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17"/>
  </p:notesMasterIdLst>
  <p:sldIdLst>
    <p:sldId id="390" r:id="rId2"/>
    <p:sldId id="931" r:id="rId3"/>
    <p:sldId id="362" r:id="rId4"/>
    <p:sldId id="392" r:id="rId5"/>
    <p:sldId id="446" r:id="rId6"/>
    <p:sldId id="387" r:id="rId7"/>
    <p:sldId id="386" r:id="rId8"/>
    <p:sldId id="399" r:id="rId9"/>
    <p:sldId id="405" r:id="rId10"/>
    <p:sldId id="433" r:id="rId11"/>
    <p:sldId id="1009" r:id="rId12"/>
    <p:sldId id="466" r:id="rId13"/>
    <p:sldId id="1020" r:id="rId14"/>
    <p:sldId id="1023" r:id="rId15"/>
    <p:sldId id="443" r:id="rId16"/>
  </p:sldIdLst>
  <p:sldSz cx="19477038" cy="10972800"/>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3456">
          <p15:clr>
            <a:srgbClr val="A4A3A4"/>
          </p15:clr>
        </p15:guide>
        <p15:guide id="2" pos="6135">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CF8B"/>
    <a:srgbClr val="CCC51C"/>
    <a:srgbClr val="A4BE3D"/>
    <a:srgbClr val="C8E649"/>
    <a:srgbClr val="9BA3A4"/>
    <a:srgbClr val="4539A1"/>
    <a:srgbClr val="92BC2A"/>
    <a:srgbClr val="3A025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9896" autoAdjust="0"/>
    <p:restoredTop sz="96433" autoAdjust="0"/>
  </p:normalViewPr>
  <p:slideViewPr>
    <p:cSldViewPr snapToGrid="0" showGuides="1">
      <p:cViewPr varScale="1">
        <p:scale>
          <a:sx n="64" d="100"/>
          <a:sy n="64" d="100"/>
        </p:scale>
        <p:origin x="498" y="96"/>
      </p:cViewPr>
      <p:guideLst>
        <p:guide orient="horz" pos="3456"/>
        <p:guide pos="6135"/>
      </p:guideLst>
    </p:cSldViewPr>
  </p:slideViewPr>
  <p:outlineViewPr>
    <p:cViewPr>
      <p:scale>
        <a:sx n="33" d="100"/>
        <a:sy n="33" d="100"/>
      </p:scale>
      <p:origin x="0" y="-67782"/>
    </p:cViewPr>
  </p:outlineViewPr>
  <p:notesTextViewPr>
    <p:cViewPr>
      <p:scale>
        <a:sx n="1" d="1"/>
        <a:sy n="1" d="1"/>
      </p:scale>
      <p:origin x="0" y="0"/>
    </p:cViewPr>
  </p:notesTextViewPr>
  <p:sorterViewPr>
    <p:cViewPr>
      <p:scale>
        <a:sx n="54" d="100"/>
        <a:sy n="54" d="100"/>
      </p:scale>
      <p:origin x="0" y="-490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0106698-5D63-4A99-A7E3-E97CA4F3137E}" type="doc">
      <dgm:prSet loTypeId="urn:microsoft.com/office/officeart/2009/3/layout/IncreasingArrowsProcess" loCatId="process" qsTypeId="urn:microsoft.com/office/officeart/2005/8/quickstyle/simple1" qsCatId="simple" csTypeId="urn:microsoft.com/office/officeart/2005/8/colors/accent1_2" csCatId="accent1" phldr="1"/>
      <dgm:spPr/>
      <dgm:t>
        <a:bodyPr/>
        <a:lstStyle/>
        <a:p>
          <a:endParaRPr lang="en-US"/>
        </a:p>
      </dgm:t>
    </dgm:pt>
    <dgm:pt modelId="{B23189DD-B2BC-497B-8EE4-A41DB77A6347}">
      <dgm:prSet phldrT="[Text]"/>
      <dgm:spPr>
        <a:gradFill rotWithShape="0">
          <a:gsLst>
            <a:gs pos="0">
              <a:schemeClr val="accent4"/>
            </a:gs>
            <a:gs pos="100000">
              <a:schemeClr val="accent4">
                <a:lumMod val="75000"/>
              </a:schemeClr>
            </a:gs>
          </a:gsLst>
          <a:lin ang="5400000" scaled="1"/>
        </a:gradFill>
        <a:ln>
          <a:noFill/>
        </a:ln>
        <a:effectLst>
          <a:outerShdw blurRad="152400" dist="38100" dir="16200000" rotWithShape="0">
            <a:prstClr val="black">
              <a:alpha val="40000"/>
            </a:prstClr>
          </a:outerShdw>
        </a:effectLst>
      </dgm:spPr>
      <dgm:t>
        <a:bodyPr/>
        <a:lstStyle/>
        <a:p>
          <a:r>
            <a:rPr lang="id-ID" dirty="0"/>
            <a:t>   </a:t>
          </a:r>
          <a:endParaRPr lang="en-US" dirty="0"/>
        </a:p>
      </dgm:t>
    </dgm:pt>
    <dgm:pt modelId="{07458E3F-9383-4CA6-BB08-E5150BF2A516}" type="parTrans" cxnId="{8C7F154E-3596-446E-814F-68BFB1A897B4}">
      <dgm:prSet/>
      <dgm:spPr/>
      <dgm:t>
        <a:bodyPr/>
        <a:lstStyle/>
        <a:p>
          <a:endParaRPr lang="en-US"/>
        </a:p>
      </dgm:t>
    </dgm:pt>
    <dgm:pt modelId="{8E21C0E4-A7F5-4FBE-8837-898215D26B56}" type="sibTrans" cxnId="{8C7F154E-3596-446E-814F-68BFB1A897B4}">
      <dgm:prSet/>
      <dgm:spPr/>
      <dgm:t>
        <a:bodyPr/>
        <a:lstStyle/>
        <a:p>
          <a:endParaRPr lang="en-US"/>
        </a:p>
      </dgm:t>
    </dgm:pt>
    <dgm:pt modelId="{4AF8C669-18F0-47B9-B21E-B905E3635110}">
      <dgm:prSet phldrT="[Text]"/>
      <dgm:spPr>
        <a:gradFill rotWithShape="0">
          <a:gsLst>
            <a:gs pos="0">
              <a:schemeClr val="accent2"/>
            </a:gs>
            <a:gs pos="100000">
              <a:schemeClr val="accent2">
                <a:lumMod val="75000"/>
              </a:schemeClr>
            </a:gs>
          </a:gsLst>
          <a:lin ang="5400000" scaled="1"/>
        </a:gradFill>
        <a:ln>
          <a:noFill/>
        </a:ln>
        <a:effectLst>
          <a:outerShdw blurRad="152400" dist="38100" dir="16200000" rotWithShape="0">
            <a:prstClr val="black">
              <a:alpha val="40000"/>
            </a:prstClr>
          </a:outerShdw>
        </a:effectLst>
      </dgm:spPr>
      <dgm:t>
        <a:bodyPr/>
        <a:lstStyle/>
        <a:p>
          <a:r>
            <a:rPr lang="id-ID" dirty="0"/>
            <a:t>   </a:t>
          </a:r>
          <a:endParaRPr lang="en-US" dirty="0"/>
        </a:p>
      </dgm:t>
    </dgm:pt>
    <dgm:pt modelId="{9B8045BD-6F5B-446D-A562-569D2C25E839}" type="parTrans" cxnId="{91CD565E-B2C0-4F68-9AEB-A96833A78979}">
      <dgm:prSet/>
      <dgm:spPr/>
      <dgm:t>
        <a:bodyPr/>
        <a:lstStyle/>
        <a:p>
          <a:endParaRPr lang="en-US"/>
        </a:p>
      </dgm:t>
    </dgm:pt>
    <dgm:pt modelId="{5EBCBCDF-BA9F-4EE6-B308-171E05F83CB4}" type="sibTrans" cxnId="{91CD565E-B2C0-4F68-9AEB-A96833A78979}">
      <dgm:prSet/>
      <dgm:spPr/>
      <dgm:t>
        <a:bodyPr/>
        <a:lstStyle/>
        <a:p>
          <a:endParaRPr lang="en-US"/>
        </a:p>
      </dgm:t>
    </dgm:pt>
    <dgm:pt modelId="{6CA5BCC0-CDBE-4665-85A3-047E0535EEB4}">
      <dgm:prSet phldrT="[Text]"/>
      <dgm:spPr>
        <a:gradFill rotWithShape="0">
          <a:gsLst>
            <a:gs pos="0">
              <a:schemeClr val="accent1"/>
            </a:gs>
            <a:gs pos="100000">
              <a:schemeClr val="accent1">
                <a:lumMod val="75000"/>
              </a:schemeClr>
            </a:gs>
          </a:gsLst>
          <a:lin ang="5400000" scaled="1"/>
        </a:gradFill>
        <a:ln>
          <a:noFill/>
        </a:ln>
        <a:effectLst>
          <a:outerShdw blurRad="152400" dist="38100" dir="16200000" rotWithShape="0">
            <a:prstClr val="black">
              <a:alpha val="40000"/>
            </a:prstClr>
          </a:outerShdw>
        </a:effectLst>
      </dgm:spPr>
      <dgm:t>
        <a:bodyPr/>
        <a:lstStyle/>
        <a:p>
          <a:r>
            <a:rPr lang="id-ID" dirty="0"/>
            <a:t>  </a:t>
          </a:r>
          <a:endParaRPr lang="en-US" dirty="0"/>
        </a:p>
      </dgm:t>
    </dgm:pt>
    <dgm:pt modelId="{4CCBF833-2DED-4E71-868D-489D3648D493}" type="parTrans" cxnId="{091E65F1-1B5B-4556-BDF3-7BFAE56EF49D}">
      <dgm:prSet/>
      <dgm:spPr/>
      <dgm:t>
        <a:bodyPr/>
        <a:lstStyle/>
        <a:p>
          <a:endParaRPr lang="en-US"/>
        </a:p>
      </dgm:t>
    </dgm:pt>
    <dgm:pt modelId="{813ABF3D-05C8-4E0F-AFC8-B28B212C96EF}" type="sibTrans" cxnId="{091E65F1-1B5B-4556-BDF3-7BFAE56EF49D}">
      <dgm:prSet/>
      <dgm:spPr/>
      <dgm:t>
        <a:bodyPr/>
        <a:lstStyle/>
        <a:p>
          <a:endParaRPr lang="en-US"/>
        </a:p>
      </dgm:t>
    </dgm:pt>
    <dgm:pt modelId="{CCF0F6C6-B6FD-49CD-B615-B2C23487E1DC}">
      <dgm:prSet/>
      <dgm:spPr>
        <a:gradFill rotWithShape="0">
          <a:gsLst>
            <a:gs pos="0">
              <a:schemeClr val="accent3"/>
            </a:gs>
            <a:gs pos="100000">
              <a:schemeClr val="accent3">
                <a:lumMod val="75000"/>
              </a:schemeClr>
            </a:gs>
          </a:gsLst>
          <a:lin ang="5400000" scaled="1"/>
        </a:gradFill>
        <a:ln>
          <a:noFill/>
        </a:ln>
        <a:effectLst>
          <a:outerShdw blurRad="152400" dist="38100" dir="16200000" rotWithShape="0">
            <a:prstClr val="black">
              <a:alpha val="40000"/>
            </a:prstClr>
          </a:outerShdw>
        </a:effectLst>
      </dgm:spPr>
      <dgm:t>
        <a:bodyPr/>
        <a:lstStyle/>
        <a:p>
          <a:endParaRPr lang="en-US"/>
        </a:p>
      </dgm:t>
    </dgm:pt>
    <dgm:pt modelId="{D9B435C2-EAC6-456C-9B1C-FDEA83B07E23}" type="parTrans" cxnId="{BE39A40C-10BB-42A9-87A4-BA259B5CE0AC}">
      <dgm:prSet/>
      <dgm:spPr/>
      <dgm:t>
        <a:bodyPr/>
        <a:lstStyle/>
        <a:p>
          <a:endParaRPr lang="en-US"/>
        </a:p>
      </dgm:t>
    </dgm:pt>
    <dgm:pt modelId="{3CA956D5-CD54-4E70-996F-6DCA19BAC2F7}" type="sibTrans" cxnId="{BE39A40C-10BB-42A9-87A4-BA259B5CE0AC}">
      <dgm:prSet/>
      <dgm:spPr/>
      <dgm:t>
        <a:bodyPr/>
        <a:lstStyle/>
        <a:p>
          <a:endParaRPr lang="en-US"/>
        </a:p>
      </dgm:t>
    </dgm:pt>
    <dgm:pt modelId="{BAF5E754-D0FE-4EE0-BE03-DCFA92E2DCEF}" type="pres">
      <dgm:prSet presAssocID="{C0106698-5D63-4A99-A7E3-E97CA4F3137E}" presName="Name0" presStyleCnt="0">
        <dgm:presLayoutVars>
          <dgm:chMax val="5"/>
          <dgm:chPref val="5"/>
          <dgm:dir/>
          <dgm:animLvl val="lvl"/>
        </dgm:presLayoutVars>
      </dgm:prSet>
      <dgm:spPr/>
    </dgm:pt>
    <dgm:pt modelId="{9502BF80-9938-4128-8E88-2BAC81C4BFCE}" type="pres">
      <dgm:prSet presAssocID="{B23189DD-B2BC-497B-8EE4-A41DB77A6347}" presName="parentText1" presStyleLbl="node1" presStyleIdx="0" presStyleCnt="4" custLinFactNeighborY="-8504">
        <dgm:presLayoutVars>
          <dgm:chMax/>
          <dgm:chPref val="3"/>
          <dgm:bulletEnabled val="1"/>
        </dgm:presLayoutVars>
      </dgm:prSet>
      <dgm:spPr/>
    </dgm:pt>
    <dgm:pt modelId="{6485A2DA-ED11-43AF-B42D-2A3433A55336}" type="pres">
      <dgm:prSet presAssocID="{CCF0F6C6-B6FD-49CD-B615-B2C23487E1DC}" presName="parentText2" presStyleLbl="node1" presStyleIdx="1" presStyleCnt="4" custLinFactNeighborY="-5315">
        <dgm:presLayoutVars>
          <dgm:chMax/>
          <dgm:chPref val="3"/>
          <dgm:bulletEnabled val="1"/>
        </dgm:presLayoutVars>
      </dgm:prSet>
      <dgm:spPr/>
    </dgm:pt>
    <dgm:pt modelId="{E512E0E7-0738-4471-89A9-27CD62706251}" type="pres">
      <dgm:prSet presAssocID="{4AF8C669-18F0-47B9-B21E-B905E3635110}" presName="parentText3" presStyleLbl="node1" presStyleIdx="2" presStyleCnt="4">
        <dgm:presLayoutVars>
          <dgm:chMax/>
          <dgm:chPref val="3"/>
          <dgm:bulletEnabled val="1"/>
        </dgm:presLayoutVars>
      </dgm:prSet>
      <dgm:spPr/>
    </dgm:pt>
    <dgm:pt modelId="{CA3C04F0-4183-44B6-9B0A-9E92B156C19F}" type="pres">
      <dgm:prSet presAssocID="{6CA5BCC0-CDBE-4665-85A3-047E0535EEB4}" presName="parentText4" presStyleLbl="node1" presStyleIdx="3" presStyleCnt="4" custLinFactNeighborY="6378">
        <dgm:presLayoutVars>
          <dgm:chMax/>
          <dgm:chPref val="3"/>
          <dgm:bulletEnabled val="1"/>
        </dgm:presLayoutVars>
      </dgm:prSet>
      <dgm:spPr/>
    </dgm:pt>
  </dgm:ptLst>
  <dgm:cxnLst>
    <dgm:cxn modelId="{BE39A40C-10BB-42A9-87A4-BA259B5CE0AC}" srcId="{C0106698-5D63-4A99-A7E3-E97CA4F3137E}" destId="{CCF0F6C6-B6FD-49CD-B615-B2C23487E1DC}" srcOrd="1" destOrd="0" parTransId="{D9B435C2-EAC6-456C-9B1C-FDEA83B07E23}" sibTransId="{3CA956D5-CD54-4E70-996F-6DCA19BAC2F7}"/>
    <dgm:cxn modelId="{91CD565E-B2C0-4F68-9AEB-A96833A78979}" srcId="{C0106698-5D63-4A99-A7E3-E97CA4F3137E}" destId="{4AF8C669-18F0-47B9-B21E-B905E3635110}" srcOrd="2" destOrd="0" parTransId="{9B8045BD-6F5B-446D-A562-569D2C25E839}" sibTransId="{5EBCBCDF-BA9F-4EE6-B308-171E05F83CB4}"/>
    <dgm:cxn modelId="{8C7F154E-3596-446E-814F-68BFB1A897B4}" srcId="{C0106698-5D63-4A99-A7E3-E97CA4F3137E}" destId="{B23189DD-B2BC-497B-8EE4-A41DB77A6347}" srcOrd="0" destOrd="0" parTransId="{07458E3F-9383-4CA6-BB08-E5150BF2A516}" sibTransId="{8E21C0E4-A7F5-4FBE-8837-898215D26B56}"/>
    <dgm:cxn modelId="{22B9F84E-0808-40F3-89ED-151DA99DA683}" type="presOf" srcId="{C0106698-5D63-4A99-A7E3-E97CA4F3137E}" destId="{BAF5E754-D0FE-4EE0-BE03-DCFA92E2DCEF}" srcOrd="0" destOrd="0" presId="urn:microsoft.com/office/officeart/2009/3/layout/IncreasingArrowsProcess"/>
    <dgm:cxn modelId="{A3A19B71-067F-4366-A856-5FB5EF89FD68}" type="presOf" srcId="{CCF0F6C6-B6FD-49CD-B615-B2C23487E1DC}" destId="{6485A2DA-ED11-43AF-B42D-2A3433A55336}" srcOrd="0" destOrd="0" presId="urn:microsoft.com/office/officeart/2009/3/layout/IncreasingArrowsProcess"/>
    <dgm:cxn modelId="{4A913487-50F8-4BAA-8D3C-9D4D8DA1C7EC}" type="presOf" srcId="{6CA5BCC0-CDBE-4665-85A3-047E0535EEB4}" destId="{CA3C04F0-4183-44B6-9B0A-9E92B156C19F}" srcOrd="0" destOrd="0" presId="urn:microsoft.com/office/officeart/2009/3/layout/IncreasingArrowsProcess"/>
    <dgm:cxn modelId="{CB94EFAC-FF28-4D73-9987-AF4445255329}" type="presOf" srcId="{4AF8C669-18F0-47B9-B21E-B905E3635110}" destId="{E512E0E7-0738-4471-89A9-27CD62706251}" srcOrd="0" destOrd="0" presId="urn:microsoft.com/office/officeart/2009/3/layout/IncreasingArrowsProcess"/>
    <dgm:cxn modelId="{E75329C1-6C29-4E0C-9004-B98FE057794A}" type="presOf" srcId="{B23189DD-B2BC-497B-8EE4-A41DB77A6347}" destId="{9502BF80-9938-4128-8E88-2BAC81C4BFCE}" srcOrd="0" destOrd="0" presId="urn:microsoft.com/office/officeart/2009/3/layout/IncreasingArrowsProcess"/>
    <dgm:cxn modelId="{091E65F1-1B5B-4556-BDF3-7BFAE56EF49D}" srcId="{C0106698-5D63-4A99-A7E3-E97CA4F3137E}" destId="{6CA5BCC0-CDBE-4665-85A3-047E0535EEB4}" srcOrd="3" destOrd="0" parTransId="{4CCBF833-2DED-4E71-868D-489D3648D493}" sibTransId="{813ABF3D-05C8-4E0F-AFC8-B28B212C96EF}"/>
    <dgm:cxn modelId="{9A2B409E-2605-4B3B-A883-6AE6DC3F8F5F}" type="presParOf" srcId="{BAF5E754-D0FE-4EE0-BE03-DCFA92E2DCEF}" destId="{9502BF80-9938-4128-8E88-2BAC81C4BFCE}" srcOrd="0" destOrd="0" presId="urn:microsoft.com/office/officeart/2009/3/layout/IncreasingArrowsProcess"/>
    <dgm:cxn modelId="{A519D11A-D3E0-4FE6-8BB1-F4912DD9FA8D}" type="presParOf" srcId="{BAF5E754-D0FE-4EE0-BE03-DCFA92E2DCEF}" destId="{6485A2DA-ED11-43AF-B42D-2A3433A55336}" srcOrd="1" destOrd="0" presId="urn:microsoft.com/office/officeart/2009/3/layout/IncreasingArrowsProcess"/>
    <dgm:cxn modelId="{3AD65A29-5F23-4C71-966F-EEADC30E701E}" type="presParOf" srcId="{BAF5E754-D0FE-4EE0-BE03-DCFA92E2DCEF}" destId="{E512E0E7-0738-4471-89A9-27CD62706251}" srcOrd="2" destOrd="0" presId="urn:microsoft.com/office/officeart/2009/3/layout/IncreasingArrowsProcess"/>
    <dgm:cxn modelId="{599B784F-8639-43B6-BDA7-5E6D71749EA4}" type="presParOf" srcId="{BAF5E754-D0FE-4EE0-BE03-DCFA92E2DCEF}" destId="{CA3C04F0-4183-44B6-9B0A-9E92B156C19F}" srcOrd="3" destOrd="0" presId="urn:microsoft.com/office/officeart/2009/3/layout/IncreasingArrows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502BF80-9938-4128-8E88-2BAC81C4BFCE}">
      <dsp:nvSpPr>
        <dsp:cNvPr id="0" name=""/>
        <dsp:cNvSpPr/>
      </dsp:nvSpPr>
      <dsp:spPr>
        <a:xfrm>
          <a:off x="0" y="2040511"/>
          <a:ext cx="13487936" cy="1963702"/>
        </a:xfrm>
        <a:prstGeom prst="rightArrow">
          <a:avLst>
            <a:gd name="adj1" fmla="val 50000"/>
            <a:gd name="adj2" fmla="val 50000"/>
          </a:avLst>
        </a:prstGeom>
        <a:gradFill rotWithShape="0">
          <a:gsLst>
            <a:gs pos="0">
              <a:schemeClr val="accent4"/>
            </a:gs>
            <a:gs pos="100000">
              <a:schemeClr val="accent4">
                <a:lumMod val="75000"/>
              </a:schemeClr>
            </a:gs>
          </a:gsLst>
          <a:lin ang="5400000" scaled="1"/>
        </a:gradFill>
        <a:ln w="12700" cap="flat" cmpd="sng" algn="ctr">
          <a:noFill/>
          <a:prstDash val="solid"/>
          <a:miter lim="800000"/>
        </a:ln>
        <a:effectLst>
          <a:outerShdw blurRad="152400" dist="38100" dir="16200000"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254000" bIns="311738" numCol="1" spcCol="1270" anchor="ctr" anchorCtr="0">
          <a:noAutofit/>
        </a:bodyPr>
        <a:lstStyle/>
        <a:p>
          <a:pPr marL="0" lvl="0" indent="0" algn="l" defTabSz="1644650">
            <a:lnSpc>
              <a:spcPct val="90000"/>
            </a:lnSpc>
            <a:spcBef>
              <a:spcPct val="0"/>
            </a:spcBef>
            <a:spcAft>
              <a:spcPct val="35000"/>
            </a:spcAft>
            <a:buNone/>
          </a:pPr>
          <a:r>
            <a:rPr lang="id-ID" sz="3700" kern="1200" dirty="0"/>
            <a:t>   </a:t>
          </a:r>
          <a:endParaRPr lang="en-US" sz="3700" kern="1200" dirty="0"/>
        </a:p>
      </dsp:txBody>
      <dsp:txXfrm>
        <a:off x="0" y="2531437"/>
        <a:ext cx="12997011" cy="981851"/>
      </dsp:txXfrm>
    </dsp:sp>
    <dsp:sp modelId="{6485A2DA-ED11-43AF-B42D-2A3433A55336}">
      <dsp:nvSpPr>
        <dsp:cNvPr id="0" name=""/>
        <dsp:cNvSpPr/>
      </dsp:nvSpPr>
      <dsp:spPr>
        <a:xfrm>
          <a:off x="3108969" y="2757308"/>
          <a:ext cx="10378966" cy="1963702"/>
        </a:xfrm>
        <a:prstGeom prst="rightArrow">
          <a:avLst>
            <a:gd name="adj1" fmla="val 50000"/>
            <a:gd name="adj2" fmla="val 50000"/>
          </a:avLst>
        </a:prstGeom>
        <a:gradFill rotWithShape="0">
          <a:gsLst>
            <a:gs pos="0">
              <a:schemeClr val="accent3"/>
            </a:gs>
            <a:gs pos="100000">
              <a:schemeClr val="accent3">
                <a:lumMod val="75000"/>
              </a:schemeClr>
            </a:gs>
          </a:gsLst>
          <a:lin ang="5400000" scaled="1"/>
        </a:gradFill>
        <a:ln w="12700" cap="flat" cmpd="sng" algn="ctr">
          <a:noFill/>
          <a:prstDash val="solid"/>
          <a:miter lim="800000"/>
        </a:ln>
        <a:effectLst>
          <a:outerShdw blurRad="152400" dist="38100" dir="16200000"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254000" bIns="311738" numCol="1" spcCol="1270" anchor="ctr" anchorCtr="0">
          <a:noAutofit/>
        </a:bodyPr>
        <a:lstStyle/>
        <a:p>
          <a:pPr marL="0" lvl="0" indent="0" algn="l" defTabSz="1644650">
            <a:lnSpc>
              <a:spcPct val="90000"/>
            </a:lnSpc>
            <a:spcBef>
              <a:spcPct val="0"/>
            </a:spcBef>
            <a:spcAft>
              <a:spcPct val="35000"/>
            </a:spcAft>
            <a:buNone/>
          </a:pPr>
          <a:endParaRPr lang="en-US" sz="3700" kern="1200"/>
        </a:p>
      </dsp:txBody>
      <dsp:txXfrm>
        <a:off x="3108969" y="3248234"/>
        <a:ext cx="9888041" cy="981851"/>
      </dsp:txXfrm>
    </dsp:sp>
    <dsp:sp modelId="{E512E0E7-0738-4471-89A9-27CD62706251}">
      <dsp:nvSpPr>
        <dsp:cNvPr id="0" name=""/>
        <dsp:cNvSpPr/>
      </dsp:nvSpPr>
      <dsp:spPr>
        <a:xfrm>
          <a:off x="6217938" y="3516247"/>
          <a:ext cx="7269997" cy="1963702"/>
        </a:xfrm>
        <a:prstGeom prst="rightArrow">
          <a:avLst>
            <a:gd name="adj1" fmla="val 50000"/>
            <a:gd name="adj2" fmla="val 50000"/>
          </a:avLst>
        </a:prstGeom>
        <a:gradFill rotWithShape="0">
          <a:gsLst>
            <a:gs pos="0">
              <a:schemeClr val="accent2"/>
            </a:gs>
            <a:gs pos="100000">
              <a:schemeClr val="accent2">
                <a:lumMod val="75000"/>
              </a:schemeClr>
            </a:gs>
          </a:gsLst>
          <a:lin ang="5400000" scaled="1"/>
        </a:gradFill>
        <a:ln w="12700" cap="flat" cmpd="sng" algn="ctr">
          <a:noFill/>
          <a:prstDash val="solid"/>
          <a:miter lim="800000"/>
        </a:ln>
        <a:effectLst>
          <a:outerShdw blurRad="152400" dist="38100" dir="16200000"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254000" bIns="311738" numCol="1" spcCol="1270" anchor="ctr" anchorCtr="0">
          <a:noAutofit/>
        </a:bodyPr>
        <a:lstStyle/>
        <a:p>
          <a:pPr marL="0" lvl="0" indent="0" algn="l" defTabSz="1644650">
            <a:lnSpc>
              <a:spcPct val="90000"/>
            </a:lnSpc>
            <a:spcBef>
              <a:spcPct val="0"/>
            </a:spcBef>
            <a:spcAft>
              <a:spcPct val="35000"/>
            </a:spcAft>
            <a:buNone/>
          </a:pPr>
          <a:r>
            <a:rPr lang="id-ID" sz="3700" kern="1200" dirty="0"/>
            <a:t>   </a:t>
          </a:r>
          <a:endParaRPr lang="en-US" sz="3700" kern="1200" dirty="0"/>
        </a:p>
      </dsp:txBody>
      <dsp:txXfrm>
        <a:off x="6217938" y="4007173"/>
        <a:ext cx="6779072" cy="981851"/>
      </dsp:txXfrm>
    </dsp:sp>
    <dsp:sp modelId="{CA3C04F0-4183-44B6-9B0A-9E92B156C19F}">
      <dsp:nvSpPr>
        <dsp:cNvPr id="0" name=""/>
        <dsp:cNvSpPr/>
      </dsp:nvSpPr>
      <dsp:spPr>
        <a:xfrm>
          <a:off x="9326907" y="4295666"/>
          <a:ext cx="4161028" cy="1963702"/>
        </a:xfrm>
        <a:prstGeom prst="rightArrow">
          <a:avLst>
            <a:gd name="adj1" fmla="val 50000"/>
            <a:gd name="adj2" fmla="val 50000"/>
          </a:avLst>
        </a:prstGeom>
        <a:gradFill rotWithShape="0">
          <a:gsLst>
            <a:gs pos="0">
              <a:schemeClr val="accent1"/>
            </a:gs>
            <a:gs pos="100000">
              <a:schemeClr val="accent1">
                <a:lumMod val="75000"/>
              </a:schemeClr>
            </a:gs>
          </a:gsLst>
          <a:lin ang="5400000" scaled="1"/>
        </a:gradFill>
        <a:ln w="12700" cap="flat" cmpd="sng" algn="ctr">
          <a:noFill/>
          <a:prstDash val="solid"/>
          <a:miter lim="800000"/>
        </a:ln>
        <a:effectLst>
          <a:outerShdw blurRad="152400" dist="38100" dir="16200000" rotWithShape="0">
            <a:prstClr val="black">
              <a:alpha val="40000"/>
            </a:prst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140970" tIns="140970" rIns="254000" bIns="311738" numCol="1" spcCol="1270" anchor="ctr" anchorCtr="0">
          <a:noAutofit/>
        </a:bodyPr>
        <a:lstStyle/>
        <a:p>
          <a:pPr marL="0" lvl="0" indent="0" algn="l" defTabSz="1644650">
            <a:lnSpc>
              <a:spcPct val="90000"/>
            </a:lnSpc>
            <a:spcBef>
              <a:spcPct val="0"/>
            </a:spcBef>
            <a:spcAft>
              <a:spcPct val="35000"/>
            </a:spcAft>
            <a:buNone/>
          </a:pPr>
          <a:r>
            <a:rPr lang="id-ID" sz="3700" kern="1200" dirty="0"/>
            <a:t>  </a:t>
          </a:r>
          <a:endParaRPr lang="en-US" sz="3700" kern="1200" dirty="0"/>
        </a:p>
      </dsp:txBody>
      <dsp:txXfrm>
        <a:off x="9326907" y="4786592"/>
        <a:ext cx="3670103" cy="981851"/>
      </dsp:txXfrm>
    </dsp:sp>
  </dsp:spTree>
</dsp:drawing>
</file>

<file path=ppt/diagrams/layout1.xml><?xml version="1.0" encoding="utf-8"?>
<dgm:layoutDef xmlns:dgm="http://schemas.openxmlformats.org/drawingml/2006/diagram" xmlns:a="http://schemas.openxmlformats.org/drawingml/2006/main" uniqueId="urn:microsoft.com/office/officeart/2009/3/layout/IncreasingArrowsProcess">
  <dgm:title val=""/>
  <dgm:desc val=""/>
  <dgm:catLst>
    <dgm:cat type="process" pri="5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val="5"/>
      <dgm:chPref val="5"/>
      <dgm:dir/>
      <dgm:animLvl val="lvl"/>
    </dgm:varLst>
    <dgm:shape xmlns:r="http://schemas.openxmlformats.org/officeDocument/2006/relationships" r:blip="">
      <dgm:adjLst/>
    </dgm:shape>
    <dgm:choose name="Name1">
      <dgm:if name="Name2" axis="ch" ptType="node" func="cnt" op="equ" val="1">
        <dgm:choose name="Name3">
          <dgm:if name="Name4" axis="ch ch" ptType="node node" func="cnt" op="equ" val="0">
            <dgm:alg type="composite">
              <dgm:param type="ar" val="6.8662"/>
            </dgm:alg>
            <dgm:choose name="Name5">
              <dgm:if name="Name6" func="var" arg="dir" op="equ" val="norm">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if>
              <dgm:else name="Name7">
                <dgm:constrLst>
                  <dgm:constr type="primFontSz" for="des" forName="parentText1" val="65"/>
                  <dgm:constr type="l" for="ch" forName="parentText1" refType="w" fact="0"/>
                  <dgm:constr type="t" for="ch" forName="parentText1" refType="h" fact="0"/>
                  <dgm:constr type="w" for="ch" forName="parentText1" refType="w"/>
                  <dgm:constr type="h" for="ch" forName="parentText1" refType="h"/>
                </dgm:constrLst>
              </dgm:else>
            </dgm:choose>
          </dgm:if>
          <dgm:else name="Name8">
            <dgm:alg type="composite">
              <dgm:param type="ar" val="1.9864"/>
            </dgm:alg>
            <dgm:choose name="Name9">
              <dgm:if name="Name10" func="var" arg="dir" op="equ" val="norm">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
                  <dgm:constr type="t" for="ch" forName="childText1" refType="h" fact="0.224"/>
                  <dgm:constr type="w" for="ch" forName="childText1" refType="w" fact="0.9241"/>
                  <dgm:constr type="h" for="ch" forName="childText1" refType="h" fact="0.776"/>
                </dgm:constrLst>
              </dgm:if>
              <dgm:else name="Name11">
                <dgm:constrLst>
                  <dgm:constr type="primFontSz" for="des" forName="childText1" val="65"/>
                  <dgm:constr type="primFontSz" for="des" forName="parentText1" val="65"/>
                  <dgm:constr type="primFontSz" for="des" forName="childText1" refType="primFontSz" refFor="des" refForName="parentText1" op="lte"/>
                  <dgm:constr type="l" for="ch" forName="parentText1" refType="w" fact="0"/>
                  <dgm:constr type="t" for="ch" forName="parentText1" refType="h" fact="0"/>
                  <dgm:constr type="w" for="ch" forName="parentText1" refType="w"/>
                  <dgm:constr type="h" for="ch" forName="parentText1" refType="h" fact="0.2893"/>
                  <dgm:constr type="l" for="ch" forName="childText1" refType="w" fact="0.076"/>
                  <dgm:constr type="t" for="ch" forName="childText1" refType="h" fact="0.224"/>
                  <dgm:constr type="w" for="ch" forName="childText1" refType="w" fact="0.9241"/>
                  <dgm:constr type="h" for="ch" forName="childText1" refType="h" fact="0.776"/>
                </dgm:constrLst>
              </dgm:else>
            </dgm:choose>
          </dgm:else>
        </dgm:choose>
      </dgm:if>
      <dgm:if name="Name12" axis="ch" ptType="node" func="cnt" op="equ" val="2">
        <dgm:choose name="Name13">
          <dgm:if name="Name14" axis="ch ch" ptType="node node" func="cnt" op="equ" val="0">
            <dgm:alg type="composite">
              <dgm:param type="ar" val="5.1498"/>
            </dgm:alg>
            <dgm:choose name="Name15">
              <dgm:if name="Name16" func="var" arg="dir" op="equ" val="norm">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462"/>
                  <dgm:constr type="t" for="ch" forName="parentText2" refType="h" fact="0.2499"/>
                  <dgm:constr type="w" for="ch" forName="parentText2" refType="w" fact="0.538"/>
                  <dgm:constr type="h" for="ch" forName="parentText2" refType="h" fact="0.7501"/>
                </dgm:constrLst>
              </dgm:if>
              <dgm:else name="Name17">
                <dgm:constrLst>
                  <dgm:constr type="primFontSz" for="des" forName="parentText1" val="65"/>
                  <dgm:constr type="primFontSz" for="des" forName="parentText2" refType="primFontSz" refFor="des" refForName="parentText1" op="equ"/>
                  <dgm:constr type="l" for="ch" forName="parentText1" refType="w" fact="0"/>
                  <dgm:constr type="t" for="ch" forName="parentText1" refType="h" fact="0"/>
                  <dgm:constr type="w" for="ch" forName="parentText1" refType="w"/>
                  <dgm:constr type="h" for="ch" forName="parentText1" refType="h" fact="0.7501"/>
                  <dgm:constr type="l" for="ch" forName="parentText2" refType="w" fact="0"/>
                  <dgm:constr type="t" for="ch" forName="parentText2" refType="h" fact="0.2499"/>
                  <dgm:constr type="w" for="ch" forName="parentText2" refType="w" fact="0.538"/>
                  <dgm:constr type="h" for="ch" forName="parentText2" refType="h" fact="0.7501"/>
                </dgm:constrLst>
              </dgm:else>
            </dgm:choose>
          </dgm:if>
          <dgm:else name="Name18">
            <dgm:alg type="composite">
              <dgm:param type="ar" val="2.0563"/>
            </dgm:alg>
            <dgm:choose name="Name19">
              <dgm:if name="Name2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462"/>
                  <dgm:constr type="t" for="ch" forName="parentText2" refType="h" fact="0.0998"/>
                  <dgm:constr type="w" for="ch" forName="parentText2" refType="w" fact="0.538"/>
                  <dgm:constr type="h" for="ch" forName="parentText2" refType="h" fact="0.2995"/>
                  <dgm:constr type="l" for="ch" forName="childText1" refType="w" fact="0"/>
                  <dgm:constr type="t" for="ch" forName="childText1" refType="h" fact="0.2317"/>
                  <dgm:constr type="w" for="ch" forName="childText1" refType="w" fact="0.462"/>
                  <dgm:constr type="h" for="ch" forName="childText1" refType="h" fact="0.6685"/>
                  <dgm:constr type="l" for="ch" forName="childText2" refType="w" fact="0.462"/>
                  <dgm:constr type="t" for="ch" forName="childText2" refType="h" fact="0.3315"/>
                  <dgm:constr type="w" for="ch" forName="childText2" refType="w" fact="0.462"/>
                  <dgm:constr type="h" for="ch" forName="childText2" refType="h" fact="0.6685"/>
                </dgm:constrLst>
              </dgm:if>
              <dgm:else name="Name2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parentText2" refType="primFontSz" refFor="des" refForName="parentText1" op="equ"/>
                  <dgm:constr type="primFontSz" for="des" forName="childText2" refType="primFontSz" refFor="des" refForName="childText1" op="equ"/>
                  <dgm:constr type="l" for="ch" forName="parentText1" refType="w" fact="0"/>
                  <dgm:constr type="t" for="ch" forName="parentText1" refType="h" fact="0"/>
                  <dgm:constr type="w" for="ch" forName="parentText1" refType="w"/>
                  <dgm:constr type="h" for="ch" forName="parentText1" refType="h" fact="0.2995"/>
                  <dgm:constr type="l" for="ch" forName="parentText2" refType="w" fact="0"/>
                  <dgm:constr type="t" for="ch" forName="parentText2" refType="h" fact="0.0998"/>
                  <dgm:constr type="w" for="ch" forName="parentText2" refType="w" fact="0.538"/>
                  <dgm:constr type="h" for="ch" forName="parentText2" refType="h" fact="0.2995"/>
                  <dgm:constr type="l" for="ch" forName="childText1" refType="w" fact="0.538"/>
                  <dgm:constr type="t" for="ch" forName="childText1" refType="h" fact="0.2317"/>
                  <dgm:constr type="w" for="ch" forName="childText1" refType="w" fact="0.462"/>
                  <dgm:constr type="h" for="ch" forName="childText1" refType="h" fact="0.6685"/>
                  <dgm:constr type="l" for="ch" forName="childText2" refType="w" fact="0.076"/>
                  <dgm:constr type="t" for="ch" forName="childText2" refType="h" fact="0.3315"/>
                  <dgm:constr type="w" for="ch" forName="childText2" refType="w" fact="0.462"/>
                  <dgm:constr type="h" for="ch" forName="childText2" refType="h" fact="0.6685"/>
                </dgm:constrLst>
              </dgm:else>
            </dgm:choose>
          </dgm:else>
        </dgm:choose>
      </dgm:if>
      <dgm:if name="Name22" axis="ch" ptType="node" func="cnt" op="equ" val="3">
        <dgm:choose name="Name23">
          <dgm:if name="Name24" axis="ch ch" ptType="node node" func="cnt" op="equ" val="0">
            <dgm:alg type="composite">
              <dgm:param type="ar" val="4.1198"/>
            </dgm:alg>
            <dgm:choose name="Name25">
              <dgm:if name="Name2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308"/>
                  <dgm:constr type="t" for="ch" forName="parentText2" refType="h" fact="0.2"/>
                  <dgm:constr type="w" for="ch" forName="parentText2" refType="w" fact="0.692"/>
                  <dgm:constr type="h" for="ch" forName="parentText2" refType="h" fact="0.6"/>
                  <dgm:constr type="l" for="ch" forName="parentText3" refType="w" fact="0.616"/>
                  <dgm:constr type="t" for="ch" forName="parentText3" refType="h" fact="0.4"/>
                  <dgm:constr type="w" for="ch" forName="parentText3" refType="w" fact="0.384"/>
                  <dgm:constr type="h" for="ch" forName="parentText3" refType="h" fact="0.6"/>
                </dgm:constrLst>
              </dgm:if>
              <dgm:else name="Name2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l" for="ch" forName="parentText1" refType="w" fact="0"/>
                  <dgm:constr type="t" for="ch" forName="parentText1" refType="h" fact="0"/>
                  <dgm:constr type="w" for="ch" forName="parentText1" refType="w"/>
                  <dgm:constr type="h" for="ch" forName="parentText1" refType="h" fact="0.6"/>
                  <dgm:constr type="l" for="ch" forName="parentText2" refType="w" fact="0"/>
                  <dgm:constr type="t" for="ch" forName="parentText2" refType="h" fact="0.2"/>
                  <dgm:constr type="w" for="ch" forName="parentText2" refType="w" fact="0.692"/>
                  <dgm:constr type="h" for="ch" forName="parentText2" refType="h" fact="0.6"/>
                  <dgm:constr type="l" for="ch" forName="parentText3" refType="w" fact="0"/>
                  <dgm:constr type="t" for="ch" forName="parentText3" refType="h" fact="0.4"/>
                  <dgm:constr type="w" for="ch" forName="parentText3" refType="w" fact="0.384"/>
                  <dgm:constr type="h" for="ch" forName="parentText3" refType="h" fact="0.6"/>
                </dgm:constrLst>
              </dgm:else>
            </dgm:choose>
          </dgm:if>
          <dgm:else name="Name28">
            <dgm:alg type="composite">
              <dgm:param type="ar" val="2.0702"/>
            </dgm:alg>
            <dgm:choose name="Name29">
              <dgm:if name="Name3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
                  <dgm:constr type="t" for="ch" forName="childText1" refType="h" fact="0.2325"/>
                  <dgm:constr type="w" for="ch" forName="childText1" refType="w" fact="0.308"/>
                  <dgm:constr type="h" for="ch" forName="childText1" refType="h" fact="0.5808"/>
                  <dgm:constr type="l" for="ch" forName="childText2" refType="w" fact="0.308"/>
                  <dgm:constr type="t" for="ch" forName="childText2" refType="h" fact="0.333"/>
                  <dgm:constr type="w" for="ch" forName="childText2" refType="w" fact="0.308"/>
                  <dgm:constr type="h" for="ch" forName="childText2" refType="h" fact="0.5808"/>
                  <dgm:constr type="l" for="ch" forName="childText3" refType="w" fact="0.61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308"/>
                  <dgm:constr type="t" for="ch" forName="parentText2" refType="h" fact="0.1005"/>
                  <dgm:constr type="w" for="ch" forName="parentText2" refType="w" fact="0.692"/>
                  <dgm:constr type="h" for="ch" forName="parentText2" refType="h" fact="0.3015"/>
                  <dgm:constr type="l" for="ch" forName="parentText3" refType="w" fact="0.616"/>
                  <dgm:constr type="t" for="ch" forName="parentText3" refType="h" fact="0.201"/>
                  <dgm:constr type="w" for="ch" forName="parentText3" refType="w" fact="0.384"/>
                  <dgm:constr type="h" for="ch" forName="parentText3" refType="h" fact="0.3015"/>
                </dgm:constrLst>
              </dgm:if>
              <dgm:else name="Name3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parentText2" refType="primFontSz" refFor="des" refForName="parentText1" op="equ"/>
                  <dgm:constr type="primFontSz" for="des" forName="parentText3"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l" for="ch" forName="childText1" refType="w" fact="0.692"/>
                  <dgm:constr type="t" for="ch" forName="childText1" refType="h" fact="0.2325"/>
                  <dgm:constr type="w" for="ch" forName="childText1" refType="w" fact="0.308"/>
                  <dgm:constr type="h" for="ch" forName="childText1" refType="h" fact="0.5808"/>
                  <dgm:constr type="l" for="ch" forName="childText2" refType="w" fact="0.384"/>
                  <dgm:constr type="t" for="ch" forName="childText2" refType="h" fact="0.333"/>
                  <dgm:constr type="w" for="ch" forName="childText2" refType="w" fact="0.308"/>
                  <dgm:constr type="h" for="ch" forName="childText2" refType="h" fact="0.5808"/>
                  <dgm:constr type="l" for="ch" forName="childText3" refType="w" fact="0.076"/>
                  <dgm:constr type="t" for="ch" forName="childText3" refType="h" fact="0.4335"/>
                  <dgm:constr type="w" for="ch" forName="childText3" refType="w" fact="0.308"/>
                  <dgm:constr type="h" for="ch" forName="childText3" refType="h" fact="0.5723"/>
                  <dgm:constr type="l" for="ch" forName="parentText1" refType="w" fact="0"/>
                  <dgm:constr type="t" for="ch" forName="parentText1" refType="h" fact="0"/>
                  <dgm:constr type="w" for="ch" forName="parentText1" refType="w"/>
                  <dgm:constr type="h" for="ch" forName="parentText1" refType="h" fact="0.3015"/>
                  <dgm:constr type="l" for="ch" forName="parentText2" refType="w" fact="0"/>
                  <dgm:constr type="t" for="ch" forName="parentText2" refType="h" fact="0.1005"/>
                  <dgm:constr type="w" for="ch" forName="parentText2" refType="w" fact="0.692"/>
                  <dgm:constr type="h" for="ch" forName="parentText2" refType="h" fact="0.3015"/>
                  <dgm:constr type="l" for="ch" forName="parentText3" refType="w" fact="0"/>
                  <dgm:constr type="t" for="ch" forName="parentText3" refType="h" fact="0.201"/>
                  <dgm:constr type="w" for="ch" forName="parentText3" refType="w" fact="0.384"/>
                  <dgm:constr type="h" for="ch" forName="parentText3" refType="h" fact="0.3015"/>
                </dgm:constrLst>
              </dgm:else>
            </dgm:choose>
          </dgm:else>
        </dgm:choose>
      </dgm:if>
      <dgm:if name="Name32" axis="ch" ptType="node" func="cnt" op="equ" val="4">
        <dgm:choose name="Name33">
          <dgm:if name="Name34" axis="ch ch" ptType="node node" func="cnt" op="equ" val="0">
            <dgm:alg type="composite">
              <dgm:param type="ar" val="3.435"/>
            </dgm:alg>
            <dgm:choose name="Name35">
              <dgm:if name="Name3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2305"/>
                  <dgm:constr type="t" for="ch" forName="parentText2" refType="h" fact="0.1666"/>
                  <dgm:constr type="w" for="ch" forName="parentText2" refType="w" fact="0.7695"/>
                  <dgm:constr type="h" for="ch" forName="parentText2" refType="h" fact="0.5001"/>
                  <dgm:constr type="l" for="ch" forName="parentText3" refType="w" fact="0.461"/>
                  <dgm:constr type="t" for="ch" forName="parentText3" refType="h" fact="0.3333"/>
                  <dgm:constr type="w" for="ch" forName="parentText3" refType="w" fact="0.539"/>
                  <dgm:constr type="h" for="ch" forName="parentText3" refType="h" fact="0.5001"/>
                  <dgm:constr type="l" for="ch" forName="parentText4" refType="w" fact="0.6915"/>
                  <dgm:constr type="t" for="ch" forName="parentText4" refType="h" fact="0.4999"/>
                  <dgm:constr type="w" for="ch" forName="parentText4" refType="w" fact="0.3085"/>
                  <dgm:constr type="h" for="ch" forName="parentText4" refType="h" fact="0.5001"/>
                </dgm:constrLst>
              </dgm:if>
              <dgm:else name="Name3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l" for="ch" forName="parentText1" refType="w" fact="0"/>
                  <dgm:constr type="t" for="ch" forName="parentText1" refType="h" fact="0"/>
                  <dgm:constr type="w" for="ch" forName="parentText1" refType="w"/>
                  <dgm:constr type="h" for="ch" forName="parentText1" refType="h" fact="0.5001"/>
                  <dgm:constr type="l" for="ch" forName="parentText2" refType="w" fact="0"/>
                  <dgm:constr type="t" for="ch" forName="parentText2" refType="h" fact="0.1666"/>
                  <dgm:constr type="w" for="ch" forName="parentText2" refType="w" fact="0.7695"/>
                  <dgm:constr type="h" for="ch" forName="parentText2" refType="h" fact="0.5001"/>
                  <dgm:constr type="l" for="ch" forName="parentText3" refType="w" fact="0"/>
                  <dgm:constr type="t" for="ch" forName="parentText3" refType="h" fact="0.3333"/>
                  <dgm:constr type="w" for="ch" forName="parentText3" refType="w" fact="0.539"/>
                  <dgm:constr type="h" for="ch" forName="parentText3" refType="h" fact="0.5001"/>
                  <dgm:constr type="l" for="ch" forName="parentText4" refType="w" fact="0"/>
                  <dgm:constr type="t" for="ch" forName="parentText4" refType="h" fact="0.4999"/>
                  <dgm:constr type="w" for="ch" forName="parentText4" refType="w" fact="0.3085"/>
                  <dgm:constr type="h" for="ch" forName="parentText4" refType="h" fact="0.5001"/>
                </dgm:constrLst>
              </dgm:else>
            </dgm:choose>
          </dgm:if>
          <dgm:else name="Name38">
            <dgm:alg type="composite">
              <dgm:param type="ar" val="1.9377"/>
            </dgm:alg>
            <dgm:choose name="Name39">
              <dgm:if name="Name4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
                  <dgm:constr type="t" for="ch" forName="childText1" refType="h" fact="0.218"/>
                  <dgm:constr type="w" for="ch" forName="childText1" refType="w" fact="0.2305"/>
                  <dgm:constr type="h" for="ch" forName="childText1" refType="h" fact="0.5218"/>
                  <dgm:constr type="l" for="ch" forName="childText2" refType="w" fact="0.2305"/>
                  <dgm:constr type="t" for="ch" forName="childText2" refType="h" fact="0.312"/>
                  <dgm:constr type="w" for="ch" forName="childText2" refType="w" fact="0.2305"/>
                  <dgm:constr type="h" for="ch" forName="childText2" refType="h" fact="0.5085"/>
                  <dgm:constr type="l" for="ch" forName="childText3" refType="w" fact="0.461"/>
                  <dgm:constr type="t" for="ch" forName="childText3" refType="h" fact="0.406"/>
                  <dgm:constr type="w" for="ch" forName="childText3" refType="w" fact="0.2305"/>
                  <dgm:constr type="h" for="ch" forName="childText3" refType="h" fact="0.5119"/>
                  <dgm:constr type="l" for="ch" forName="childText4" refType="w" fact="0.6915"/>
                  <dgm:constr type="t" for="ch" forName="childText4" refType="h" fact="0.5"/>
                  <dgm:constr type="w" for="ch" forName="childText4" refType="w" fact="0.232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2305"/>
                  <dgm:constr type="t" for="ch" forName="parentText2" refType="h" fact="0.094"/>
                  <dgm:constr type="w" for="ch" forName="parentText2" refType="w" fact="0.7695"/>
                  <dgm:constr type="h" for="ch" forName="parentText2" refType="h" fact="0.2821"/>
                  <dgm:constr type="l" for="ch" forName="parentText3" refType="w" fact="0.461"/>
                  <dgm:constr type="t" for="ch" forName="parentText3" refType="h" fact="0.188"/>
                  <dgm:constr type="w" for="ch" forName="parentText3" refType="w" fact="0.539"/>
                  <dgm:constr type="h" for="ch" forName="parentText3" refType="h" fact="0.2821"/>
                  <dgm:constr type="l" for="ch" forName="parentText4" refType="w" fact="0.6915"/>
                  <dgm:constr type="t" for="ch" forName="parentText4" refType="h" fact="0.282"/>
                  <dgm:constr type="w" for="ch" forName="parentText4" refType="w" fact="0.3085"/>
                  <dgm:constr type="h" for="ch" forName="parentText4" refType="h" fact="0.2821"/>
                </dgm:constrLst>
              </dgm:if>
              <dgm:else name="Name4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l" for="ch" forName="childText1" refType="w" fact="0.7695"/>
                  <dgm:constr type="t" for="ch" forName="childText1" refType="h" fact="0.218"/>
                  <dgm:constr type="w" for="ch" forName="childText1" refType="w" fact="0.2305"/>
                  <dgm:constr type="h" for="ch" forName="childText1" refType="h" fact="0.5218"/>
                  <dgm:constr type="l" for="ch" forName="childText2" refType="w" fact="0.539"/>
                  <dgm:constr type="t" for="ch" forName="childText2" refType="h" fact="0.312"/>
                  <dgm:constr type="w" for="ch" forName="childText2" refType="w" fact="0.2305"/>
                  <dgm:constr type="h" for="ch" forName="childText2" refType="h" fact="0.5085"/>
                  <dgm:constr type="l" for="ch" forName="childText3" refType="w" fact="0.3085"/>
                  <dgm:constr type="t" for="ch" forName="childText3" refType="h" fact="0.406"/>
                  <dgm:constr type="w" for="ch" forName="childText3" refType="w" fact="0.2305"/>
                  <dgm:constr type="h" for="ch" forName="childText3" refType="h" fact="0.5119"/>
                  <dgm:constr type="l" for="ch" forName="childText4" refType="w" fact="0.076"/>
                  <dgm:constr type="t" for="ch" forName="childText4" refType="h" fact="0.5"/>
                  <dgm:constr type="w" for="ch" forName="childText4" refType="w" fact="0.2346"/>
                  <dgm:constr type="h" for="ch" forName="childText4" refType="h" fact="0.5179"/>
                  <dgm:constr type="l" for="ch" forName="parentText1" refType="w" fact="0"/>
                  <dgm:constr type="t" for="ch" forName="parentText1" refType="h" fact="0"/>
                  <dgm:constr type="w" for="ch" forName="parentText1" refType="w"/>
                  <dgm:constr type="h" for="ch" forName="parentText1" refType="h" fact="0.2821"/>
                  <dgm:constr type="l" for="ch" forName="parentText2" refType="w" fact="0"/>
                  <dgm:constr type="t" for="ch" forName="parentText2" refType="h" fact="0.094"/>
                  <dgm:constr type="w" for="ch" forName="parentText2" refType="w" fact="0.7695"/>
                  <dgm:constr type="h" for="ch" forName="parentText2" refType="h" fact="0.2821"/>
                  <dgm:constr type="l" for="ch" forName="parentText3" refType="w" fact="0"/>
                  <dgm:constr type="t" for="ch" forName="parentText3" refType="h" fact="0.188"/>
                  <dgm:constr type="w" for="ch" forName="parentText3" refType="w" fact="0.539"/>
                  <dgm:constr type="h" for="ch" forName="parentText3" refType="h" fact="0.2821"/>
                  <dgm:constr type="l" for="ch" forName="parentText4" refType="w" fact="0"/>
                  <dgm:constr type="t" for="ch" forName="parentText4" refType="h" fact="0.282"/>
                  <dgm:constr type="w" for="ch" forName="parentText4" refType="w" fact="0.3085"/>
                  <dgm:constr type="h" for="ch" forName="parentText4" refType="h" fact="0.2821"/>
                </dgm:constrLst>
              </dgm:else>
            </dgm:choose>
          </dgm:else>
        </dgm:choose>
      </dgm:if>
      <dgm:else name="Name42">
        <dgm:choose name="Name43">
          <dgm:if name="Name44" axis="ch ch" ptType="node node" func="cnt" op="equ" val="0">
            <dgm:alg type="composite">
              <dgm:param type="ar" val="2.9463"/>
            </dgm:alg>
            <dgm:choose name="Name45">
              <dgm:if name="Name46" func="var" arg="dir" op="equ" val="norm">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1848"/>
                  <dgm:constr type="t" for="ch" forName="parentText2" refType="h" fact="0.1429"/>
                  <dgm:constr type="w" for="ch" forName="parentText2" refType="w" fact="0.8152"/>
                  <dgm:constr type="h" for="ch" forName="parentText2" refType="h" fact="0.4285"/>
                  <dgm:constr type="l" for="ch" forName="parentText3" refType="w" fact="0.3696"/>
                  <dgm:constr type="t" for="ch" forName="parentText3" refType="h" fact="0.2858"/>
                  <dgm:constr type="w" for="ch" forName="parentText3" refType="w" fact="0.6304"/>
                  <dgm:constr type="h" for="ch" forName="parentText3" refType="h" fact="0.4285"/>
                  <dgm:constr type="l" for="ch" forName="parentText4" refType="w" fact="0.5545"/>
                  <dgm:constr type="t" for="ch" forName="parentText4" refType="h" fact="0.4286"/>
                  <dgm:constr type="w" for="ch" forName="parentText4" refType="w" fact="0.4455"/>
                  <dgm:constr type="h" for="ch" forName="parentText4" refType="h" fact="0.4285"/>
                  <dgm:constr type="l" for="ch" forName="parentText5" refType="w" fact="0.7393"/>
                  <dgm:constr type="t" for="ch" forName="parentText5" refType="h" fact="0.5715"/>
                  <dgm:constr type="w" for="ch" forName="parentText5" refType="w" fact="0.2607"/>
                  <dgm:constr type="h" for="ch" forName="parentText5" refType="h" fact="0.4285"/>
                </dgm:constrLst>
              </dgm:if>
              <dgm:else name="Name47">
                <dgm:constrLst>
                  <dgm:constr type="primFontSz" for="des" forName="parentText1" val="65"/>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l" for="ch" forName="parentText1" refType="w" fact="0"/>
                  <dgm:constr type="t" for="ch" forName="parentText1" refType="h" fact="0"/>
                  <dgm:constr type="w" for="ch" forName="parentText1" refType="w"/>
                  <dgm:constr type="h" for="ch" forName="parentText1" refType="h" fact="0.4285"/>
                  <dgm:constr type="l" for="ch" forName="parentText2" refType="w" fact="0"/>
                  <dgm:constr type="t" for="ch" forName="parentText2" refType="h" fact="0.1429"/>
                  <dgm:constr type="w" for="ch" forName="parentText2" refType="w" fact="0.8152"/>
                  <dgm:constr type="h" for="ch" forName="parentText2" refType="h" fact="0.4285"/>
                  <dgm:constr type="l" for="ch" forName="parentText3" refType="w" fact="0"/>
                  <dgm:constr type="t" for="ch" forName="parentText3" refType="h" fact="0.2858"/>
                  <dgm:constr type="w" for="ch" forName="parentText3" refType="w" fact="0.6304"/>
                  <dgm:constr type="h" for="ch" forName="parentText3" refType="h" fact="0.4285"/>
                  <dgm:constr type="l" for="ch" forName="parentText4" refType="w" fact="0"/>
                  <dgm:constr type="t" for="ch" forName="parentText4" refType="h" fact="0.4286"/>
                  <dgm:constr type="w" for="ch" forName="parentText4" refType="w" fact="0.4455"/>
                  <dgm:constr type="h" for="ch" forName="parentText4" refType="h" fact="0.4285"/>
                  <dgm:constr type="l" for="ch" forName="parentText5" refType="w" fact="0"/>
                  <dgm:constr type="t" for="ch" forName="parentText5" refType="h" fact="0.5715"/>
                  <dgm:constr type="w" for="ch" forName="parentText5" refType="w" fact="0.2607"/>
                  <dgm:constr type="h" for="ch" forName="parentText5" refType="h" fact="0.4285"/>
                </dgm:constrLst>
              </dgm:else>
            </dgm:choose>
          </dgm:if>
          <dgm:else name="Name48">
            <dgm:alg type="composite">
              <dgm:param type="ar" val="1.7837"/>
            </dgm:alg>
            <dgm:choose name="Name49">
              <dgm:if name="Name50" func="var" arg="dir" op="equ" val="norm">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
                  <dgm:constr type="t" for="ch" forName="childText1" refType="h" fact="0.1997"/>
                  <dgm:constr type="w" for="ch" forName="childText1" refType="w" fact="0.18482"/>
                  <dgm:constr type="h" for="ch" forName="childText1" refType="h" fact="0.4763"/>
                  <dgm:constr type="l" for="ch" forName="childText2" refType="w" fact="0.1848"/>
                  <dgm:constr type="t" for="ch" forName="childText2" refType="h" fact="0.2862"/>
                  <dgm:constr type="w" for="ch" forName="childText2" refType="w" fact="0.18482"/>
                  <dgm:constr type="h" for="ch" forName="childText2" refType="h" fact="0.4763"/>
                  <dgm:constr type="l" for="ch" forName="childText3" refType="w" fact="0.3696"/>
                  <dgm:constr type="t" for="ch" forName="childText3" refType="h" fact="0.3727"/>
                  <dgm:constr type="w" for="ch" forName="childText3" refType="w" fact="0.18482"/>
                  <dgm:constr type="h" for="ch" forName="childText3" refType="h" fact="0.4763"/>
                  <dgm:constr type="l" for="ch" forName="childText4" refType="w" fact="0.5545"/>
                  <dgm:constr type="t" for="ch" forName="childText4" refType="h" fact="0.4592"/>
                  <dgm:constr type="w" for="ch" forName="childText4" refType="w" fact="0.18482"/>
                  <dgm:constr type="h" for="ch" forName="childText4" refType="h" fact="0.4763"/>
                  <dgm:constr type="l" for="ch" forName="childText5" refType="w" fact="0.7393"/>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1848"/>
                  <dgm:constr type="t" for="ch" forName="parentText2" refType="h" fact="0.0865"/>
                  <dgm:constr type="w" for="ch" forName="parentText2" refType="w" fact="0.8152"/>
                  <dgm:constr type="h" for="ch" forName="parentText2" refType="h" fact="0.2594"/>
                  <dgm:constr type="l" for="ch" forName="parentText3" refType="w" fact="0.3696"/>
                  <dgm:constr type="t" for="ch" forName="parentText3" refType="h" fact="0.173"/>
                  <dgm:constr type="w" for="ch" forName="parentText3" refType="w" fact="0.6304"/>
                  <dgm:constr type="h" for="ch" forName="parentText3" refType="h" fact="0.2594"/>
                  <dgm:constr type="l" for="ch" forName="parentText4" refType="w" fact="0.5545"/>
                  <dgm:constr type="t" for="ch" forName="parentText4" refType="h" fact="0.2595"/>
                  <dgm:constr type="w" for="ch" forName="parentText4" refType="w" fact="0.4455"/>
                  <dgm:constr type="h" for="ch" forName="parentText4" refType="h" fact="0.2594"/>
                  <dgm:constr type="l" for="ch" forName="parentText5" refType="w" fact="0.7393"/>
                  <dgm:constr type="t" for="ch" forName="parentText5" refType="h" fact="0.346"/>
                  <dgm:constr type="w" for="ch" forName="parentText5" refType="w" fact="0.2607"/>
                  <dgm:constr type="h" for="ch" forName="parentText5" refType="h" fact="0.2594"/>
                </dgm:constrLst>
              </dgm:if>
              <dgm:else name="Name51">
                <dgm:constrLst>
                  <dgm:constr type="primFontSz" for="des" forName="childText1" val="65"/>
                  <dgm:constr type="primFontSz" for="des" forName="parentText1" val="65"/>
                  <dgm:constr type="primFontSz" for="des" forName="childText1" refType="primFontSz" refFor="des" refForName="parentText1" op="lte"/>
                  <dgm:constr type="primFontSz" for="des" forName="childText2" refType="primFontSz" refFor="des" refForName="parentText1" op="lte"/>
                  <dgm:constr type="primFontSz" for="des" forName="childText3" refType="primFontSz" refFor="des" refForName="parentText1" op="lte"/>
                  <dgm:constr type="primFontSz" for="des" forName="childText4" refType="primFontSz" refFor="des" refForName="parentText1" op="lte"/>
                  <dgm:constr type="primFontSz" for="des" forName="childText5" refType="primFontSz" refFor="des" refForName="parentText1" op="lte"/>
                  <dgm:constr type="primFontSz" for="des" forName="childText1" refType="primFontSz" refFor="des" refForName="parentText2" op="lte"/>
                  <dgm:constr type="primFontSz" for="des" forName="childText2" refType="primFontSz" refFor="des" refForName="parentText2" op="lte"/>
                  <dgm:constr type="primFontSz" for="des" forName="childText3" refType="primFontSz" refFor="des" refForName="parentText2" op="lte"/>
                  <dgm:constr type="primFontSz" for="des" forName="childText4" refType="primFontSz" refFor="des" refForName="parentText2" op="lte"/>
                  <dgm:constr type="primFontSz" for="des" forName="childText5" refType="primFontSz" refFor="des" refForName="parentText2" op="lte"/>
                  <dgm:constr type="primFontSz" for="des" forName="childText1" refType="primFontSz" refFor="des" refForName="parentText3" op="lte"/>
                  <dgm:constr type="primFontSz" for="des" forName="childText2" refType="primFontSz" refFor="des" refForName="parentText3" op="lte"/>
                  <dgm:constr type="primFontSz" for="des" forName="childText3" refType="primFontSz" refFor="des" refForName="parentText3" op="lte"/>
                  <dgm:constr type="primFontSz" for="des" forName="childText4" refType="primFontSz" refFor="des" refForName="parentText3" op="lte"/>
                  <dgm:constr type="primFontSz" for="des" forName="childText5" refType="primFontSz" refFor="des" refForName="parentText3" op="lte"/>
                  <dgm:constr type="primFontSz" for="des" forName="childText1" refType="primFontSz" refFor="des" refForName="parentText4" op="lte"/>
                  <dgm:constr type="primFontSz" for="des" forName="childText2" refType="primFontSz" refFor="des" refForName="parentText4" op="lte"/>
                  <dgm:constr type="primFontSz" for="des" forName="childText3" refType="primFontSz" refFor="des" refForName="parentText4" op="lte"/>
                  <dgm:constr type="primFontSz" for="des" forName="childText4" refType="primFontSz" refFor="des" refForName="parentText4" op="lte"/>
                  <dgm:constr type="primFontSz" for="des" forName="childText5" refType="primFontSz" refFor="des" refForName="parentText4" op="lte"/>
                  <dgm:constr type="primFontSz" for="des" forName="childText1" refType="primFontSz" refFor="des" refForName="parentText5" op="lte"/>
                  <dgm:constr type="primFontSz" for="des" forName="childText2" refType="primFontSz" refFor="des" refForName="parentText5" op="lte"/>
                  <dgm:constr type="primFontSz" for="des" forName="childText3" refType="primFontSz" refFor="des" refForName="parentText5" op="lte"/>
                  <dgm:constr type="primFontSz" for="des" forName="childText4" refType="primFontSz" refFor="des" refForName="parentText5" op="lte"/>
                  <dgm:constr type="primFontSz" for="des" forName="childText5" refType="primFontSz" refFor="des" refForName="parentText5" op="lte"/>
                  <dgm:constr type="primFontSz" for="des" forName="parentText2" refType="primFontSz" refFor="des" refForName="parentText1" op="equ"/>
                  <dgm:constr type="primFontSz" for="des" forName="parentText3" refType="primFontSz" refFor="des" refForName="parentText1" op="equ"/>
                  <dgm:constr type="primFontSz" for="des" forName="parentText4" refType="primFontSz" refFor="des" refForName="parentText1" op="equ"/>
                  <dgm:constr type="primFontSz" for="des" forName="parentText5" refType="primFontSz" refFor="des" refForName="parentText1" op="equ"/>
                  <dgm:constr type="primFontSz" for="des" forName="childText2" refType="primFontSz" refFor="des" refForName="childText1" op="equ"/>
                  <dgm:constr type="primFontSz" for="des" forName="childText3" refType="primFontSz" refFor="des" refForName="childText1" op="equ"/>
                  <dgm:constr type="primFontSz" for="des" forName="childText4" refType="primFontSz" refFor="des" refForName="childText1" op="equ"/>
                  <dgm:constr type="primFontSz" for="des" forName="childText5" refType="primFontSz" refFor="des" refForName="childText1" op="equ"/>
                  <dgm:constr type="l" for="ch" forName="childText1" refType="w" fact="0.81518"/>
                  <dgm:constr type="t" for="ch" forName="childText1" refType="h" fact="0.1997"/>
                  <dgm:constr type="w" for="ch" forName="childText1" refType="w" fact="0.18482"/>
                  <dgm:constr type="h" for="ch" forName="childText1" refType="h" fact="0.4763"/>
                  <dgm:constr type="l" for="ch" forName="childText2" refType="w" fact="0.63036"/>
                  <dgm:constr type="t" for="ch" forName="childText2" refType="h" fact="0.2862"/>
                  <dgm:constr type="w" for="ch" forName="childText2" refType="w" fact="0.18482"/>
                  <dgm:constr type="h" for="ch" forName="childText2" refType="h" fact="0.4763"/>
                  <dgm:constr type="l" for="ch" forName="childText3" refType="w" fact="0.44554"/>
                  <dgm:constr type="t" for="ch" forName="childText3" refType="h" fact="0.3727"/>
                  <dgm:constr type="w" for="ch" forName="childText3" refType="w" fact="0.18482"/>
                  <dgm:constr type="h" for="ch" forName="childText3" refType="h" fact="0.4763"/>
                  <dgm:constr type="l" for="ch" forName="childText4" refType="w" fact="0.26072"/>
                  <dgm:constr type="t" for="ch" forName="childText4" refType="h" fact="0.4592"/>
                  <dgm:constr type="w" for="ch" forName="childText4" refType="w" fact="0.18482"/>
                  <dgm:constr type="h" for="ch" forName="childText4" refType="h" fact="0.4763"/>
                  <dgm:constr type="l" for="ch" forName="childText5" refType="w" fact="0.0759"/>
                  <dgm:constr type="t" for="ch" forName="childText5" refType="h" fact="0.5457"/>
                  <dgm:constr type="w" for="ch" forName="childText5" refType="w" fact="0.18482"/>
                  <dgm:constr type="h" for="ch" forName="childText5" refType="h" fact="0.4763"/>
                  <dgm:constr type="l" for="ch" forName="parentText1" refType="w" fact="0"/>
                  <dgm:constr type="t" for="ch" forName="parentText1" refType="h" fact="0"/>
                  <dgm:constr type="w" for="ch" forName="parentText1" refType="w"/>
                  <dgm:constr type="h" for="ch" forName="parentText1" refType="h" fact="0.2594"/>
                  <dgm:constr type="l" for="ch" forName="parentText2" refType="w" fact="0"/>
                  <dgm:constr type="t" for="ch" forName="parentText2" refType="h" fact="0.0865"/>
                  <dgm:constr type="w" for="ch" forName="parentText2" refType="w" fact="0.8152"/>
                  <dgm:constr type="h" for="ch" forName="parentText2" refType="h" fact="0.2594"/>
                  <dgm:constr type="l" for="ch" forName="parentText3" refType="w" fact="0"/>
                  <dgm:constr type="t" for="ch" forName="parentText3" refType="h" fact="0.173"/>
                  <dgm:constr type="w" for="ch" forName="parentText3" refType="w" fact="0.6304"/>
                  <dgm:constr type="h" for="ch" forName="parentText3" refType="h" fact="0.2594"/>
                  <dgm:constr type="l" for="ch" forName="parentText4" refType="w" fact="0"/>
                  <dgm:constr type="t" for="ch" forName="parentText4" refType="h" fact="0.2595"/>
                  <dgm:constr type="w" for="ch" forName="parentText4" refType="w" fact="0.4455"/>
                  <dgm:constr type="h" for="ch" forName="parentText4" refType="h" fact="0.2594"/>
                  <dgm:constr type="l" for="ch" forName="parentText5" refType="w" fact="0"/>
                  <dgm:constr type="t" for="ch" forName="parentText5" refType="h" fact="0.346"/>
                  <dgm:constr type="w" for="ch" forName="parentText5" refType="w" fact="0.2607"/>
                  <dgm:constr type="h" for="ch" forName="parentText5" refType="h" fact="0.2594"/>
                </dgm:constrLst>
              </dgm:else>
            </dgm:choose>
          </dgm:else>
        </dgm:choose>
      </dgm:else>
    </dgm:choose>
    <dgm:forEach name="Name52" axis="ch" ptType="node" cnt="1">
      <dgm:layoutNode name="parentText1" styleLbl="node1">
        <dgm:varLst>
          <dgm:chMax/>
          <dgm:chPref val="3"/>
          <dgm:bulletEnabled val="1"/>
        </dgm:varLst>
        <dgm:choose name="Name53">
          <dgm:if name="Name54"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55">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56">
        <dgm:if name="Name57" axis="ch" ptType="node" func="cnt" op="gte" val="1">
          <dgm:layoutNode name="childText1"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dgm:forEach>
    <dgm:forEach name="Name59" axis="ch" ptType="node" st="2" cnt="1">
      <dgm:layoutNode name="parentText2" styleLbl="node1">
        <dgm:varLst>
          <dgm:chMax/>
          <dgm:chPref val="3"/>
          <dgm:bulletEnabled val="1"/>
        </dgm:varLst>
        <dgm:choose name="Name60">
          <dgm:if name="Name61"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2">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63">
        <dgm:if name="Name64" axis="ch" ptType="node" func="cnt" op="gte" val="1">
          <dgm:layoutNode name="childText2"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5"/>
      </dgm:choose>
    </dgm:forEach>
    <dgm:forEach name="Name66" axis="ch" ptType="node" st="3" cnt="1">
      <dgm:layoutNode name="parentText3" styleLbl="node1">
        <dgm:varLst>
          <dgm:chMax/>
          <dgm:chPref val="3"/>
          <dgm:bulletEnabled val="1"/>
        </dgm:varLst>
        <dgm:choose name="Name67">
          <dgm:if name="Name68"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69">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0">
        <dgm:if name="Name71" axis="ch" ptType="node" func="cnt" op="gte" val="1">
          <dgm:layoutNode name="childText3"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2"/>
      </dgm:choose>
    </dgm:forEach>
    <dgm:forEach name="Name73" axis="ch" ptType="node" st="4" cnt="1">
      <dgm:layoutNode name="parentText4" styleLbl="node1">
        <dgm:varLst>
          <dgm:chMax/>
          <dgm:chPref val="3"/>
          <dgm:bulletEnabled val="1"/>
        </dgm:varLst>
        <dgm:choose name="Name74">
          <dgm:if name="Name75"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76">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77">
        <dgm:if name="Name78" axis="ch" ptType="node" func="cnt" op="gte" val="1">
          <dgm:layoutNode name="childText4"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dgm:forEach>
    <dgm:forEach name="Name80" axis="ch" ptType="node" st="5" cnt="1">
      <dgm:layoutNode name="parentText5" styleLbl="node1">
        <dgm:varLst>
          <dgm:chMax/>
          <dgm:chPref val="3"/>
          <dgm:bulletEnabled val="1"/>
        </dgm:varLst>
        <dgm:choose name="Name81">
          <dgm:if name="Name82" func="var" arg="dir" op="equ" val="norm">
            <dgm:alg type="tx">
              <dgm:param type="parTxLTRAlign" val="l"/>
            </dgm:alg>
            <dgm:shape xmlns:r="http://schemas.openxmlformats.org/officeDocument/2006/relationships" type="rightArrow" r:blip="">
              <dgm:adjLst>
                <dgm:adj idx="1" val="0.5"/>
                <dgm:adj idx="2" val="0.5"/>
              </dgm:adjLst>
            </dgm:shape>
            <dgm:constrLst>
              <dgm:constr type="lMarg" refType="primFontSz" fact="0.3"/>
              <dgm:constr type="rMarg" val="20"/>
              <dgm:constr type="tMarg" refType="primFontSz" fact="0.3"/>
              <dgm:constr type="bMarg" refType="h" fact="0.45"/>
            </dgm:constrLst>
          </dgm:if>
          <dgm:else name="Name83">
            <dgm:alg type="tx">
              <dgm:param type="parTxLTRAlign" val="r"/>
            </dgm:alg>
            <dgm:shape xmlns:r="http://schemas.openxmlformats.org/officeDocument/2006/relationships" type="leftArrow" r:blip="">
              <dgm:adjLst>
                <dgm:adj idx="1" val="0.5"/>
                <dgm:adj idx="2" val="0.5"/>
              </dgm:adjLst>
            </dgm:shape>
            <dgm:constrLst>
              <dgm:constr type="lMarg" val="20"/>
              <dgm:constr type="rMarg" refType="primFontSz" fact="0.3"/>
              <dgm:constr type="tMarg" refType="primFontSz" fact="0.3"/>
              <dgm:constr type="bMarg" refType="h" fact="0.45"/>
            </dgm:constrLst>
          </dgm:else>
        </dgm:choose>
        <dgm:presOf axis="self" ptType="node"/>
        <dgm:ruleLst>
          <dgm:rule type="primFontSz" val="5" fact="NaN" max="NaN"/>
        </dgm:ruleLst>
      </dgm:layoutNode>
      <dgm:choose name="Name84">
        <dgm:if name="Name85" axis="ch" ptType="node" func="cnt" op="gte" val="1">
          <dgm:layoutNode name="childText5" styleLbl="solidAlignAcc1">
            <dgm:varLst>
              <dgm:chMax val="0"/>
              <dgm:chPref val="0"/>
              <dgm:bulletEnabled val="1"/>
            </dgm:varLst>
            <dgm:alg type="tx">
              <dgm:param type="txAnchorVert" val="t"/>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1B270A43-C562-4C4A-A8E8-7EC68912F514}"/>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endParaRPr lang="en-US"/>
          </a:p>
        </p:txBody>
      </p:sp>
      <p:sp>
        <p:nvSpPr>
          <p:cNvPr id="3" name="Date Placeholder 2">
            <a:extLst>
              <a:ext uri="{FF2B5EF4-FFF2-40B4-BE49-F238E27FC236}">
                <a16:creationId xmlns:a16="http://schemas.microsoft.com/office/drawing/2014/main" id="{70CDC85B-6B14-4284-B4B9-32E8271C719C}"/>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fld id="{30CF5E22-63F2-43A4-BCE9-F8C17A8D4CBC}" type="datetimeFigureOut">
              <a:rPr lang="en-US"/>
              <a:pPr>
                <a:defRPr/>
              </a:pPr>
              <a:t>7/9/2019</a:t>
            </a:fld>
            <a:endParaRPr lang="en-US"/>
          </a:p>
        </p:txBody>
      </p:sp>
      <p:sp>
        <p:nvSpPr>
          <p:cNvPr id="4" name="Slide Image Placeholder 3">
            <a:extLst>
              <a:ext uri="{FF2B5EF4-FFF2-40B4-BE49-F238E27FC236}">
                <a16:creationId xmlns:a16="http://schemas.microsoft.com/office/drawing/2014/main" id="{7CADB294-BD75-4AF2-87CD-A11A1E10716B}"/>
              </a:ext>
            </a:extLst>
          </p:cNvPr>
          <p:cNvSpPr>
            <a:spLocks noGrp="1" noRot="1" noChangeAspect="1"/>
          </p:cNvSpPr>
          <p:nvPr>
            <p:ph type="sldImg" idx="2"/>
          </p:nvPr>
        </p:nvSpPr>
        <p:spPr>
          <a:xfrm>
            <a:off x="690563" y="1143000"/>
            <a:ext cx="5476875"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E262E289-099F-455C-93BA-6C146C1D4BF4}"/>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BB706DCB-7F4D-4E3F-84D4-7F9EAA8B288A}"/>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endParaRPr lang="en-US"/>
          </a:p>
        </p:txBody>
      </p:sp>
      <p:sp>
        <p:nvSpPr>
          <p:cNvPr id="7" name="Slide Number Placeholder 6">
            <a:extLst>
              <a:ext uri="{FF2B5EF4-FFF2-40B4-BE49-F238E27FC236}">
                <a16:creationId xmlns:a16="http://schemas.microsoft.com/office/drawing/2014/main" id="{E622FE2D-3ECD-4128-9CBF-6C5D052F9D7D}"/>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eaLnBrk="1" fontAlgn="auto" hangingPunct="1">
              <a:spcBef>
                <a:spcPts val="0"/>
              </a:spcBef>
              <a:spcAft>
                <a:spcPts val="0"/>
              </a:spcAft>
              <a:defRPr sz="1200">
                <a:latin typeface="+mn-lt"/>
              </a:defRPr>
            </a:lvl1pPr>
          </a:lstStyle>
          <a:p>
            <a:pPr>
              <a:defRPr/>
            </a:pPr>
            <a:fld id="{A267831C-A9D7-4314-892E-663C3A2D8D5B}"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2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183042341"/>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51" r:id="rId1"/>
  </p:sldLayoutIdLst>
  <p:txStyles>
    <p:titleStyle>
      <a:lvl1pPr algn="l" defTabSz="1460500" rtl="0" eaLnBrk="0" fontAlgn="base" hangingPunct="0">
        <a:lnSpc>
          <a:spcPct val="90000"/>
        </a:lnSpc>
        <a:spcBef>
          <a:spcPct val="0"/>
        </a:spcBef>
        <a:spcAft>
          <a:spcPct val="0"/>
        </a:spcAft>
        <a:defRPr sz="7000" kern="1200">
          <a:solidFill>
            <a:schemeClr val="tx1"/>
          </a:solidFill>
          <a:latin typeface="+mj-lt"/>
          <a:ea typeface="+mj-ea"/>
          <a:cs typeface="+mj-cs"/>
        </a:defRPr>
      </a:lvl1pPr>
      <a:lvl2pPr algn="l" defTabSz="1460500" rtl="0" eaLnBrk="0" fontAlgn="base" hangingPunct="0">
        <a:lnSpc>
          <a:spcPct val="90000"/>
        </a:lnSpc>
        <a:spcBef>
          <a:spcPct val="0"/>
        </a:spcBef>
        <a:spcAft>
          <a:spcPct val="0"/>
        </a:spcAft>
        <a:defRPr sz="7000">
          <a:solidFill>
            <a:schemeClr val="tx1"/>
          </a:solidFill>
          <a:latin typeface="Calibri Light" panose="020F0302020204030204" pitchFamily="34" charset="0"/>
        </a:defRPr>
      </a:lvl2pPr>
      <a:lvl3pPr algn="l" defTabSz="1460500" rtl="0" eaLnBrk="0" fontAlgn="base" hangingPunct="0">
        <a:lnSpc>
          <a:spcPct val="90000"/>
        </a:lnSpc>
        <a:spcBef>
          <a:spcPct val="0"/>
        </a:spcBef>
        <a:spcAft>
          <a:spcPct val="0"/>
        </a:spcAft>
        <a:defRPr sz="7000">
          <a:solidFill>
            <a:schemeClr val="tx1"/>
          </a:solidFill>
          <a:latin typeface="Calibri Light" panose="020F0302020204030204" pitchFamily="34" charset="0"/>
        </a:defRPr>
      </a:lvl3pPr>
      <a:lvl4pPr algn="l" defTabSz="1460500" rtl="0" eaLnBrk="0" fontAlgn="base" hangingPunct="0">
        <a:lnSpc>
          <a:spcPct val="90000"/>
        </a:lnSpc>
        <a:spcBef>
          <a:spcPct val="0"/>
        </a:spcBef>
        <a:spcAft>
          <a:spcPct val="0"/>
        </a:spcAft>
        <a:defRPr sz="7000">
          <a:solidFill>
            <a:schemeClr val="tx1"/>
          </a:solidFill>
          <a:latin typeface="Calibri Light" panose="020F0302020204030204" pitchFamily="34" charset="0"/>
        </a:defRPr>
      </a:lvl4pPr>
      <a:lvl5pPr algn="l" defTabSz="1460500" rtl="0" eaLnBrk="0" fontAlgn="base" hangingPunct="0">
        <a:lnSpc>
          <a:spcPct val="90000"/>
        </a:lnSpc>
        <a:spcBef>
          <a:spcPct val="0"/>
        </a:spcBef>
        <a:spcAft>
          <a:spcPct val="0"/>
        </a:spcAft>
        <a:defRPr sz="7000">
          <a:solidFill>
            <a:schemeClr val="tx1"/>
          </a:solidFill>
          <a:latin typeface="Calibri Light" panose="020F0302020204030204" pitchFamily="34" charset="0"/>
        </a:defRPr>
      </a:lvl5pPr>
      <a:lvl6pPr marL="457200" algn="l" defTabSz="1460500" rtl="0" fontAlgn="base">
        <a:lnSpc>
          <a:spcPct val="90000"/>
        </a:lnSpc>
        <a:spcBef>
          <a:spcPct val="0"/>
        </a:spcBef>
        <a:spcAft>
          <a:spcPct val="0"/>
        </a:spcAft>
        <a:defRPr sz="7000">
          <a:solidFill>
            <a:schemeClr val="tx1"/>
          </a:solidFill>
          <a:latin typeface="Calibri Light" panose="020F0302020204030204" pitchFamily="34" charset="0"/>
        </a:defRPr>
      </a:lvl6pPr>
      <a:lvl7pPr marL="914400" algn="l" defTabSz="1460500" rtl="0" fontAlgn="base">
        <a:lnSpc>
          <a:spcPct val="90000"/>
        </a:lnSpc>
        <a:spcBef>
          <a:spcPct val="0"/>
        </a:spcBef>
        <a:spcAft>
          <a:spcPct val="0"/>
        </a:spcAft>
        <a:defRPr sz="7000">
          <a:solidFill>
            <a:schemeClr val="tx1"/>
          </a:solidFill>
          <a:latin typeface="Calibri Light" panose="020F0302020204030204" pitchFamily="34" charset="0"/>
        </a:defRPr>
      </a:lvl7pPr>
      <a:lvl8pPr marL="1371600" algn="l" defTabSz="1460500" rtl="0" fontAlgn="base">
        <a:lnSpc>
          <a:spcPct val="90000"/>
        </a:lnSpc>
        <a:spcBef>
          <a:spcPct val="0"/>
        </a:spcBef>
        <a:spcAft>
          <a:spcPct val="0"/>
        </a:spcAft>
        <a:defRPr sz="7000">
          <a:solidFill>
            <a:schemeClr val="tx1"/>
          </a:solidFill>
          <a:latin typeface="Calibri Light" panose="020F0302020204030204" pitchFamily="34" charset="0"/>
        </a:defRPr>
      </a:lvl8pPr>
      <a:lvl9pPr marL="1828800" algn="l" defTabSz="1460500" rtl="0" fontAlgn="base">
        <a:lnSpc>
          <a:spcPct val="90000"/>
        </a:lnSpc>
        <a:spcBef>
          <a:spcPct val="0"/>
        </a:spcBef>
        <a:spcAft>
          <a:spcPct val="0"/>
        </a:spcAft>
        <a:defRPr sz="7000">
          <a:solidFill>
            <a:schemeClr val="tx1"/>
          </a:solidFill>
          <a:latin typeface="Calibri Light" panose="020F0302020204030204" pitchFamily="34" charset="0"/>
        </a:defRPr>
      </a:lvl9pPr>
    </p:titleStyle>
    <p:bodyStyle>
      <a:lvl1pPr marL="365125" indent="-365125" algn="l" defTabSz="1460500" rtl="0" eaLnBrk="0" fontAlgn="base" hangingPunct="0">
        <a:lnSpc>
          <a:spcPct val="90000"/>
        </a:lnSpc>
        <a:spcBef>
          <a:spcPts val="1600"/>
        </a:spcBef>
        <a:spcAft>
          <a:spcPct val="0"/>
        </a:spcAft>
        <a:buFont typeface="Arial" panose="020B0604020202020204" pitchFamily="34" charset="0"/>
        <a:buChar char="•"/>
        <a:defRPr sz="4400" kern="1200">
          <a:solidFill>
            <a:schemeClr val="tx1"/>
          </a:solidFill>
          <a:latin typeface="+mn-lt"/>
          <a:ea typeface="+mn-ea"/>
          <a:cs typeface="+mn-cs"/>
        </a:defRPr>
      </a:lvl1pPr>
      <a:lvl2pPr marL="1095375" indent="-365125" algn="l" defTabSz="1460500" rtl="0" eaLnBrk="0" fontAlgn="base" hangingPunct="0">
        <a:lnSpc>
          <a:spcPct val="90000"/>
        </a:lnSpc>
        <a:spcBef>
          <a:spcPts val="800"/>
        </a:spcBef>
        <a:spcAft>
          <a:spcPct val="0"/>
        </a:spcAft>
        <a:buFont typeface="Arial" panose="020B0604020202020204" pitchFamily="34" charset="0"/>
        <a:buChar char="•"/>
        <a:defRPr sz="3800" kern="1200">
          <a:solidFill>
            <a:schemeClr val="tx1"/>
          </a:solidFill>
          <a:latin typeface="+mn-lt"/>
          <a:ea typeface="+mn-ea"/>
          <a:cs typeface="+mn-cs"/>
        </a:defRPr>
      </a:lvl2pPr>
      <a:lvl3pPr marL="1825625" indent="-365125" algn="l" defTabSz="1460500" rtl="0" eaLnBrk="0" fontAlgn="base" hangingPunct="0">
        <a:lnSpc>
          <a:spcPct val="90000"/>
        </a:lnSpc>
        <a:spcBef>
          <a:spcPts val="800"/>
        </a:spcBef>
        <a:spcAft>
          <a:spcPct val="0"/>
        </a:spcAft>
        <a:buFont typeface="Arial" panose="020B0604020202020204" pitchFamily="34" charset="0"/>
        <a:buChar char="•"/>
        <a:defRPr sz="3100" kern="1200">
          <a:solidFill>
            <a:schemeClr val="tx1"/>
          </a:solidFill>
          <a:latin typeface="+mn-lt"/>
          <a:ea typeface="+mn-ea"/>
          <a:cs typeface="+mn-cs"/>
        </a:defRPr>
      </a:lvl3pPr>
      <a:lvl4pPr marL="2555875" indent="-365125" algn="l" defTabSz="1460500" rtl="0" eaLnBrk="0" fontAlgn="base" hangingPunct="0">
        <a:lnSpc>
          <a:spcPct val="90000"/>
        </a:lnSpc>
        <a:spcBef>
          <a:spcPts val="800"/>
        </a:spcBef>
        <a:spcAft>
          <a:spcPct val="0"/>
        </a:spcAft>
        <a:buFont typeface="Arial" panose="020B0604020202020204" pitchFamily="34" charset="0"/>
        <a:buChar char="•"/>
        <a:defRPr sz="2800" kern="1200">
          <a:solidFill>
            <a:schemeClr val="tx1"/>
          </a:solidFill>
          <a:latin typeface="+mn-lt"/>
          <a:ea typeface="+mn-ea"/>
          <a:cs typeface="+mn-cs"/>
        </a:defRPr>
      </a:lvl4pPr>
      <a:lvl5pPr marL="3286125" indent="-365125" algn="l" defTabSz="1460500" rtl="0" eaLnBrk="0" fontAlgn="base" hangingPunct="0">
        <a:lnSpc>
          <a:spcPct val="90000"/>
        </a:lnSpc>
        <a:spcBef>
          <a:spcPts val="800"/>
        </a:spcBef>
        <a:spcAft>
          <a:spcPct val="0"/>
        </a:spcAft>
        <a:buFont typeface="Arial" panose="020B0604020202020204" pitchFamily="34" charset="0"/>
        <a:buChar char="•"/>
        <a:defRPr sz="2800" kern="1200">
          <a:solidFill>
            <a:schemeClr val="tx1"/>
          </a:solidFill>
          <a:latin typeface="+mn-lt"/>
          <a:ea typeface="+mn-ea"/>
          <a:cs typeface="+mn-cs"/>
        </a:defRPr>
      </a:lvl5pPr>
      <a:lvl6pPr marL="4017074"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6pPr>
      <a:lvl7pPr marL="4747451"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7pPr>
      <a:lvl8pPr marL="5477828"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8pPr>
      <a:lvl9pPr marL="6208205"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9pPr>
    </p:bodyStyle>
    <p:otherStyle>
      <a:defPPr>
        <a:defRPr lang="en-US"/>
      </a:defPPr>
      <a:lvl1pPr marL="0" algn="l" defTabSz="1460754" rtl="0" eaLnBrk="1" latinLnBrk="0" hangingPunct="1">
        <a:defRPr sz="2876" kern="1200">
          <a:solidFill>
            <a:schemeClr val="tx1"/>
          </a:solidFill>
          <a:latin typeface="+mn-lt"/>
          <a:ea typeface="+mn-ea"/>
          <a:cs typeface="+mn-cs"/>
        </a:defRPr>
      </a:lvl1pPr>
      <a:lvl2pPr marL="730377" algn="l" defTabSz="1460754" rtl="0" eaLnBrk="1" latinLnBrk="0" hangingPunct="1">
        <a:defRPr sz="2876" kern="1200">
          <a:solidFill>
            <a:schemeClr val="tx1"/>
          </a:solidFill>
          <a:latin typeface="+mn-lt"/>
          <a:ea typeface="+mn-ea"/>
          <a:cs typeface="+mn-cs"/>
        </a:defRPr>
      </a:lvl2pPr>
      <a:lvl3pPr marL="1460754" algn="l" defTabSz="1460754" rtl="0" eaLnBrk="1" latinLnBrk="0" hangingPunct="1">
        <a:defRPr sz="2876" kern="1200">
          <a:solidFill>
            <a:schemeClr val="tx1"/>
          </a:solidFill>
          <a:latin typeface="+mn-lt"/>
          <a:ea typeface="+mn-ea"/>
          <a:cs typeface="+mn-cs"/>
        </a:defRPr>
      </a:lvl3pPr>
      <a:lvl4pPr marL="2191131" algn="l" defTabSz="1460754" rtl="0" eaLnBrk="1" latinLnBrk="0" hangingPunct="1">
        <a:defRPr sz="2876" kern="1200">
          <a:solidFill>
            <a:schemeClr val="tx1"/>
          </a:solidFill>
          <a:latin typeface="+mn-lt"/>
          <a:ea typeface="+mn-ea"/>
          <a:cs typeface="+mn-cs"/>
        </a:defRPr>
      </a:lvl4pPr>
      <a:lvl5pPr marL="2921508" algn="l" defTabSz="1460754" rtl="0" eaLnBrk="1" latinLnBrk="0" hangingPunct="1">
        <a:defRPr sz="2876" kern="1200">
          <a:solidFill>
            <a:schemeClr val="tx1"/>
          </a:solidFill>
          <a:latin typeface="+mn-lt"/>
          <a:ea typeface="+mn-ea"/>
          <a:cs typeface="+mn-cs"/>
        </a:defRPr>
      </a:lvl5pPr>
      <a:lvl6pPr marL="3651885" algn="l" defTabSz="1460754" rtl="0" eaLnBrk="1" latinLnBrk="0" hangingPunct="1">
        <a:defRPr sz="2876" kern="1200">
          <a:solidFill>
            <a:schemeClr val="tx1"/>
          </a:solidFill>
          <a:latin typeface="+mn-lt"/>
          <a:ea typeface="+mn-ea"/>
          <a:cs typeface="+mn-cs"/>
        </a:defRPr>
      </a:lvl6pPr>
      <a:lvl7pPr marL="4382262" algn="l" defTabSz="1460754" rtl="0" eaLnBrk="1" latinLnBrk="0" hangingPunct="1">
        <a:defRPr sz="2876" kern="1200">
          <a:solidFill>
            <a:schemeClr val="tx1"/>
          </a:solidFill>
          <a:latin typeface="+mn-lt"/>
          <a:ea typeface="+mn-ea"/>
          <a:cs typeface="+mn-cs"/>
        </a:defRPr>
      </a:lvl7pPr>
      <a:lvl8pPr marL="5112639" algn="l" defTabSz="1460754" rtl="0" eaLnBrk="1" latinLnBrk="0" hangingPunct="1">
        <a:defRPr sz="2876" kern="1200">
          <a:solidFill>
            <a:schemeClr val="tx1"/>
          </a:solidFill>
          <a:latin typeface="+mn-lt"/>
          <a:ea typeface="+mn-ea"/>
          <a:cs typeface="+mn-cs"/>
        </a:defRPr>
      </a:lvl8pPr>
      <a:lvl9pPr marL="5843016" algn="l" defTabSz="1460754" rtl="0" eaLnBrk="1" latinLnBrk="0" hangingPunct="1">
        <a:defRPr sz="287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0">
          <a:gsLst>
            <a:gs pos="0">
              <a:srgbClr val="00A39B"/>
            </a:gs>
            <a:gs pos="7001">
              <a:srgbClr val="00A39B"/>
            </a:gs>
            <a:gs pos="100000">
              <a:srgbClr val="163456"/>
            </a:gs>
          </a:gsLst>
          <a:lin ang="2700000" scaled="1"/>
        </a:gradFill>
        <a:effectLst/>
      </p:bgPr>
    </p:bg>
    <p:spTree>
      <p:nvGrpSpPr>
        <p:cNvPr id="1" name=""/>
        <p:cNvGrpSpPr/>
        <p:nvPr/>
      </p:nvGrpSpPr>
      <p:grpSpPr>
        <a:xfrm>
          <a:off x="0" y="0"/>
          <a:ext cx="0" cy="0"/>
          <a:chOff x="0" y="0"/>
          <a:chExt cx="0" cy="0"/>
        </a:xfrm>
      </p:grpSpPr>
      <p:grpSp>
        <p:nvGrpSpPr>
          <p:cNvPr id="31" name="Group 30">
            <a:extLst>
              <a:ext uri="{FF2B5EF4-FFF2-40B4-BE49-F238E27FC236}">
                <a16:creationId xmlns:a16="http://schemas.microsoft.com/office/drawing/2014/main" id="{F8750DA7-E328-4088-B870-60981F718328}"/>
              </a:ext>
            </a:extLst>
          </p:cNvPr>
          <p:cNvGrpSpPr>
            <a:grpSpLocks/>
          </p:cNvGrpSpPr>
          <p:nvPr/>
        </p:nvGrpSpPr>
        <p:grpSpPr bwMode="auto">
          <a:xfrm>
            <a:off x="0" y="0"/>
            <a:ext cx="19477038" cy="10972800"/>
            <a:chOff x="-1" y="1"/>
            <a:chExt cx="19477038" cy="10972799"/>
          </a:xfrm>
        </p:grpSpPr>
        <p:sp>
          <p:nvSpPr>
            <p:cNvPr id="27" name="Freeform 26">
              <a:extLst>
                <a:ext uri="{FF2B5EF4-FFF2-40B4-BE49-F238E27FC236}">
                  <a16:creationId xmlns:a16="http://schemas.microsoft.com/office/drawing/2014/main" id="{266341B2-3E97-4AFF-A3B0-CB516CE72C00}"/>
                </a:ext>
              </a:extLst>
            </p:cNvPr>
            <p:cNvSpPr/>
            <p:nvPr/>
          </p:nvSpPr>
          <p:spPr>
            <a:xfrm>
              <a:off x="-1" y="1"/>
              <a:ext cx="19477038" cy="10952162"/>
            </a:xfrm>
            <a:custGeom>
              <a:avLst/>
              <a:gdLst>
                <a:gd name="connsiteX0" fmla="*/ 0 w 19477036"/>
                <a:gd name="connsiteY0" fmla="*/ 0 h 10952587"/>
                <a:gd name="connsiteX1" fmla="*/ 19477036 w 19477036"/>
                <a:gd name="connsiteY1" fmla="*/ 0 h 10952587"/>
                <a:gd name="connsiteX2" fmla="*/ 19477036 w 19477036"/>
                <a:gd name="connsiteY2" fmla="*/ 8522605 h 10952587"/>
                <a:gd name="connsiteX3" fmla="*/ 19398752 w 19477036"/>
                <a:gd name="connsiteY3" fmla="*/ 8571752 h 10952587"/>
                <a:gd name="connsiteX4" fmla="*/ 12447554 w 19477036"/>
                <a:gd name="connsiteY4" fmla="*/ 10896613 h 10952587"/>
                <a:gd name="connsiteX5" fmla="*/ 11713168 w 19477036"/>
                <a:gd name="connsiteY5" fmla="*/ 10952587 h 10952587"/>
                <a:gd name="connsiteX6" fmla="*/ 9746128 w 19477036"/>
                <a:gd name="connsiteY6" fmla="*/ 10952587 h 10952587"/>
                <a:gd name="connsiteX7" fmla="*/ 9011742 w 19477036"/>
                <a:gd name="connsiteY7" fmla="*/ 10896613 h 10952587"/>
                <a:gd name="connsiteX8" fmla="*/ 159152 w 19477036"/>
                <a:gd name="connsiteY8" fmla="*/ 7233922 h 10952587"/>
                <a:gd name="connsiteX9" fmla="*/ 0 w 19477036"/>
                <a:gd name="connsiteY9" fmla="*/ 7099246 h 109525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477036" h="10952587">
                  <a:moveTo>
                    <a:pt x="0" y="0"/>
                  </a:moveTo>
                  <a:lnTo>
                    <a:pt x="19477036" y="0"/>
                  </a:lnTo>
                  <a:lnTo>
                    <a:pt x="19477036" y="8522605"/>
                  </a:lnTo>
                  <a:lnTo>
                    <a:pt x="19398752" y="8571752"/>
                  </a:lnTo>
                  <a:cubicBezTo>
                    <a:pt x="17330592" y="9822761"/>
                    <a:pt x="14971657" y="10639684"/>
                    <a:pt x="12447554" y="10896613"/>
                  </a:cubicBezTo>
                  <a:lnTo>
                    <a:pt x="11713168" y="10952587"/>
                  </a:lnTo>
                  <a:lnTo>
                    <a:pt x="9746128" y="10952587"/>
                  </a:lnTo>
                  <a:lnTo>
                    <a:pt x="9011742" y="10896613"/>
                  </a:lnTo>
                  <a:cubicBezTo>
                    <a:pt x="5675693" y="10557034"/>
                    <a:pt x="2628157" y="9239242"/>
                    <a:pt x="159152" y="7233922"/>
                  </a:cubicBezTo>
                  <a:lnTo>
                    <a:pt x="0" y="7099246"/>
                  </a:lnTo>
                  <a:close/>
                </a:path>
              </a:pathLst>
            </a:custGeom>
            <a:gradFill>
              <a:gsLst>
                <a:gs pos="7000">
                  <a:schemeClr val="accent1"/>
                </a:gs>
                <a:gs pos="98000">
                  <a:schemeClr val="tx2">
                    <a:lumMod val="50000"/>
                  </a:schemeClr>
                </a:gs>
              </a:gsLst>
              <a:lin ang="2700000" scaled="1"/>
            </a:gradFill>
            <a:ln>
              <a:noFill/>
            </a:ln>
            <a:effectLst>
              <a:outerShdw blurRad="1270000" dist="50800" dir="5400000" sx="94000" sy="94000" algn="ctr" rotWithShape="0">
                <a:srgbClr val="000000">
                  <a:alpha val="45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5" name="Freeform 24">
              <a:extLst>
                <a:ext uri="{FF2B5EF4-FFF2-40B4-BE49-F238E27FC236}">
                  <a16:creationId xmlns:a16="http://schemas.microsoft.com/office/drawing/2014/main" id="{9EE4A625-D304-4C64-8E7E-E86FC9281584}"/>
                </a:ext>
              </a:extLst>
            </p:cNvPr>
            <p:cNvSpPr/>
            <p:nvPr/>
          </p:nvSpPr>
          <p:spPr>
            <a:xfrm>
              <a:off x="427037" y="1"/>
              <a:ext cx="19050000" cy="10972799"/>
            </a:xfrm>
            <a:custGeom>
              <a:avLst/>
              <a:gdLst>
                <a:gd name="connsiteX0" fmla="*/ 0 w 19049331"/>
                <a:gd name="connsiteY0" fmla="*/ 0 h 10972799"/>
                <a:gd name="connsiteX1" fmla="*/ 19049331 w 19049331"/>
                <a:gd name="connsiteY1" fmla="*/ 0 h 10972799"/>
                <a:gd name="connsiteX2" fmla="*/ 19049331 w 19049331"/>
                <a:gd name="connsiteY2" fmla="*/ 9792072 h 10972799"/>
                <a:gd name="connsiteX3" fmla="*/ 18813899 w 19049331"/>
                <a:gd name="connsiteY3" fmla="*/ 9894635 h 10972799"/>
                <a:gd name="connsiteX4" fmla="*/ 14115823 w 19049331"/>
                <a:gd name="connsiteY4" fmla="*/ 10954396 h 10972799"/>
                <a:gd name="connsiteX5" fmla="*/ 13388014 w 19049331"/>
                <a:gd name="connsiteY5" fmla="*/ 10972799 h 10972799"/>
                <a:gd name="connsiteX6" fmla="*/ 13387974 w 19049331"/>
                <a:gd name="connsiteY6" fmla="*/ 10972799 h 10972799"/>
                <a:gd name="connsiteX7" fmla="*/ 12660163 w 19049331"/>
                <a:gd name="connsiteY7" fmla="*/ 10954396 h 10972799"/>
                <a:gd name="connsiteX8" fmla="*/ 51262 w 19049331"/>
                <a:gd name="connsiteY8" fmla="*/ 1549694 h 10972799"/>
                <a:gd name="connsiteX9" fmla="*/ 0 w 19049331"/>
                <a:gd name="connsiteY9" fmla="*/ 1393026 h 10972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049331" h="10972799">
                  <a:moveTo>
                    <a:pt x="0" y="0"/>
                  </a:moveTo>
                  <a:lnTo>
                    <a:pt x="19049331" y="0"/>
                  </a:lnTo>
                  <a:lnTo>
                    <a:pt x="19049331" y="9792072"/>
                  </a:lnTo>
                  <a:lnTo>
                    <a:pt x="18813899" y="9894635"/>
                  </a:lnTo>
                  <a:cubicBezTo>
                    <a:pt x="17355227" y="10501088"/>
                    <a:pt x="15773160" y="10870385"/>
                    <a:pt x="14115823" y="10954396"/>
                  </a:cubicBezTo>
                  <a:lnTo>
                    <a:pt x="13388014" y="10972799"/>
                  </a:lnTo>
                  <a:lnTo>
                    <a:pt x="13387974" y="10972799"/>
                  </a:lnTo>
                  <a:lnTo>
                    <a:pt x="12660163" y="10954396"/>
                  </a:lnTo>
                  <a:cubicBezTo>
                    <a:pt x="6821819" y="10658449"/>
                    <a:pt x="1917519" y="6822216"/>
                    <a:pt x="51262" y="1549694"/>
                  </a:cubicBezTo>
                  <a:lnTo>
                    <a:pt x="0" y="1393026"/>
                  </a:lnTo>
                  <a:close/>
                </a:path>
              </a:pathLst>
            </a:custGeom>
            <a:gradFill>
              <a:gsLst>
                <a:gs pos="7000">
                  <a:schemeClr val="accent1"/>
                </a:gs>
                <a:gs pos="98000">
                  <a:schemeClr val="tx2">
                    <a:lumMod val="50000"/>
                  </a:schemeClr>
                </a:gs>
              </a:gsLst>
              <a:lin ang="2700000" scaled="1"/>
            </a:gradFill>
            <a:ln>
              <a:noFill/>
            </a:ln>
            <a:effectLst>
              <a:outerShdw blurRad="1270000" dist="50800" dir="5400000" sx="94000" sy="94000" algn="ctr" rotWithShape="0">
                <a:srgbClr val="000000">
                  <a:alpha val="45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3" name="Freeform 22">
              <a:extLst>
                <a:ext uri="{FF2B5EF4-FFF2-40B4-BE49-F238E27FC236}">
                  <a16:creationId xmlns:a16="http://schemas.microsoft.com/office/drawing/2014/main" id="{76D59EF7-6473-48BB-8FC7-8CD3A9AB1925}"/>
                </a:ext>
              </a:extLst>
            </p:cNvPr>
            <p:cNvSpPr/>
            <p:nvPr/>
          </p:nvSpPr>
          <p:spPr>
            <a:xfrm>
              <a:off x="3378199" y="1"/>
              <a:ext cx="16098838" cy="10966449"/>
            </a:xfrm>
            <a:custGeom>
              <a:avLst/>
              <a:gdLst>
                <a:gd name="connsiteX0" fmla="*/ 0 w 16099286"/>
                <a:gd name="connsiteY0" fmla="*/ 0 h 10966942"/>
                <a:gd name="connsiteX1" fmla="*/ 16099286 w 16099286"/>
                <a:gd name="connsiteY1" fmla="*/ 0 h 10966942"/>
                <a:gd name="connsiteX2" fmla="*/ 16099286 w 16099286"/>
                <a:gd name="connsiteY2" fmla="*/ 10172021 h 10966942"/>
                <a:gd name="connsiteX3" fmla="*/ 15776464 w 16099286"/>
                <a:gd name="connsiteY3" fmla="*/ 10295312 h 10966942"/>
                <a:gd name="connsiteX4" fmla="*/ 12990251 w 16099286"/>
                <a:gd name="connsiteY4" fmla="*/ 10926552 h 10966942"/>
                <a:gd name="connsiteX5" fmla="*/ 12459081 w 16099286"/>
                <a:gd name="connsiteY5" fmla="*/ 10966942 h 10966942"/>
                <a:gd name="connsiteX6" fmla="*/ 11105567 w 16099286"/>
                <a:gd name="connsiteY6" fmla="*/ 10966942 h 10966942"/>
                <a:gd name="connsiteX7" fmla="*/ 10574399 w 16099286"/>
                <a:gd name="connsiteY7" fmla="*/ 10926552 h 10966942"/>
                <a:gd name="connsiteX8" fmla="*/ 21870 w 16099286"/>
                <a:gd name="connsiteY8" fmla="*/ 306819 h 10966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099286" h="10966942">
                  <a:moveTo>
                    <a:pt x="0" y="0"/>
                  </a:moveTo>
                  <a:lnTo>
                    <a:pt x="16099286" y="0"/>
                  </a:lnTo>
                  <a:lnTo>
                    <a:pt x="16099286" y="10172021"/>
                  </a:lnTo>
                  <a:lnTo>
                    <a:pt x="15776464" y="10295312"/>
                  </a:lnTo>
                  <a:cubicBezTo>
                    <a:pt x="14891834" y="10613048"/>
                    <a:pt x="13958318" y="10828239"/>
                    <a:pt x="12990251" y="10926552"/>
                  </a:cubicBezTo>
                  <a:lnTo>
                    <a:pt x="12459081" y="10966942"/>
                  </a:lnTo>
                  <a:lnTo>
                    <a:pt x="11105567" y="10966942"/>
                  </a:lnTo>
                  <a:lnTo>
                    <a:pt x="10574399" y="10926552"/>
                  </a:lnTo>
                  <a:cubicBezTo>
                    <a:pt x="4989393" y="10359363"/>
                    <a:pt x="554425" y="5901995"/>
                    <a:pt x="21870" y="306819"/>
                  </a:cubicBezTo>
                  <a:close/>
                </a:path>
              </a:pathLst>
            </a:custGeom>
            <a:gradFill>
              <a:gsLst>
                <a:gs pos="7000">
                  <a:schemeClr val="accent1"/>
                </a:gs>
                <a:gs pos="98000">
                  <a:schemeClr val="tx2">
                    <a:lumMod val="50000"/>
                  </a:schemeClr>
                </a:gs>
              </a:gsLst>
              <a:lin ang="2700000" scaled="1"/>
            </a:gradFill>
            <a:ln>
              <a:noFill/>
            </a:ln>
            <a:effectLst>
              <a:outerShdw blurRad="1270000" dist="50800" dir="5400000" sx="94000" sy="94000" algn="ctr" rotWithShape="0">
                <a:srgbClr val="000000">
                  <a:alpha val="75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a:latin typeface="Montserrat SemiBold" panose="00000700000000000000" pitchFamily="2" charset="0"/>
                </a:rPr>
                <a:t>INFOGRAPHIC</a:t>
              </a:r>
            </a:p>
            <a:p>
              <a:pPr algn="ctr" eaLnBrk="1" fontAlgn="auto" hangingPunct="1">
                <a:spcBef>
                  <a:spcPts val="0"/>
                </a:spcBef>
                <a:spcAft>
                  <a:spcPts val="0"/>
                </a:spcAft>
                <a:defRPr/>
              </a:pPr>
              <a:r>
                <a:rPr lang="en-US">
                  <a:latin typeface="Montserrat SemiBold" panose="00000700000000000000" pitchFamily="2" charset="0"/>
                </a:rPr>
                <a:t>POWERPOINT</a:t>
              </a:r>
              <a:endParaRPr lang="en-US" dirty="0">
                <a:latin typeface="Montserrat SemiBold" panose="00000700000000000000" pitchFamily="2" charset="0"/>
              </a:endParaRPr>
            </a:p>
          </p:txBody>
        </p:sp>
        <p:sp>
          <p:nvSpPr>
            <p:cNvPr id="21" name="Freeform 20">
              <a:extLst>
                <a:ext uri="{FF2B5EF4-FFF2-40B4-BE49-F238E27FC236}">
                  <a16:creationId xmlns:a16="http://schemas.microsoft.com/office/drawing/2014/main" id="{67AF2E24-882D-440F-950F-82B349862B5E}"/>
                </a:ext>
              </a:extLst>
            </p:cNvPr>
            <p:cNvSpPr/>
            <p:nvPr/>
          </p:nvSpPr>
          <p:spPr>
            <a:xfrm>
              <a:off x="6578599" y="1"/>
              <a:ext cx="12898438" cy="10956924"/>
            </a:xfrm>
            <a:custGeom>
              <a:avLst/>
              <a:gdLst>
                <a:gd name="connsiteX0" fmla="*/ 10681 w 12899021"/>
                <a:gd name="connsiteY0" fmla="*/ 0 h 10956637"/>
                <a:gd name="connsiteX1" fmla="*/ 12899021 w 12899021"/>
                <a:gd name="connsiteY1" fmla="*/ 0 h 10956637"/>
                <a:gd name="connsiteX2" fmla="*/ 12899021 w 12899021"/>
                <a:gd name="connsiteY2" fmla="*/ 10855988 h 10956637"/>
                <a:gd name="connsiteX3" fmla="*/ 12818175 w 12899021"/>
                <a:gd name="connsiteY3" fmla="*/ 10873852 h 10956637"/>
                <a:gd name="connsiteX4" fmla="*/ 12354607 w 12899021"/>
                <a:gd name="connsiteY4" fmla="*/ 10956637 h 10956637"/>
                <a:gd name="connsiteX5" fmla="*/ 8981724 w 12899021"/>
                <a:gd name="connsiteY5" fmla="*/ 10956637 h 10956637"/>
                <a:gd name="connsiteX6" fmla="*/ 8518159 w 12899021"/>
                <a:gd name="connsiteY6" fmla="*/ 10873852 h 10956637"/>
                <a:gd name="connsiteX7" fmla="*/ 0 w 12899021"/>
                <a:gd name="connsiteY7" fmla="*/ 422423 h 109566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899021" h="10956637">
                  <a:moveTo>
                    <a:pt x="10681" y="0"/>
                  </a:moveTo>
                  <a:lnTo>
                    <a:pt x="12899021" y="0"/>
                  </a:lnTo>
                  <a:lnTo>
                    <a:pt x="12899021" y="10855988"/>
                  </a:lnTo>
                  <a:lnTo>
                    <a:pt x="12818175" y="10873852"/>
                  </a:lnTo>
                  <a:lnTo>
                    <a:pt x="12354607" y="10956637"/>
                  </a:lnTo>
                  <a:lnTo>
                    <a:pt x="8981724" y="10956637"/>
                  </a:lnTo>
                  <a:lnTo>
                    <a:pt x="8518159" y="10873852"/>
                  </a:lnTo>
                  <a:cubicBezTo>
                    <a:pt x="3656854" y="9879085"/>
                    <a:pt x="0" y="5577806"/>
                    <a:pt x="0" y="422423"/>
                  </a:cubicBezTo>
                  <a:close/>
                </a:path>
              </a:pathLst>
            </a:custGeom>
            <a:gradFill>
              <a:gsLst>
                <a:gs pos="7000">
                  <a:schemeClr val="accent1"/>
                </a:gs>
                <a:gs pos="98000">
                  <a:schemeClr val="tx2">
                    <a:lumMod val="50000"/>
                  </a:schemeClr>
                </a:gs>
              </a:gsLst>
              <a:lin ang="2700000" scaled="1"/>
            </a:gradFill>
            <a:ln>
              <a:noFill/>
            </a:ln>
            <a:effectLst>
              <a:outerShdw blurRad="1270000" dist="50800" dir="5400000" sx="94000" sy="94000" algn="ctr" rotWithShape="0">
                <a:srgbClr val="000000">
                  <a:alpha val="75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7" name="Freeform 16">
              <a:extLst>
                <a:ext uri="{FF2B5EF4-FFF2-40B4-BE49-F238E27FC236}">
                  <a16:creationId xmlns:a16="http://schemas.microsoft.com/office/drawing/2014/main" id="{AD2919DB-8D03-4944-B2E6-0DD82798E37E}"/>
                </a:ext>
              </a:extLst>
            </p:cNvPr>
            <p:cNvSpPr/>
            <p:nvPr/>
          </p:nvSpPr>
          <p:spPr>
            <a:xfrm>
              <a:off x="10285412" y="1"/>
              <a:ext cx="9191625" cy="10939462"/>
            </a:xfrm>
            <a:custGeom>
              <a:avLst/>
              <a:gdLst>
                <a:gd name="connsiteX0" fmla="*/ 104360 w 9192382"/>
                <a:gd name="connsiteY0" fmla="*/ 0 h 10938851"/>
                <a:gd name="connsiteX1" fmla="*/ 9192382 w 9192382"/>
                <a:gd name="connsiteY1" fmla="*/ 0 h 10938851"/>
                <a:gd name="connsiteX2" fmla="*/ 9192382 w 9192382"/>
                <a:gd name="connsiteY2" fmla="*/ 10938851 h 10938851"/>
                <a:gd name="connsiteX3" fmla="*/ 5718286 w 9192382"/>
                <a:gd name="connsiteY3" fmla="*/ 10938851 h 10938851"/>
                <a:gd name="connsiteX4" fmla="*/ 5583085 w 9192382"/>
                <a:gd name="connsiteY4" fmla="*/ 10869603 h 10938851"/>
                <a:gd name="connsiteX5" fmla="*/ 0 w 9192382"/>
                <a:gd name="connsiteY5" fmla="*/ 1489026 h 10938851"/>
                <a:gd name="connsiteX6" fmla="*/ 85711 w 9192382"/>
                <a:gd name="connsiteY6" fmla="*/ 130292 h 109388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92382" h="10938851">
                  <a:moveTo>
                    <a:pt x="104360" y="0"/>
                  </a:moveTo>
                  <a:lnTo>
                    <a:pt x="9192382" y="0"/>
                  </a:lnTo>
                  <a:lnTo>
                    <a:pt x="9192382" y="10938851"/>
                  </a:lnTo>
                  <a:lnTo>
                    <a:pt x="5718286" y="10938851"/>
                  </a:lnTo>
                  <a:lnTo>
                    <a:pt x="5583085" y="10869603"/>
                  </a:lnTo>
                  <a:cubicBezTo>
                    <a:pt x="2257549" y="9063065"/>
                    <a:pt x="0" y="5539685"/>
                    <a:pt x="0" y="1489026"/>
                  </a:cubicBezTo>
                  <a:cubicBezTo>
                    <a:pt x="0" y="1028724"/>
                    <a:pt x="29152" y="575231"/>
                    <a:pt x="85711" y="130292"/>
                  </a:cubicBezTo>
                  <a:close/>
                </a:path>
              </a:pathLst>
            </a:custGeom>
            <a:gradFill>
              <a:gsLst>
                <a:gs pos="7000">
                  <a:schemeClr val="accent1"/>
                </a:gs>
                <a:gs pos="98000">
                  <a:schemeClr val="tx2">
                    <a:lumMod val="50000"/>
                  </a:schemeClr>
                </a:gs>
              </a:gsLst>
              <a:lin ang="2700000" scaled="1"/>
            </a:gradFill>
            <a:ln>
              <a:noFill/>
            </a:ln>
            <a:effectLst>
              <a:outerShdw blurRad="1270000" dist="50800" dir="5400000" sx="94000" sy="94000" algn="ctr" rotWithShape="0">
                <a:srgbClr val="000000">
                  <a:alpha val="75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19" name="Freeform 18">
              <a:extLst>
                <a:ext uri="{FF2B5EF4-FFF2-40B4-BE49-F238E27FC236}">
                  <a16:creationId xmlns:a16="http://schemas.microsoft.com/office/drawing/2014/main" id="{2CA6792D-1836-47AF-B7FA-194360842A3B}"/>
                </a:ext>
              </a:extLst>
            </p:cNvPr>
            <p:cNvSpPr/>
            <p:nvPr/>
          </p:nvSpPr>
          <p:spPr>
            <a:xfrm>
              <a:off x="13049249" y="1"/>
              <a:ext cx="6427788" cy="10942637"/>
            </a:xfrm>
            <a:custGeom>
              <a:avLst/>
              <a:gdLst>
                <a:gd name="connsiteX0" fmla="*/ 792944 w 6428531"/>
                <a:gd name="connsiteY0" fmla="*/ 0 h 10942286"/>
                <a:gd name="connsiteX1" fmla="*/ 3941341 w 6428531"/>
                <a:gd name="connsiteY1" fmla="*/ 0 h 10942286"/>
                <a:gd name="connsiteX2" fmla="*/ 3903067 w 6428531"/>
                <a:gd name="connsiteY2" fmla="*/ 53822 h 10942286"/>
                <a:gd name="connsiteX3" fmla="*/ 2847471 w 6428531"/>
                <a:gd name="connsiteY3" fmla="*/ 3509609 h 10942286"/>
                <a:gd name="connsiteX4" fmla="*/ 6348679 w 6428531"/>
                <a:gd name="connsiteY4" fmla="*/ 9080982 h 10942286"/>
                <a:gd name="connsiteX5" fmla="*/ 6428531 w 6428531"/>
                <a:gd name="connsiteY5" fmla="*/ 9117082 h 10942286"/>
                <a:gd name="connsiteX6" fmla="*/ 6428531 w 6428531"/>
                <a:gd name="connsiteY6" fmla="*/ 10942286 h 10942286"/>
                <a:gd name="connsiteX7" fmla="*/ 3639945 w 6428531"/>
                <a:gd name="connsiteY7" fmla="*/ 10942286 h 10942286"/>
                <a:gd name="connsiteX8" fmla="*/ 3626545 w 6428531"/>
                <a:gd name="connsiteY8" fmla="*/ 10932755 h 10942286"/>
                <a:gd name="connsiteX9" fmla="*/ 0 w 6428531"/>
                <a:gd name="connsiteY9" fmla="*/ 3698023 h 10942286"/>
                <a:gd name="connsiteX10" fmla="*/ 626236 w 6428531"/>
                <a:gd name="connsiteY10" fmla="*/ 387556 h 10942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428531" h="10942286">
                  <a:moveTo>
                    <a:pt x="792944" y="0"/>
                  </a:moveTo>
                  <a:lnTo>
                    <a:pt x="3941341" y="0"/>
                  </a:lnTo>
                  <a:lnTo>
                    <a:pt x="3903067" y="53822"/>
                  </a:lnTo>
                  <a:cubicBezTo>
                    <a:pt x="3236618" y="1040296"/>
                    <a:pt x="2847471" y="2229507"/>
                    <a:pt x="2847471" y="3509609"/>
                  </a:cubicBezTo>
                  <a:cubicBezTo>
                    <a:pt x="2847471" y="5963136"/>
                    <a:pt x="4277047" y="8082767"/>
                    <a:pt x="6348679" y="9080982"/>
                  </a:cubicBezTo>
                  <a:lnTo>
                    <a:pt x="6428531" y="9117082"/>
                  </a:lnTo>
                  <a:lnTo>
                    <a:pt x="6428531" y="10942286"/>
                  </a:lnTo>
                  <a:lnTo>
                    <a:pt x="3639945" y="10942286"/>
                  </a:lnTo>
                  <a:lnTo>
                    <a:pt x="3626545" y="10932755"/>
                  </a:lnTo>
                  <a:cubicBezTo>
                    <a:pt x="1425008" y="9286327"/>
                    <a:pt x="0" y="6658588"/>
                    <a:pt x="0" y="3698023"/>
                  </a:cubicBezTo>
                  <a:cubicBezTo>
                    <a:pt x="0" y="2529378"/>
                    <a:pt x="222041" y="1412594"/>
                    <a:pt x="626236" y="387556"/>
                  </a:cubicBezTo>
                  <a:close/>
                </a:path>
              </a:pathLst>
            </a:custGeom>
            <a:gradFill>
              <a:gsLst>
                <a:gs pos="7000">
                  <a:schemeClr val="accent1"/>
                </a:gs>
                <a:gs pos="98000">
                  <a:schemeClr val="tx2">
                    <a:lumMod val="50000"/>
                  </a:schemeClr>
                </a:gs>
              </a:gsLst>
              <a:lin ang="2700000" scaled="1"/>
            </a:gradFill>
            <a:ln>
              <a:noFill/>
            </a:ln>
            <a:effectLst>
              <a:outerShdw blurRad="9525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2058" name="Title 4">
              <a:extLst>
                <a:ext uri="{FF2B5EF4-FFF2-40B4-BE49-F238E27FC236}">
                  <a16:creationId xmlns:a16="http://schemas.microsoft.com/office/drawing/2014/main" id="{04A1F622-9C26-48CC-9B1C-6F1085769418}"/>
                </a:ext>
              </a:extLst>
            </p:cNvPr>
            <p:cNvSpPr txBox="1">
              <a:spLocks/>
            </p:cNvSpPr>
            <p:nvPr/>
          </p:nvSpPr>
          <p:spPr bwMode="auto">
            <a:xfrm>
              <a:off x="933450" y="1200444"/>
              <a:ext cx="17610138"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460500">
                <a:defRPr>
                  <a:solidFill>
                    <a:schemeClr val="tx1"/>
                  </a:solidFill>
                  <a:latin typeface="Calibri" panose="020F0502020204030204" pitchFamily="34" charset="0"/>
                </a:defRPr>
              </a:lvl1pPr>
              <a:lvl2pPr marL="742950" indent="-285750" defTabSz="1460500">
                <a:defRPr>
                  <a:solidFill>
                    <a:schemeClr val="tx1"/>
                  </a:solidFill>
                  <a:latin typeface="Calibri" panose="020F0502020204030204" pitchFamily="34" charset="0"/>
                </a:defRPr>
              </a:lvl2pPr>
              <a:lvl3pPr marL="1143000" indent="-228600" defTabSz="1460500">
                <a:defRPr>
                  <a:solidFill>
                    <a:schemeClr val="tx1"/>
                  </a:solidFill>
                  <a:latin typeface="Calibri" panose="020F0502020204030204" pitchFamily="34" charset="0"/>
                </a:defRPr>
              </a:lvl3pPr>
              <a:lvl4pPr marL="1600200" indent="-228600" defTabSz="1460500">
                <a:defRPr>
                  <a:solidFill>
                    <a:schemeClr val="tx1"/>
                  </a:solidFill>
                  <a:latin typeface="Calibri" panose="020F0502020204030204" pitchFamily="34" charset="0"/>
                </a:defRPr>
              </a:lvl4pPr>
              <a:lvl5pPr marL="2057400" indent="-228600" defTabSz="1460500">
                <a:defRPr>
                  <a:solidFill>
                    <a:schemeClr val="tx1"/>
                  </a:solidFill>
                  <a:latin typeface="Calibri" panose="020F0502020204030204" pitchFamily="34" charset="0"/>
                </a:defRPr>
              </a:lvl5pPr>
              <a:lvl6pPr marL="2514600" indent="-228600" defTabSz="1460500" eaLnBrk="0" fontAlgn="base" hangingPunct="0">
                <a:spcBef>
                  <a:spcPct val="0"/>
                </a:spcBef>
                <a:spcAft>
                  <a:spcPct val="0"/>
                </a:spcAft>
                <a:defRPr>
                  <a:solidFill>
                    <a:schemeClr val="tx1"/>
                  </a:solidFill>
                  <a:latin typeface="Calibri" panose="020F0502020204030204" pitchFamily="34" charset="0"/>
                </a:defRPr>
              </a:lvl6pPr>
              <a:lvl7pPr marL="2971800" indent="-228600" defTabSz="1460500" eaLnBrk="0" fontAlgn="base" hangingPunct="0">
                <a:spcBef>
                  <a:spcPct val="0"/>
                </a:spcBef>
                <a:spcAft>
                  <a:spcPct val="0"/>
                </a:spcAft>
                <a:defRPr>
                  <a:solidFill>
                    <a:schemeClr val="tx1"/>
                  </a:solidFill>
                  <a:latin typeface="Calibri" panose="020F0502020204030204" pitchFamily="34" charset="0"/>
                </a:defRPr>
              </a:lvl7pPr>
              <a:lvl8pPr marL="3429000" indent="-228600" defTabSz="1460500" eaLnBrk="0" fontAlgn="base" hangingPunct="0">
                <a:spcBef>
                  <a:spcPct val="0"/>
                </a:spcBef>
                <a:spcAft>
                  <a:spcPct val="0"/>
                </a:spcAft>
                <a:defRPr>
                  <a:solidFill>
                    <a:schemeClr val="tx1"/>
                  </a:solidFill>
                  <a:latin typeface="Calibri" panose="020F0502020204030204" pitchFamily="34" charset="0"/>
                </a:defRPr>
              </a:lvl8pPr>
              <a:lvl9pPr marL="3886200" indent="-228600" defTabSz="14605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lnSpc>
                  <a:spcPct val="90000"/>
                </a:lnSpc>
              </a:pPr>
              <a:endParaRPr lang="en-US" altLang="en-US" sz="6000">
                <a:latin typeface="Montserrat SemiBold" pitchFamily="50" charset="0"/>
              </a:endParaRPr>
            </a:p>
          </p:txBody>
        </p:sp>
      </p:grpSp>
      <p:sp>
        <p:nvSpPr>
          <p:cNvPr id="30" name="Rectangle 29">
            <a:extLst>
              <a:ext uri="{FF2B5EF4-FFF2-40B4-BE49-F238E27FC236}">
                <a16:creationId xmlns:a16="http://schemas.microsoft.com/office/drawing/2014/main" id="{83622426-662A-4B08-967A-37730098A0B3}"/>
              </a:ext>
            </a:extLst>
          </p:cNvPr>
          <p:cNvSpPr/>
          <p:nvPr/>
        </p:nvSpPr>
        <p:spPr>
          <a:xfrm>
            <a:off x="8651875" y="4225925"/>
            <a:ext cx="9737725" cy="3046413"/>
          </a:xfrm>
          <a:prstGeom prst="rect">
            <a:avLst/>
          </a:prstGeom>
          <a:effectLst>
            <a:outerShdw blurRad="317500" dist="38100" dir="2700000" algn="tl" rotWithShape="0">
              <a:prstClr val="black">
                <a:alpha val="40000"/>
              </a:prstClr>
            </a:outerShdw>
          </a:effectLst>
        </p:spPr>
        <p:txBody>
          <a:bodyPr>
            <a:spAutoFit/>
          </a:bodyPr>
          <a:lstStyle/>
          <a:p>
            <a:pPr algn="r" eaLnBrk="1" fontAlgn="auto" hangingPunct="1">
              <a:spcBef>
                <a:spcPts val="0"/>
              </a:spcBef>
              <a:spcAft>
                <a:spcPts val="0"/>
              </a:spcAft>
              <a:defRPr/>
            </a:pPr>
            <a:r>
              <a:rPr lang="en-US" sz="9600" dirty="0">
                <a:solidFill>
                  <a:schemeClr val="bg1"/>
                </a:solidFill>
                <a:latin typeface="Montserrat" panose="00000500000000000000" pitchFamily="2" charset="0"/>
              </a:rPr>
              <a:t>WORKFLOW</a:t>
            </a:r>
          </a:p>
          <a:p>
            <a:pPr algn="r" eaLnBrk="1" fontAlgn="auto" hangingPunct="1">
              <a:spcBef>
                <a:spcPts val="0"/>
              </a:spcBef>
              <a:spcAft>
                <a:spcPts val="0"/>
              </a:spcAft>
              <a:defRPr/>
            </a:pPr>
            <a:r>
              <a:rPr lang="en-US" sz="9600" dirty="0">
                <a:solidFill>
                  <a:schemeClr val="bg1"/>
                </a:solidFill>
                <a:latin typeface="Montserrat" panose="00000500000000000000" pitchFamily="2" charset="0"/>
              </a:rPr>
              <a:t>POWERPOINT</a:t>
            </a: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9" presetClass="entr" presetSubtype="0" decel="100000" fill="hold" nodeType="afterEffect">
                                  <p:stCondLst>
                                    <p:cond delay="0"/>
                                  </p:stCondLst>
                                  <p:childTnLst>
                                    <p:set>
                                      <p:cBhvr>
                                        <p:cTn id="6" dur="1" fill="hold">
                                          <p:stCondLst>
                                            <p:cond delay="0"/>
                                          </p:stCondLst>
                                        </p:cTn>
                                        <p:tgtEl>
                                          <p:spTgt spid="31"/>
                                        </p:tgtEl>
                                        <p:attrNameLst>
                                          <p:attrName>style.visibility</p:attrName>
                                        </p:attrNameLst>
                                      </p:cBhvr>
                                      <p:to>
                                        <p:strVal val="visible"/>
                                      </p:to>
                                    </p:set>
                                    <p:anim calcmode="lin" valueType="num">
                                      <p:cBhvr>
                                        <p:cTn id="7" dur="500" fill="hold"/>
                                        <p:tgtEl>
                                          <p:spTgt spid="31"/>
                                        </p:tgtEl>
                                        <p:attrNameLst>
                                          <p:attrName>ppt_w</p:attrName>
                                        </p:attrNameLst>
                                      </p:cBhvr>
                                      <p:tavLst>
                                        <p:tav tm="0">
                                          <p:val>
                                            <p:fltVal val="0"/>
                                          </p:val>
                                        </p:tav>
                                        <p:tav tm="100000">
                                          <p:val>
                                            <p:strVal val="#ppt_w"/>
                                          </p:val>
                                        </p:tav>
                                      </p:tavLst>
                                    </p:anim>
                                    <p:anim calcmode="lin" valueType="num">
                                      <p:cBhvr>
                                        <p:cTn id="8" dur="500" fill="hold"/>
                                        <p:tgtEl>
                                          <p:spTgt spid="31"/>
                                        </p:tgtEl>
                                        <p:attrNameLst>
                                          <p:attrName>ppt_h</p:attrName>
                                        </p:attrNameLst>
                                      </p:cBhvr>
                                      <p:tavLst>
                                        <p:tav tm="0">
                                          <p:val>
                                            <p:fltVal val="0"/>
                                          </p:val>
                                        </p:tav>
                                        <p:tav tm="100000">
                                          <p:val>
                                            <p:strVal val="#ppt_h"/>
                                          </p:val>
                                        </p:tav>
                                      </p:tavLst>
                                    </p:anim>
                                    <p:anim calcmode="lin" valueType="num">
                                      <p:cBhvr>
                                        <p:cTn id="9" dur="500" fill="hold"/>
                                        <p:tgtEl>
                                          <p:spTgt spid="31"/>
                                        </p:tgtEl>
                                        <p:attrNameLst>
                                          <p:attrName>style.rotation</p:attrName>
                                        </p:attrNameLst>
                                      </p:cBhvr>
                                      <p:tavLst>
                                        <p:tav tm="0">
                                          <p:val>
                                            <p:fltVal val="360"/>
                                          </p:val>
                                        </p:tav>
                                        <p:tav tm="100000">
                                          <p:val>
                                            <p:fltVal val="0"/>
                                          </p:val>
                                        </p:tav>
                                      </p:tavLst>
                                    </p:anim>
                                    <p:animEffect transition="in" filter="fade">
                                      <p:cBhvr>
                                        <p:cTn id="10" dur="500"/>
                                        <p:tgtEl>
                                          <p:spTgt spid="31"/>
                                        </p:tgtEl>
                                      </p:cBhvr>
                                    </p:animEffect>
                                  </p:childTnLst>
                                </p:cTn>
                              </p:par>
                            </p:childTnLst>
                          </p:cTn>
                        </p:par>
                        <p:par>
                          <p:cTn id="11" fill="hold" nodeType="afterGroup">
                            <p:stCondLst>
                              <p:cond delay="500"/>
                            </p:stCondLst>
                            <p:childTnLst>
                              <p:par>
                                <p:cTn id="12" presetID="49" presetClass="entr" presetSubtype="0" decel="100000" fill="hold" grpId="0" nodeType="afterEffect">
                                  <p:stCondLst>
                                    <p:cond delay="0"/>
                                  </p:stCondLst>
                                  <p:childTnLst>
                                    <p:set>
                                      <p:cBhvr>
                                        <p:cTn id="13" dur="1" fill="hold">
                                          <p:stCondLst>
                                            <p:cond delay="0"/>
                                          </p:stCondLst>
                                        </p:cTn>
                                        <p:tgtEl>
                                          <p:spTgt spid="30"/>
                                        </p:tgtEl>
                                        <p:attrNameLst>
                                          <p:attrName>style.visibility</p:attrName>
                                        </p:attrNameLst>
                                      </p:cBhvr>
                                      <p:to>
                                        <p:strVal val="visible"/>
                                      </p:to>
                                    </p:set>
                                    <p:anim calcmode="lin" valueType="num">
                                      <p:cBhvr>
                                        <p:cTn id="14" dur="500" fill="hold"/>
                                        <p:tgtEl>
                                          <p:spTgt spid="30"/>
                                        </p:tgtEl>
                                        <p:attrNameLst>
                                          <p:attrName>ppt_w</p:attrName>
                                        </p:attrNameLst>
                                      </p:cBhvr>
                                      <p:tavLst>
                                        <p:tav tm="0">
                                          <p:val>
                                            <p:fltVal val="0"/>
                                          </p:val>
                                        </p:tav>
                                        <p:tav tm="100000">
                                          <p:val>
                                            <p:strVal val="#ppt_w"/>
                                          </p:val>
                                        </p:tav>
                                      </p:tavLst>
                                    </p:anim>
                                    <p:anim calcmode="lin" valueType="num">
                                      <p:cBhvr>
                                        <p:cTn id="15" dur="500" fill="hold"/>
                                        <p:tgtEl>
                                          <p:spTgt spid="30"/>
                                        </p:tgtEl>
                                        <p:attrNameLst>
                                          <p:attrName>ppt_h</p:attrName>
                                        </p:attrNameLst>
                                      </p:cBhvr>
                                      <p:tavLst>
                                        <p:tav tm="0">
                                          <p:val>
                                            <p:fltVal val="0"/>
                                          </p:val>
                                        </p:tav>
                                        <p:tav tm="100000">
                                          <p:val>
                                            <p:strVal val="#ppt_h"/>
                                          </p:val>
                                        </p:tav>
                                      </p:tavLst>
                                    </p:anim>
                                    <p:anim calcmode="lin" valueType="num">
                                      <p:cBhvr>
                                        <p:cTn id="16" dur="500" fill="hold"/>
                                        <p:tgtEl>
                                          <p:spTgt spid="30"/>
                                        </p:tgtEl>
                                        <p:attrNameLst>
                                          <p:attrName>style.rotation</p:attrName>
                                        </p:attrNameLst>
                                      </p:cBhvr>
                                      <p:tavLst>
                                        <p:tav tm="0">
                                          <p:val>
                                            <p:fltVal val="360"/>
                                          </p:val>
                                        </p:tav>
                                        <p:tav tm="100000">
                                          <p:val>
                                            <p:fltVal val="0"/>
                                          </p:val>
                                        </p:tav>
                                      </p:tavLst>
                                    </p:anim>
                                    <p:animEffect transition="in" filter="fade">
                                      <p:cBhvr>
                                        <p:cTn id="1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Diagram 8">
            <a:extLst>
              <a:ext uri="{FF2B5EF4-FFF2-40B4-BE49-F238E27FC236}">
                <a16:creationId xmlns:a16="http://schemas.microsoft.com/office/drawing/2014/main" id="{5B95C676-AD88-4861-9A7A-BBBEA9D4ED55}"/>
              </a:ext>
            </a:extLst>
          </p:cNvPr>
          <p:cNvGraphicFramePr/>
          <p:nvPr/>
        </p:nvGraphicFramePr>
        <p:xfrm>
          <a:off x="1262745" y="1291770"/>
          <a:ext cx="13487936" cy="834162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5" name="Title 4">
            <a:extLst>
              <a:ext uri="{FF2B5EF4-FFF2-40B4-BE49-F238E27FC236}">
                <a16:creationId xmlns:a16="http://schemas.microsoft.com/office/drawing/2014/main" id="{51D667D6-0C15-47C8-83FF-F83E99DA5B2F}"/>
              </a:ext>
            </a:extLst>
          </p:cNvPr>
          <p:cNvSpPr txBox="1">
            <a:spLocks/>
          </p:cNvSpPr>
          <p:nvPr/>
        </p:nvSpPr>
        <p:spPr bwMode="auto">
          <a:xfrm>
            <a:off x="933450" y="1200150"/>
            <a:ext cx="17610138"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460500">
              <a:defRPr>
                <a:solidFill>
                  <a:schemeClr val="tx1"/>
                </a:solidFill>
                <a:latin typeface="Calibri" panose="020F0502020204030204" pitchFamily="34" charset="0"/>
              </a:defRPr>
            </a:lvl1pPr>
            <a:lvl2pPr marL="742950" indent="-285750" defTabSz="1460500">
              <a:defRPr>
                <a:solidFill>
                  <a:schemeClr val="tx1"/>
                </a:solidFill>
                <a:latin typeface="Calibri" panose="020F0502020204030204" pitchFamily="34" charset="0"/>
              </a:defRPr>
            </a:lvl2pPr>
            <a:lvl3pPr marL="1143000" indent="-228600" defTabSz="1460500">
              <a:defRPr>
                <a:solidFill>
                  <a:schemeClr val="tx1"/>
                </a:solidFill>
                <a:latin typeface="Calibri" panose="020F0502020204030204" pitchFamily="34" charset="0"/>
              </a:defRPr>
            </a:lvl3pPr>
            <a:lvl4pPr marL="1600200" indent="-228600" defTabSz="1460500">
              <a:defRPr>
                <a:solidFill>
                  <a:schemeClr val="tx1"/>
                </a:solidFill>
                <a:latin typeface="Calibri" panose="020F0502020204030204" pitchFamily="34" charset="0"/>
              </a:defRPr>
            </a:lvl4pPr>
            <a:lvl5pPr marL="2057400" indent="-228600" defTabSz="1460500">
              <a:defRPr>
                <a:solidFill>
                  <a:schemeClr val="tx1"/>
                </a:solidFill>
                <a:latin typeface="Calibri" panose="020F0502020204030204" pitchFamily="34" charset="0"/>
              </a:defRPr>
            </a:lvl5pPr>
            <a:lvl6pPr marL="2514600" indent="-228600" defTabSz="1460500" eaLnBrk="0" fontAlgn="base" hangingPunct="0">
              <a:spcBef>
                <a:spcPct val="0"/>
              </a:spcBef>
              <a:spcAft>
                <a:spcPct val="0"/>
              </a:spcAft>
              <a:defRPr>
                <a:solidFill>
                  <a:schemeClr val="tx1"/>
                </a:solidFill>
                <a:latin typeface="Calibri" panose="020F0502020204030204" pitchFamily="34" charset="0"/>
              </a:defRPr>
            </a:lvl6pPr>
            <a:lvl7pPr marL="2971800" indent="-228600" defTabSz="1460500" eaLnBrk="0" fontAlgn="base" hangingPunct="0">
              <a:spcBef>
                <a:spcPct val="0"/>
              </a:spcBef>
              <a:spcAft>
                <a:spcPct val="0"/>
              </a:spcAft>
              <a:defRPr>
                <a:solidFill>
                  <a:schemeClr val="tx1"/>
                </a:solidFill>
                <a:latin typeface="Calibri" panose="020F0502020204030204" pitchFamily="34" charset="0"/>
              </a:defRPr>
            </a:lvl7pPr>
            <a:lvl8pPr marL="3429000" indent="-228600" defTabSz="1460500" eaLnBrk="0" fontAlgn="base" hangingPunct="0">
              <a:spcBef>
                <a:spcPct val="0"/>
              </a:spcBef>
              <a:spcAft>
                <a:spcPct val="0"/>
              </a:spcAft>
              <a:defRPr>
                <a:solidFill>
                  <a:schemeClr val="tx1"/>
                </a:solidFill>
                <a:latin typeface="Calibri" panose="020F0502020204030204" pitchFamily="34" charset="0"/>
              </a:defRPr>
            </a:lvl8pPr>
            <a:lvl9pPr marL="3886200" indent="-228600" defTabSz="14605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lnSpc>
                <a:spcPct val="90000"/>
              </a:lnSpc>
            </a:pPr>
            <a:r>
              <a:rPr lang="en-US" altLang="en-US" sz="6000">
                <a:latin typeface="Montserrat SemiBold" pitchFamily="50" charset="0"/>
              </a:rPr>
              <a:t>Title Here</a:t>
            </a:r>
          </a:p>
        </p:txBody>
      </p:sp>
      <p:sp>
        <p:nvSpPr>
          <p:cNvPr id="66" name="Text Placeholder 5">
            <a:extLst>
              <a:ext uri="{FF2B5EF4-FFF2-40B4-BE49-F238E27FC236}">
                <a16:creationId xmlns:a16="http://schemas.microsoft.com/office/drawing/2014/main" id="{1D9D18D4-ACBE-4504-A3B4-C33B4583446E}"/>
              </a:ext>
            </a:extLst>
          </p:cNvPr>
          <p:cNvSpPr txBox="1">
            <a:spLocks/>
          </p:cNvSpPr>
          <p:nvPr/>
        </p:nvSpPr>
        <p:spPr>
          <a:xfrm>
            <a:off x="6837363" y="868363"/>
            <a:ext cx="5802312" cy="317500"/>
          </a:xfrm>
          <a:prstGeom prst="rect">
            <a:avLst/>
          </a:prstGeom>
        </p:spPr>
        <p:txBody>
          <a:bodyPr/>
          <a:lstStyle>
            <a:lvl1pPr marL="365189" indent="-365189" algn="l" defTabSz="1460754" rtl="0" eaLnBrk="1" latinLnBrk="0" hangingPunct="1">
              <a:lnSpc>
                <a:spcPct val="90000"/>
              </a:lnSpc>
              <a:spcBef>
                <a:spcPts val="1598"/>
              </a:spcBef>
              <a:buFont typeface="Arial" panose="020B0604020202020204" pitchFamily="34" charset="0"/>
              <a:buChar char="•"/>
              <a:defRPr sz="4473" kern="1200">
                <a:solidFill>
                  <a:schemeClr val="tx1"/>
                </a:solidFill>
                <a:latin typeface="+mn-lt"/>
                <a:ea typeface="+mn-ea"/>
                <a:cs typeface="+mn-cs"/>
              </a:defRPr>
            </a:lvl1pPr>
            <a:lvl2pPr marL="1095566" indent="-365189" algn="l" defTabSz="1460754" rtl="0" eaLnBrk="1" latinLnBrk="0" hangingPunct="1">
              <a:lnSpc>
                <a:spcPct val="90000"/>
              </a:lnSpc>
              <a:spcBef>
                <a:spcPts val="799"/>
              </a:spcBef>
              <a:buFont typeface="Arial" panose="020B0604020202020204" pitchFamily="34" charset="0"/>
              <a:buChar char="•"/>
              <a:defRPr sz="3834" kern="1200">
                <a:solidFill>
                  <a:schemeClr val="tx1"/>
                </a:solidFill>
                <a:latin typeface="+mn-lt"/>
                <a:ea typeface="+mn-ea"/>
                <a:cs typeface="+mn-cs"/>
              </a:defRPr>
            </a:lvl2pPr>
            <a:lvl3pPr marL="1825943" indent="-365189" algn="l" defTabSz="1460754" rtl="0" eaLnBrk="1" latinLnBrk="0" hangingPunct="1">
              <a:lnSpc>
                <a:spcPct val="90000"/>
              </a:lnSpc>
              <a:spcBef>
                <a:spcPts val="799"/>
              </a:spcBef>
              <a:buFont typeface="Arial" panose="020B0604020202020204" pitchFamily="34" charset="0"/>
              <a:buChar char="•"/>
              <a:defRPr sz="3195" kern="1200">
                <a:solidFill>
                  <a:schemeClr val="tx1"/>
                </a:solidFill>
                <a:latin typeface="+mn-lt"/>
                <a:ea typeface="+mn-ea"/>
                <a:cs typeface="+mn-cs"/>
              </a:defRPr>
            </a:lvl3pPr>
            <a:lvl4pPr marL="2556320"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4pPr>
            <a:lvl5pPr marL="3286697"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5pPr>
            <a:lvl6pPr marL="4017074"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6pPr>
            <a:lvl7pPr marL="4747451"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7pPr>
            <a:lvl8pPr marL="5477828"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8pPr>
            <a:lvl9pPr marL="6208205"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9pPr>
          </a:lstStyle>
          <a:p>
            <a:pPr marL="0" indent="0" algn="ctr" fontAlgn="auto">
              <a:spcAft>
                <a:spcPts val="0"/>
              </a:spcAft>
              <a:buFont typeface="Arial" panose="020B0604020202020204" pitchFamily="34" charset="0"/>
              <a:buNone/>
              <a:defRPr/>
            </a:pPr>
            <a:r>
              <a:rPr lang="en-US" sz="2000" spc="300" dirty="0">
                <a:solidFill>
                  <a:schemeClr val="tx1">
                    <a:lumMod val="50000"/>
                    <a:lumOff val="50000"/>
                  </a:schemeClr>
                </a:solidFill>
                <a:latin typeface="Montserrat" panose="00000500000000000000" pitchFamily="2" charset="0"/>
              </a:rPr>
              <a:t>Your Text Here</a:t>
            </a:r>
          </a:p>
          <a:p>
            <a:pPr marL="0" indent="0" algn="ctr" fontAlgn="auto">
              <a:spcAft>
                <a:spcPts val="0"/>
              </a:spcAft>
              <a:buFont typeface="Arial" panose="020B0604020202020204" pitchFamily="34" charset="0"/>
              <a:buNone/>
              <a:defRPr/>
            </a:pPr>
            <a:endParaRPr lang="en-US" sz="2000" spc="300" dirty="0">
              <a:solidFill>
                <a:schemeClr val="tx1">
                  <a:lumMod val="50000"/>
                  <a:lumOff val="50000"/>
                </a:schemeClr>
              </a:solidFill>
              <a:latin typeface="Montserrat" panose="00000500000000000000" pitchFamily="2" charset="0"/>
            </a:endParaRPr>
          </a:p>
        </p:txBody>
      </p:sp>
      <p:grpSp>
        <p:nvGrpSpPr>
          <p:cNvPr id="67" name="Group 66">
            <a:extLst>
              <a:ext uri="{FF2B5EF4-FFF2-40B4-BE49-F238E27FC236}">
                <a16:creationId xmlns:a16="http://schemas.microsoft.com/office/drawing/2014/main" id="{59ECCC69-BE2A-4589-AD17-ACDC18A88A7F}"/>
              </a:ext>
            </a:extLst>
          </p:cNvPr>
          <p:cNvGrpSpPr>
            <a:grpSpLocks/>
          </p:cNvGrpSpPr>
          <p:nvPr/>
        </p:nvGrpSpPr>
        <p:grpSpPr bwMode="auto">
          <a:xfrm>
            <a:off x="9172575" y="2165350"/>
            <a:ext cx="1131888" cy="209550"/>
            <a:chOff x="1110190" y="3155259"/>
            <a:chExt cx="1133316" cy="209373"/>
          </a:xfrm>
        </p:grpSpPr>
        <p:sp>
          <p:nvSpPr>
            <p:cNvPr id="68" name="Freeform 5">
              <a:extLst>
                <a:ext uri="{FF2B5EF4-FFF2-40B4-BE49-F238E27FC236}">
                  <a16:creationId xmlns:a16="http://schemas.microsoft.com/office/drawing/2014/main" id="{01EB734B-2F3B-405B-8862-C46B5C78DB78}"/>
                </a:ext>
              </a:extLst>
            </p:cNvPr>
            <p:cNvSpPr>
              <a:spLocks/>
            </p:cNvSpPr>
            <p:nvPr/>
          </p:nvSpPr>
          <p:spPr bwMode="auto">
            <a:xfrm>
              <a:off x="1110190" y="3155259"/>
              <a:ext cx="201867" cy="209373"/>
            </a:xfrm>
            <a:prstGeom prst="ellipse">
              <a:avLst/>
            </a:prstGeom>
            <a:solidFill>
              <a:schemeClr val="bg1">
                <a:lumMod val="95000"/>
              </a:schemeClr>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69" name="Freeform 5">
              <a:extLst>
                <a:ext uri="{FF2B5EF4-FFF2-40B4-BE49-F238E27FC236}">
                  <a16:creationId xmlns:a16="http://schemas.microsoft.com/office/drawing/2014/main" id="{8C15F6A2-5CD0-43E4-BF45-2D4A7AA4F992}"/>
                </a:ext>
              </a:extLst>
            </p:cNvPr>
            <p:cNvSpPr>
              <a:spLocks/>
            </p:cNvSpPr>
            <p:nvPr/>
          </p:nvSpPr>
          <p:spPr bwMode="auto">
            <a:xfrm>
              <a:off x="1418554" y="3155259"/>
              <a:ext cx="201867" cy="209373"/>
            </a:xfrm>
            <a:prstGeom prst="ellipse">
              <a:avLst/>
            </a:prstGeom>
            <a:solidFill>
              <a:schemeClr val="bg1">
                <a:lumMod val="85000"/>
                <a:alpha val="98000"/>
              </a:schemeClr>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70" name="Freeform 5">
              <a:extLst>
                <a:ext uri="{FF2B5EF4-FFF2-40B4-BE49-F238E27FC236}">
                  <a16:creationId xmlns:a16="http://schemas.microsoft.com/office/drawing/2014/main" id="{E4146FA0-362C-4561-94E8-2609B3105F6C}"/>
                </a:ext>
              </a:extLst>
            </p:cNvPr>
            <p:cNvSpPr>
              <a:spLocks/>
            </p:cNvSpPr>
            <p:nvPr/>
          </p:nvSpPr>
          <p:spPr bwMode="auto">
            <a:xfrm>
              <a:off x="1726917" y="3155259"/>
              <a:ext cx="201867" cy="209373"/>
            </a:xfrm>
            <a:prstGeom prst="ellipse">
              <a:avLst/>
            </a:prstGeom>
            <a:solidFill>
              <a:schemeClr val="accent1">
                <a:alpha val="50000"/>
              </a:schemeClr>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71" name="Freeform 5">
              <a:extLst>
                <a:ext uri="{FF2B5EF4-FFF2-40B4-BE49-F238E27FC236}">
                  <a16:creationId xmlns:a16="http://schemas.microsoft.com/office/drawing/2014/main" id="{1680817D-85CC-41F8-BA67-626166CB8B88}"/>
                </a:ext>
              </a:extLst>
            </p:cNvPr>
            <p:cNvSpPr>
              <a:spLocks/>
            </p:cNvSpPr>
            <p:nvPr/>
          </p:nvSpPr>
          <p:spPr bwMode="auto">
            <a:xfrm>
              <a:off x="2041639" y="3155259"/>
              <a:ext cx="201867" cy="209373"/>
            </a:xfrm>
            <a:prstGeom prst="ellipse">
              <a:avLst/>
            </a:prstGeom>
            <a:solidFill>
              <a:schemeClr val="accent2"/>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grpSp>
      <p:sp>
        <p:nvSpPr>
          <p:cNvPr id="72" name="Rectangle 71">
            <a:extLst>
              <a:ext uri="{FF2B5EF4-FFF2-40B4-BE49-F238E27FC236}">
                <a16:creationId xmlns:a16="http://schemas.microsoft.com/office/drawing/2014/main" id="{72A3BAA3-ABA3-48F7-A886-F2D497BDBFA7}"/>
              </a:ext>
            </a:extLst>
          </p:cNvPr>
          <p:cNvSpPr/>
          <p:nvPr/>
        </p:nvSpPr>
        <p:spPr>
          <a:xfrm>
            <a:off x="1198563" y="5630863"/>
            <a:ext cx="2667000" cy="461962"/>
          </a:xfrm>
          <a:prstGeom prst="rect">
            <a:avLst/>
          </a:prstGeom>
        </p:spPr>
        <p:txBody>
          <a:bodyPr>
            <a:spAutoFit/>
          </a:bodyPr>
          <a:lstStyle/>
          <a:p>
            <a:pPr eaLnBrk="1" fontAlgn="auto" hangingPunct="1">
              <a:lnSpc>
                <a:spcPct val="120000"/>
              </a:lnSpc>
              <a:spcBef>
                <a:spcPts val="0"/>
              </a:spcBef>
              <a:spcAft>
                <a:spcPts val="0"/>
              </a:spcAft>
              <a:defRPr/>
            </a:pPr>
            <a:r>
              <a:rPr lang="en-US" sz="2000" dirty="0">
                <a:solidFill>
                  <a:schemeClr val="tx1">
                    <a:lumMod val="75000"/>
                    <a:lumOff val="25000"/>
                  </a:schemeClr>
                </a:solidFill>
                <a:latin typeface="Montserrat SemiBold" panose="00000700000000000000" pitchFamily="50" charset="0"/>
                <a:cs typeface="Segoe UI" panose="020B0502040204020203" pitchFamily="34" charset="0"/>
              </a:rPr>
              <a:t>Your Title Here</a:t>
            </a:r>
          </a:p>
        </p:txBody>
      </p:sp>
      <p:sp>
        <p:nvSpPr>
          <p:cNvPr id="73" name="Rectangle 72">
            <a:extLst>
              <a:ext uri="{FF2B5EF4-FFF2-40B4-BE49-F238E27FC236}">
                <a16:creationId xmlns:a16="http://schemas.microsoft.com/office/drawing/2014/main" id="{64399C63-FB6D-4A47-B155-8D6B93DC3A5C}"/>
              </a:ext>
            </a:extLst>
          </p:cNvPr>
          <p:cNvSpPr/>
          <p:nvPr/>
        </p:nvSpPr>
        <p:spPr>
          <a:xfrm>
            <a:off x="1198563" y="6076950"/>
            <a:ext cx="3074987" cy="684213"/>
          </a:xfrm>
          <a:prstGeom prst="rect">
            <a:avLst/>
          </a:prstGeom>
        </p:spPr>
        <p:txBody>
          <a:bodyPr>
            <a:spAutoFit/>
          </a:bodyPr>
          <a:lstStyle/>
          <a:p>
            <a:pP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a:t>
            </a:r>
            <a:r>
              <a:rPr lang="en-US" sz="1600" dirty="0">
                <a:solidFill>
                  <a:schemeClr val="bg1">
                    <a:lumMod val="65000"/>
                  </a:schemeClr>
                </a:solidFill>
                <a:latin typeface="Montserrat" panose="00000500000000000000" pitchFamily="2" charset="0"/>
                <a:cs typeface="Segoe UI Light" panose="020B0502040204020203" pitchFamily="34" charset="0"/>
              </a:rPr>
              <a:t>.</a:t>
            </a:r>
          </a:p>
        </p:txBody>
      </p:sp>
      <p:sp>
        <p:nvSpPr>
          <p:cNvPr id="74" name="Rectangle 73">
            <a:extLst>
              <a:ext uri="{FF2B5EF4-FFF2-40B4-BE49-F238E27FC236}">
                <a16:creationId xmlns:a16="http://schemas.microsoft.com/office/drawing/2014/main" id="{D0F4A9C4-C004-4847-8C6F-825F495ED242}"/>
              </a:ext>
            </a:extLst>
          </p:cNvPr>
          <p:cNvSpPr/>
          <p:nvPr/>
        </p:nvSpPr>
        <p:spPr>
          <a:xfrm>
            <a:off x="1198563" y="4924425"/>
            <a:ext cx="2171700" cy="773113"/>
          </a:xfrm>
          <a:prstGeom prst="rect">
            <a:avLst/>
          </a:prstGeom>
          <a:noFill/>
        </p:spPr>
        <p:txBody>
          <a:bodyPr>
            <a:spAutoFit/>
          </a:bodyPr>
          <a:lstStyle/>
          <a:p>
            <a:pPr eaLnBrk="1" fontAlgn="auto" hangingPunct="1">
              <a:lnSpc>
                <a:spcPct val="120000"/>
              </a:lnSpc>
              <a:spcBef>
                <a:spcPts val="0"/>
              </a:spcBef>
              <a:spcAft>
                <a:spcPts val="0"/>
              </a:spcAft>
              <a:defRPr/>
            </a:pPr>
            <a:r>
              <a:rPr lang="en-US" sz="4000" dirty="0">
                <a:solidFill>
                  <a:schemeClr val="accent4"/>
                </a:solidFill>
                <a:latin typeface="Montserrat SemiBold" panose="00000700000000000000" pitchFamily="50" charset="0"/>
                <a:cs typeface="Segoe UI" panose="020B0502040204020203" pitchFamily="34" charset="0"/>
              </a:rPr>
              <a:t>50%</a:t>
            </a:r>
          </a:p>
        </p:txBody>
      </p:sp>
      <p:sp>
        <p:nvSpPr>
          <p:cNvPr id="75" name="Rectangle 74">
            <a:extLst>
              <a:ext uri="{FF2B5EF4-FFF2-40B4-BE49-F238E27FC236}">
                <a16:creationId xmlns:a16="http://schemas.microsoft.com/office/drawing/2014/main" id="{C2218C5A-DD5D-4CA6-A3BE-C73E0EF7500E}"/>
              </a:ext>
            </a:extLst>
          </p:cNvPr>
          <p:cNvSpPr/>
          <p:nvPr/>
        </p:nvSpPr>
        <p:spPr>
          <a:xfrm>
            <a:off x="4348163" y="6396038"/>
            <a:ext cx="2667000" cy="461962"/>
          </a:xfrm>
          <a:prstGeom prst="rect">
            <a:avLst/>
          </a:prstGeom>
        </p:spPr>
        <p:txBody>
          <a:bodyPr>
            <a:spAutoFit/>
          </a:bodyPr>
          <a:lstStyle/>
          <a:p>
            <a:pPr eaLnBrk="1" fontAlgn="auto" hangingPunct="1">
              <a:lnSpc>
                <a:spcPct val="120000"/>
              </a:lnSpc>
              <a:spcBef>
                <a:spcPts val="0"/>
              </a:spcBef>
              <a:spcAft>
                <a:spcPts val="0"/>
              </a:spcAft>
              <a:defRPr/>
            </a:pPr>
            <a:r>
              <a:rPr lang="en-US" sz="2000" dirty="0">
                <a:solidFill>
                  <a:schemeClr val="tx1">
                    <a:lumMod val="75000"/>
                    <a:lumOff val="25000"/>
                  </a:schemeClr>
                </a:solidFill>
                <a:latin typeface="Montserrat SemiBold" panose="00000700000000000000" pitchFamily="50" charset="0"/>
                <a:cs typeface="Segoe UI" panose="020B0502040204020203" pitchFamily="34" charset="0"/>
              </a:rPr>
              <a:t>Your Title Here</a:t>
            </a:r>
          </a:p>
        </p:txBody>
      </p:sp>
      <p:sp>
        <p:nvSpPr>
          <p:cNvPr id="77" name="Rectangle 76">
            <a:extLst>
              <a:ext uri="{FF2B5EF4-FFF2-40B4-BE49-F238E27FC236}">
                <a16:creationId xmlns:a16="http://schemas.microsoft.com/office/drawing/2014/main" id="{C25D4788-CDE9-4C1E-902C-25999DCEE590}"/>
              </a:ext>
            </a:extLst>
          </p:cNvPr>
          <p:cNvSpPr/>
          <p:nvPr/>
        </p:nvSpPr>
        <p:spPr>
          <a:xfrm>
            <a:off x="4348163" y="6842125"/>
            <a:ext cx="3076575" cy="684213"/>
          </a:xfrm>
          <a:prstGeom prst="rect">
            <a:avLst/>
          </a:prstGeom>
        </p:spPr>
        <p:txBody>
          <a:bodyPr>
            <a:spAutoFit/>
          </a:bodyPr>
          <a:lstStyle/>
          <a:p>
            <a:pP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a:t>
            </a:r>
            <a:r>
              <a:rPr lang="en-US" sz="1600" dirty="0">
                <a:solidFill>
                  <a:schemeClr val="bg1">
                    <a:lumMod val="65000"/>
                  </a:schemeClr>
                </a:solidFill>
                <a:latin typeface="Montserrat" panose="00000500000000000000" pitchFamily="2" charset="0"/>
                <a:cs typeface="Segoe UI Light" panose="020B0502040204020203" pitchFamily="34" charset="0"/>
              </a:rPr>
              <a:t>.</a:t>
            </a:r>
          </a:p>
        </p:txBody>
      </p:sp>
      <p:sp>
        <p:nvSpPr>
          <p:cNvPr id="78" name="Rectangle 77">
            <a:extLst>
              <a:ext uri="{FF2B5EF4-FFF2-40B4-BE49-F238E27FC236}">
                <a16:creationId xmlns:a16="http://schemas.microsoft.com/office/drawing/2014/main" id="{81BCF1C9-D934-4E37-803F-BB9656A0E433}"/>
              </a:ext>
            </a:extLst>
          </p:cNvPr>
          <p:cNvSpPr/>
          <p:nvPr/>
        </p:nvSpPr>
        <p:spPr>
          <a:xfrm>
            <a:off x="4348163" y="5689600"/>
            <a:ext cx="2173287" cy="773113"/>
          </a:xfrm>
          <a:prstGeom prst="rect">
            <a:avLst/>
          </a:prstGeom>
          <a:noFill/>
        </p:spPr>
        <p:txBody>
          <a:bodyPr>
            <a:spAutoFit/>
          </a:bodyPr>
          <a:lstStyle/>
          <a:p>
            <a:pPr eaLnBrk="1" fontAlgn="auto" hangingPunct="1">
              <a:lnSpc>
                <a:spcPct val="120000"/>
              </a:lnSpc>
              <a:spcBef>
                <a:spcPts val="0"/>
              </a:spcBef>
              <a:spcAft>
                <a:spcPts val="0"/>
              </a:spcAft>
              <a:defRPr/>
            </a:pPr>
            <a:r>
              <a:rPr lang="en-US" sz="4000" dirty="0">
                <a:solidFill>
                  <a:schemeClr val="accent3"/>
                </a:solidFill>
                <a:latin typeface="Montserrat SemiBold" panose="00000700000000000000" pitchFamily="50" charset="0"/>
                <a:cs typeface="Segoe UI" panose="020B0502040204020203" pitchFamily="34" charset="0"/>
              </a:rPr>
              <a:t>40%</a:t>
            </a:r>
          </a:p>
        </p:txBody>
      </p:sp>
      <p:sp>
        <p:nvSpPr>
          <p:cNvPr id="79" name="Rectangle 78">
            <a:extLst>
              <a:ext uri="{FF2B5EF4-FFF2-40B4-BE49-F238E27FC236}">
                <a16:creationId xmlns:a16="http://schemas.microsoft.com/office/drawing/2014/main" id="{CAF977E7-A71A-442B-8DE1-7ECE0E8D8205}"/>
              </a:ext>
            </a:extLst>
          </p:cNvPr>
          <p:cNvSpPr/>
          <p:nvPr/>
        </p:nvSpPr>
        <p:spPr>
          <a:xfrm>
            <a:off x="7424738" y="7197725"/>
            <a:ext cx="2665412" cy="461963"/>
          </a:xfrm>
          <a:prstGeom prst="rect">
            <a:avLst/>
          </a:prstGeom>
        </p:spPr>
        <p:txBody>
          <a:bodyPr>
            <a:spAutoFit/>
          </a:bodyPr>
          <a:lstStyle/>
          <a:p>
            <a:pPr eaLnBrk="1" fontAlgn="auto" hangingPunct="1">
              <a:lnSpc>
                <a:spcPct val="120000"/>
              </a:lnSpc>
              <a:spcBef>
                <a:spcPts val="0"/>
              </a:spcBef>
              <a:spcAft>
                <a:spcPts val="0"/>
              </a:spcAft>
              <a:defRPr/>
            </a:pPr>
            <a:r>
              <a:rPr lang="en-US" sz="2000" dirty="0">
                <a:solidFill>
                  <a:schemeClr val="tx1">
                    <a:lumMod val="75000"/>
                    <a:lumOff val="25000"/>
                  </a:schemeClr>
                </a:solidFill>
                <a:latin typeface="Montserrat SemiBold" panose="00000700000000000000" pitchFamily="50" charset="0"/>
                <a:cs typeface="Segoe UI" panose="020B0502040204020203" pitchFamily="34" charset="0"/>
              </a:rPr>
              <a:t>Your Title Here</a:t>
            </a:r>
          </a:p>
        </p:txBody>
      </p:sp>
      <p:sp>
        <p:nvSpPr>
          <p:cNvPr id="80" name="Rectangle 79">
            <a:extLst>
              <a:ext uri="{FF2B5EF4-FFF2-40B4-BE49-F238E27FC236}">
                <a16:creationId xmlns:a16="http://schemas.microsoft.com/office/drawing/2014/main" id="{A02F79D7-AC66-4A68-9846-C2570AA6D2CB}"/>
              </a:ext>
            </a:extLst>
          </p:cNvPr>
          <p:cNvSpPr/>
          <p:nvPr/>
        </p:nvSpPr>
        <p:spPr>
          <a:xfrm>
            <a:off x="7424738" y="7643813"/>
            <a:ext cx="3074987" cy="684212"/>
          </a:xfrm>
          <a:prstGeom prst="rect">
            <a:avLst/>
          </a:prstGeom>
        </p:spPr>
        <p:txBody>
          <a:bodyPr>
            <a:spAutoFit/>
          </a:bodyPr>
          <a:lstStyle/>
          <a:p>
            <a:pP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a:t>
            </a:r>
            <a:r>
              <a:rPr lang="en-US" sz="1600" dirty="0">
                <a:solidFill>
                  <a:schemeClr val="bg1">
                    <a:lumMod val="65000"/>
                  </a:schemeClr>
                </a:solidFill>
                <a:latin typeface="Montserrat" panose="00000500000000000000" pitchFamily="2" charset="0"/>
                <a:cs typeface="Segoe UI Light" panose="020B0502040204020203" pitchFamily="34" charset="0"/>
              </a:rPr>
              <a:t>.</a:t>
            </a:r>
          </a:p>
        </p:txBody>
      </p:sp>
      <p:sp>
        <p:nvSpPr>
          <p:cNvPr id="81" name="Rectangle 80">
            <a:extLst>
              <a:ext uri="{FF2B5EF4-FFF2-40B4-BE49-F238E27FC236}">
                <a16:creationId xmlns:a16="http://schemas.microsoft.com/office/drawing/2014/main" id="{1BD402E8-2E5C-4E6D-87FE-C8FC37980809}"/>
              </a:ext>
            </a:extLst>
          </p:cNvPr>
          <p:cNvSpPr>
            <a:spLocks noChangeArrowheads="1"/>
          </p:cNvSpPr>
          <p:nvPr/>
        </p:nvSpPr>
        <p:spPr bwMode="auto">
          <a:xfrm>
            <a:off x="7424738" y="6492875"/>
            <a:ext cx="2171700" cy="773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ct val="120000"/>
              </a:lnSpc>
            </a:pPr>
            <a:r>
              <a:rPr lang="en-US" altLang="en-US" sz="4000">
                <a:solidFill>
                  <a:schemeClr val="accent2"/>
                </a:solidFill>
                <a:latin typeface="Montserrat SemiBold" pitchFamily="50" charset="0"/>
                <a:cs typeface="Segoe UI" panose="020B0502040204020203" pitchFamily="34" charset="0"/>
              </a:rPr>
              <a:t>30%</a:t>
            </a:r>
          </a:p>
        </p:txBody>
      </p:sp>
      <p:sp>
        <p:nvSpPr>
          <p:cNvPr id="82" name="Rectangle 81">
            <a:extLst>
              <a:ext uri="{FF2B5EF4-FFF2-40B4-BE49-F238E27FC236}">
                <a16:creationId xmlns:a16="http://schemas.microsoft.com/office/drawing/2014/main" id="{0A980BB1-6EE0-4156-A906-1E9B2A66E2C6}"/>
              </a:ext>
            </a:extLst>
          </p:cNvPr>
          <p:cNvSpPr/>
          <p:nvPr/>
        </p:nvSpPr>
        <p:spPr>
          <a:xfrm>
            <a:off x="10574338" y="7964488"/>
            <a:ext cx="2667000" cy="460375"/>
          </a:xfrm>
          <a:prstGeom prst="rect">
            <a:avLst/>
          </a:prstGeom>
        </p:spPr>
        <p:txBody>
          <a:bodyPr>
            <a:spAutoFit/>
          </a:bodyPr>
          <a:lstStyle/>
          <a:p>
            <a:pPr eaLnBrk="1" fontAlgn="auto" hangingPunct="1">
              <a:lnSpc>
                <a:spcPct val="120000"/>
              </a:lnSpc>
              <a:spcBef>
                <a:spcPts val="0"/>
              </a:spcBef>
              <a:spcAft>
                <a:spcPts val="0"/>
              </a:spcAft>
              <a:defRPr/>
            </a:pPr>
            <a:r>
              <a:rPr lang="en-US" sz="2000" dirty="0">
                <a:solidFill>
                  <a:schemeClr val="tx1">
                    <a:lumMod val="75000"/>
                    <a:lumOff val="25000"/>
                  </a:schemeClr>
                </a:solidFill>
                <a:latin typeface="Montserrat SemiBold" panose="00000700000000000000" pitchFamily="50" charset="0"/>
                <a:cs typeface="Segoe UI" panose="020B0502040204020203" pitchFamily="34" charset="0"/>
              </a:rPr>
              <a:t>Your Title Here</a:t>
            </a:r>
          </a:p>
        </p:txBody>
      </p:sp>
      <p:sp>
        <p:nvSpPr>
          <p:cNvPr id="83" name="Rectangle 82">
            <a:extLst>
              <a:ext uri="{FF2B5EF4-FFF2-40B4-BE49-F238E27FC236}">
                <a16:creationId xmlns:a16="http://schemas.microsoft.com/office/drawing/2014/main" id="{1E101ECB-0733-41C4-A687-2CFC8E9DB34C}"/>
              </a:ext>
            </a:extLst>
          </p:cNvPr>
          <p:cNvSpPr/>
          <p:nvPr/>
        </p:nvSpPr>
        <p:spPr>
          <a:xfrm>
            <a:off x="10574338" y="8410575"/>
            <a:ext cx="3074987" cy="682625"/>
          </a:xfrm>
          <a:prstGeom prst="rect">
            <a:avLst/>
          </a:prstGeom>
        </p:spPr>
        <p:txBody>
          <a:bodyPr>
            <a:spAutoFit/>
          </a:bodyPr>
          <a:lstStyle/>
          <a:p>
            <a:pP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a:t>
            </a:r>
            <a:r>
              <a:rPr lang="en-US" sz="1600" dirty="0">
                <a:solidFill>
                  <a:schemeClr val="bg1">
                    <a:lumMod val="65000"/>
                  </a:schemeClr>
                </a:solidFill>
                <a:latin typeface="Montserrat" panose="00000500000000000000" pitchFamily="2" charset="0"/>
                <a:cs typeface="Segoe UI Light" panose="020B0502040204020203" pitchFamily="34" charset="0"/>
              </a:rPr>
              <a:t>.</a:t>
            </a:r>
          </a:p>
        </p:txBody>
      </p:sp>
      <p:sp>
        <p:nvSpPr>
          <p:cNvPr id="84" name="Rectangle 83">
            <a:extLst>
              <a:ext uri="{FF2B5EF4-FFF2-40B4-BE49-F238E27FC236}">
                <a16:creationId xmlns:a16="http://schemas.microsoft.com/office/drawing/2014/main" id="{BC3B2F84-3B08-4BAB-BC4F-B77377DD480E}"/>
              </a:ext>
            </a:extLst>
          </p:cNvPr>
          <p:cNvSpPr>
            <a:spLocks noChangeArrowheads="1"/>
          </p:cNvSpPr>
          <p:nvPr/>
        </p:nvSpPr>
        <p:spPr bwMode="auto">
          <a:xfrm>
            <a:off x="10574338" y="7258050"/>
            <a:ext cx="21717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ct val="120000"/>
              </a:lnSpc>
            </a:pPr>
            <a:r>
              <a:rPr lang="en-US" altLang="en-US" sz="4000">
                <a:solidFill>
                  <a:schemeClr val="accent1"/>
                </a:solidFill>
                <a:latin typeface="Montserrat SemiBold" pitchFamily="50" charset="0"/>
                <a:cs typeface="Segoe UI" panose="020B0502040204020203" pitchFamily="34" charset="0"/>
              </a:rPr>
              <a:t>25%</a:t>
            </a:r>
          </a:p>
        </p:txBody>
      </p:sp>
      <p:grpSp>
        <p:nvGrpSpPr>
          <p:cNvPr id="6" name="Group 205">
            <a:extLst>
              <a:ext uri="{FF2B5EF4-FFF2-40B4-BE49-F238E27FC236}">
                <a16:creationId xmlns:a16="http://schemas.microsoft.com/office/drawing/2014/main" id="{C5FFB7CC-5FF8-4EAF-8500-1D6AA8BC1630}"/>
              </a:ext>
            </a:extLst>
          </p:cNvPr>
          <p:cNvGrpSpPr>
            <a:grpSpLocks/>
          </p:cNvGrpSpPr>
          <p:nvPr/>
        </p:nvGrpSpPr>
        <p:grpSpPr bwMode="auto">
          <a:xfrm>
            <a:off x="15759113" y="2789238"/>
            <a:ext cx="2178050" cy="6889750"/>
            <a:chOff x="9927" y="1757"/>
            <a:chExt cx="1372" cy="4340"/>
          </a:xfrm>
        </p:grpSpPr>
        <p:sp>
          <p:nvSpPr>
            <p:cNvPr id="12792" name="Freeform 5">
              <a:extLst>
                <a:ext uri="{FF2B5EF4-FFF2-40B4-BE49-F238E27FC236}">
                  <a16:creationId xmlns:a16="http://schemas.microsoft.com/office/drawing/2014/main" id="{061ACE4E-D360-486F-AA9F-FAA6489606E4}"/>
                </a:ext>
              </a:extLst>
            </p:cNvPr>
            <p:cNvSpPr>
              <a:spLocks/>
            </p:cNvSpPr>
            <p:nvPr/>
          </p:nvSpPr>
          <p:spPr bwMode="auto">
            <a:xfrm>
              <a:off x="9927" y="2573"/>
              <a:ext cx="1372" cy="1152"/>
            </a:xfrm>
            <a:custGeom>
              <a:avLst/>
              <a:gdLst>
                <a:gd name="T0" fmla="*/ 2178 w 795"/>
                <a:gd name="T1" fmla="*/ 332 h 669"/>
                <a:gd name="T2" fmla="*/ 1522 w 795"/>
                <a:gd name="T3" fmla="*/ 0 h 669"/>
                <a:gd name="T4" fmla="*/ 473 w 795"/>
                <a:gd name="T5" fmla="*/ 102 h 669"/>
                <a:gd name="T6" fmla="*/ 0 w 795"/>
                <a:gd name="T7" fmla="*/ 1417 h 669"/>
                <a:gd name="T8" fmla="*/ 274 w 795"/>
                <a:gd name="T9" fmla="*/ 1610 h 669"/>
                <a:gd name="T10" fmla="*/ 604 w 795"/>
                <a:gd name="T11" fmla="*/ 1056 h 669"/>
                <a:gd name="T12" fmla="*/ 542 w 795"/>
                <a:gd name="T13" fmla="*/ 851 h 669"/>
                <a:gd name="T14" fmla="*/ 575 w 795"/>
                <a:gd name="T15" fmla="*/ 611 h 669"/>
                <a:gd name="T16" fmla="*/ 604 w 795"/>
                <a:gd name="T17" fmla="*/ 932 h 669"/>
                <a:gd name="T18" fmla="*/ 563 w 795"/>
                <a:gd name="T19" fmla="*/ 1882 h 669"/>
                <a:gd name="T20" fmla="*/ 1904 w 795"/>
                <a:gd name="T21" fmla="*/ 1894 h 669"/>
                <a:gd name="T22" fmla="*/ 1891 w 795"/>
                <a:gd name="T23" fmla="*/ 1679 h 669"/>
                <a:gd name="T24" fmla="*/ 2340 w 795"/>
                <a:gd name="T25" fmla="*/ 1675 h 669"/>
                <a:gd name="T26" fmla="*/ 2178 w 795"/>
                <a:gd name="T27" fmla="*/ 332 h 669"/>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795" h="669">
                  <a:moveTo>
                    <a:pt x="731" y="112"/>
                  </a:moveTo>
                  <a:cubicBezTo>
                    <a:pt x="707" y="55"/>
                    <a:pt x="648" y="0"/>
                    <a:pt x="511" y="0"/>
                  </a:cubicBezTo>
                  <a:cubicBezTo>
                    <a:pt x="225" y="0"/>
                    <a:pt x="159" y="34"/>
                    <a:pt x="159" y="34"/>
                  </a:cubicBezTo>
                  <a:cubicBezTo>
                    <a:pt x="159" y="34"/>
                    <a:pt x="23" y="65"/>
                    <a:pt x="0" y="478"/>
                  </a:cubicBezTo>
                  <a:cubicBezTo>
                    <a:pt x="0" y="478"/>
                    <a:pt x="19" y="578"/>
                    <a:pt x="92" y="543"/>
                  </a:cubicBezTo>
                  <a:cubicBezTo>
                    <a:pt x="92" y="543"/>
                    <a:pt x="181" y="501"/>
                    <a:pt x="203" y="356"/>
                  </a:cubicBezTo>
                  <a:cubicBezTo>
                    <a:pt x="203" y="356"/>
                    <a:pt x="185" y="345"/>
                    <a:pt x="182" y="287"/>
                  </a:cubicBezTo>
                  <a:cubicBezTo>
                    <a:pt x="180" y="230"/>
                    <a:pt x="193" y="206"/>
                    <a:pt x="193" y="206"/>
                  </a:cubicBezTo>
                  <a:cubicBezTo>
                    <a:pt x="203" y="314"/>
                    <a:pt x="203" y="314"/>
                    <a:pt x="203" y="314"/>
                  </a:cubicBezTo>
                  <a:cubicBezTo>
                    <a:pt x="203" y="314"/>
                    <a:pt x="172" y="498"/>
                    <a:pt x="189" y="635"/>
                  </a:cubicBezTo>
                  <a:cubicBezTo>
                    <a:pt x="639" y="639"/>
                    <a:pt x="639" y="639"/>
                    <a:pt x="639" y="639"/>
                  </a:cubicBezTo>
                  <a:cubicBezTo>
                    <a:pt x="635" y="566"/>
                    <a:pt x="635" y="566"/>
                    <a:pt x="635" y="566"/>
                  </a:cubicBezTo>
                  <a:cubicBezTo>
                    <a:pt x="635" y="566"/>
                    <a:pt x="777" y="669"/>
                    <a:pt x="786" y="565"/>
                  </a:cubicBezTo>
                  <a:cubicBezTo>
                    <a:pt x="795" y="462"/>
                    <a:pt x="756" y="173"/>
                    <a:pt x="731" y="112"/>
                  </a:cubicBezTo>
                </a:path>
              </a:pathLst>
            </a:custGeom>
            <a:solidFill>
              <a:srgbClr val="1DA3C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93" name="Freeform 6">
              <a:extLst>
                <a:ext uri="{FF2B5EF4-FFF2-40B4-BE49-F238E27FC236}">
                  <a16:creationId xmlns:a16="http://schemas.microsoft.com/office/drawing/2014/main" id="{0022A4B2-D29C-4503-84D5-C734016A957D}"/>
                </a:ext>
              </a:extLst>
            </p:cNvPr>
            <p:cNvSpPr>
              <a:spLocks/>
            </p:cNvSpPr>
            <p:nvPr/>
          </p:nvSpPr>
          <p:spPr bwMode="auto">
            <a:xfrm>
              <a:off x="10483" y="2440"/>
              <a:ext cx="345" cy="307"/>
            </a:xfrm>
            <a:custGeom>
              <a:avLst/>
              <a:gdLst>
                <a:gd name="T0" fmla="*/ 91 w 200"/>
                <a:gd name="T1" fmla="*/ 36 h 178"/>
                <a:gd name="T2" fmla="*/ 62 w 200"/>
                <a:gd name="T3" fmla="*/ 336 h 178"/>
                <a:gd name="T4" fmla="*/ 592 w 200"/>
                <a:gd name="T5" fmla="*/ 319 h 178"/>
                <a:gd name="T6" fmla="*/ 578 w 200"/>
                <a:gd name="T7" fmla="*/ 0 h 178"/>
                <a:gd name="T8" fmla="*/ 91 w 200"/>
                <a:gd name="T9" fmla="*/ 36 h 17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00" h="178">
                  <a:moveTo>
                    <a:pt x="31" y="12"/>
                  </a:moveTo>
                  <a:cubicBezTo>
                    <a:pt x="31" y="12"/>
                    <a:pt x="42" y="85"/>
                    <a:pt x="21" y="113"/>
                  </a:cubicBezTo>
                  <a:cubicBezTo>
                    <a:pt x="0" y="142"/>
                    <a:pt x="200" y="178"/>
                    <a:pt x="199" y="107"/>
                  </a:cubicBezTo>
                  <a:cubicBezTo>
                    <a:pt x="198" y="76"/>
                    <a:pt x="181" y="49"/>
                    <a:pt x="194" y="0"/>
                  </a:cubicBezTo>
                  <a:cubicBezTo>
                    <a:pt x="194" y="0"/>
                    <a:pt x="134" y="52"/>
                    <a:pt x="31" y="12"/>
                  </a:cubicBezTo>
                  <a:close/>
                </a:path>
              </a:pathLst>
            </a:custGeom>
            <a:solidFill>
              <a:srgbClr val="FFA17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94" name="Freeform 7">
              <a:extLst>
                <a:ext uri="{FF2B5EF4-FFF2-40B4-BE49-F238E27FC236}">
                  <a16:creationId xmlns:a16="http://schemas.microsoft.com/office/drawing/2014/main" id="{C743FACD-6872-4378-9EE2-0AB0D96F2E7B}"/>
                </a:ext>
              </a:extLst>
            </p:cNvPr>
            <p:cNvSpPr>
              <a:spLocks/>
            </p:cNvSpPr>
            <p:nvPr/>
          </p:nvSpPr>
          <p:spPr bwMode="auto">
            <a:xfrm>
              <a:off x="10165" y="3660"/>
              <a:ext cx="865" cy="2089"/>
            </a:xfrm>
            <a:custGeom>
              <a:avLst/>
              <a:gdLst>
                <a:gd name="T0" fmla="*/ 95 w 865"/>
                <a:gd name="T1" fmla="*/ 0 h 2089"/>
                <a:gd name="T2" fmla="*/ 0 w 865"/>
                <a:gd name="T3" fmla="*/ 2089 h 2089"/>
                <a:gd name="T4" fmla="*/ 154 w 865"/>
                <a:gd name="T5" fmla="*/ 2082 h 2089"/>
                <a:gd name="T6" fmla="*/ 440 w 865"/>
                <a:gd name="T7" fmla="*/ 274 h 2089"/>
                <a:gd name="T8" fmla="*/ 561 w 865"/>
                <a:gd name="T9" fmla="*/ 256 h 2089"/>
                <a:gd name="T10" fmla="*/ 659 w 865"/>
                <a:gd name="T11" fmla="*/ 2065 h 2089"/>
                <a:gd name="T12" fmla="*/ 813 w 865"/>
                <a:gd name="T13" fmla="*/ 2058 h 2089"/>
                <a:gd name="T14" fmla="*/ 865 w 865"/>
                <a:gd name="T15" fmla="*/ 14 h 2089"/>
                <a:gd name="T16" fmla="*/ 95 w 865"/>
                <a:gd name="T17" fmla="*/ 0 h 20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65" h="2089">
                  <a:moveTo>
                    <a:pt x="95" y="0"/>
                  </a:moveTo>
                  <a:lnTo>
                    <a:pt x="0" y="2089"/>
                  </a:lnTo>
                  <a:lnTo>
                    <a:pt x="154" y="2082"/>
                  </a:lnTo>
                  <a:lnTo>
                    <a:pt x="440" y="274"/>
                  </a:lnTo>
                  <a:lnTo>
                    <a:pt x="561" y="256"/>
                  </a:lnTo>
                  <a:lnTo>
                    <a:pt x="659" y="2065"/>
                  </a:lnTo>
                  <a:lnTo>
                    <a:pt x="813" y="2058"/>
                  </a:lnTo>
                  <a:lnTo>
                    <a:pt x="865" y="14"/>
                  </a:lnTo>
                  <a:lnTo>
                    <a:pt x="95" y="0"/>
                  </a:lnTo>
                  <a:close/>
                </a:path>
              </a:pathLst>
            </a:custGeom>
            <a:solidFill>
              <a:schemeClr val="tx2">
                <a:lumMod val="60000"/>
                <a:lumOff val="40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en-US">
                <a:latin typeface="+mn-lt"/>
              </a:endParaRPr>
            </a:p>
          </p:txBody>
        </p:sp>
        <p:sp>
          <p:nvSpPr>
            <p:cNvPr id="12795" name="Freeform 8">
              <a:extLst>
                <a:ext uri="{FF2B5EF4-FFF2-40B4-BE49-F238E27FC236}">
                  <a16:creationId xmlns:a16="http://schemas.microsoft.com/office/drawing/2014/main" id="{0EB091D1-9399-49E8-BA05-24FECE370BE2}"/>
                </a:ext>
              </a:extLst>
            </p:cNvPr>
            <p:cNvSpPr>
              <a:spLocks/>
            </p:cNvSpPr>
            <p:nvPr/>
          </p:nvSpPr>
          <p:spPr bwMode="auto">
            <a:xfrm>
              <a:off x="10165" y="3660"/>
              <a:ext cx="865" cy="2089"/>
            </a:xfrm>
            <a:custGeom>
              <a:avLst/>
              <a:gdLst>
                <a:gd name="T0" fmla="*/ 95 w 865"/>
                <a:gd name="T1" fmla="*/ 0 h 2089"/>
                <a:gd name="T2" fmla="*/ 0 w 865"/>
                <a:gd name="T3" fmla="*/ 2089 h 2089"/>
                <a:gd name="T4" fmla="*/ 154 w 865"/>
                <a:gd name="T5" fmla="*/ 2082 h 2089"/>
                <a:gd name="T6" fmla="*/ 440 w 865"/>
                <a:gd name="T7" fmla="*/ 274 h 2089"/>
                <a:gd name="T8" fmla="*/ 561 w 865"/>
                <a:gd name="T9" fmla="*/ 256 h 2089"/>
                <a:gd name="T10" fmla="*/ 659 w 865"/>
                <a:gd name="T11" fmla="*/ 2065 h 2089"/>
                <a:gd name="T12" fmla="*/ 813 w 865"/>
                <a:gd name="T13" fmla="*/ 2058 h 2089"/>
                <a:gd name="T14" fmla="*/ 865 w 865"/>
                <a:gd name="T15" fmla="*/ 14 h 2089"/>
                <a:gd name="T16" fmla="*/ 95 w 865"/>
                <a:gd name="T17" fmla="*/ 0 h 2089"/>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865" h="2089">
                  <a:moveTo>
                    <a:pt x="95" y="0"/>
                  </a:moveTo>
                  <a:lnTo>
                    <a:pt x="0" y="2089"/>
                  </a:lnTo>
                  <a:lnTo>
                    <a:pt x="154" y="2082"/>
                  </a:lnTo>
                  <a:lnTo>
                    <a:pt x="440" y="274"/>
                  </a:lnTo>
                  <a:lnTo>
                    <a:pt x="561" y="256"/>
                  </a:lnTo>
                  <a:lnTo>
                    <a:pt x="659" y="2065"/>
                  </a:lnTo>
                  <a:lnTo>
                    <a:pt x="813" y="2058"/>
                  </a:lnTo>
                  <a:lnTo>
                    <a:pt x="865" y="14"/>
                  </a:lnTo>
                  <a:lnTo>
                    <a:pt x="95" y="0"/>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96" name="Freeform 9">
              <a:extLst>
                <a:ext uri="{FF2B5EF4-FFF2-40B4-BE49-F238E27FC236}">
                  <a16:creationId xmlns:a16="http://schemas.microsoft.com/office/drawing/2014/main" id="{ED7C35D8-3898-47BB-A43F-160EC8CA271E}"/>
                </a:ext>
              </a:extLst>
            </p:cNvPr>
            <p:cNvSpPr>
              <a:spLocks/>
            </p:cNvSpPr>
            <p:nvPr/>
          </p:nvSpPr>
          <p:spPr bwMode="auto">
            <a:xfrm>
              <a:off x="10162" y="3656"/>
              <a:ext cx="871" cy="2096"/>
            </a:xfrm>
            <a:custGeom>
              <a:avLst/>
              <a:gdLst>
                <a:gd name="T0" fmla="*/ 98 w 871"/>
                <a:gd name="T1" fmla="*/ 4 h 2096"/>
                <a:gd name="T2" fmla="*/ 95 w 871"/>
                <a:gd name="T3" fmla="*/ 4 h 2096"/>
                <a:gd name="T4" fmla="*/ 0 w 871"/>
                <a:gd name="T5" fmla="*/ 2096 h 2096"/>
                <a:gd name="T6" fmla="*/ 160 w 871"/>
                <a:gd name="T7" fmla="*/ 2089 h 2096"/>
                <a:gd name="T8" fmla="*/ 447 w 871"/>
                <a:gd name="T9" fmla="*/ 281 h 2096"/>
                <a:gd name="T10" fmla="*/ 561 w 871"/>
                <a:gd name="T11" fmla="*/ 264 h 2096"/>
                <a:gd name="T12" fmla="*/ 661 w 871"/>
                <a:gd name="T13" fmla="*/ 2072 h 2096"/>
                <a:gd name="T14" fmla="*/ 820 w 871"/>
                <a:gd name="T15" fmla="*/ 2065 h 2096"/>
                <a:gd name="T16" fmla="*/ 871 w 871"/>
                <a:gd name="T17" fmla="*/ 14 h 2096"/>
                <a:gd name="T18" fmla="*/ 95 w 871"/>
                <a:gd name="T19" fmla="*/ 0 h 2096"/>
                <a:gd name="T20" fmla="*/ 95 w 871"/>
                <a:gd name="T21" fmla="*/ 4 h 2096"/>
                <a:gd name="T22" fmla="*/ 98 w 871"/>
                <a:gd name="T23" fmla="*/ 4 h 2096"/>
                <a:gd name="T24" fmla="*/ 98 w 871"/>
                <a:gd name="T25" fmla="*/ 7 h 2096"/>
                <a:gd name="T26" fmla="*/ 864 w 871"/>
                <a:gd name="T27" fmla="*/ 21 h 2096"/>
                <a:gd name="T28" fmla="*/ 813 w 871"/>
                <a:gd name="T29" fmla="*/ 2058 h 2096"/>
                <a:gd name="T30" fmla="*/ 666 w 871"/>
                <a:gd name="T31" fmla="*/ 2064 h 2096"/>
                <a:gd name="T32" fmla="*/ 567 w 871"/>
                <a:gd name="T33" fmla="*/ 257 h 2096"/>
                <a:gd name="T34" fmla="*/ 440 w 871"/>
                <a:gd name="T35" fmla="*/ 276 h 2096"/>
                <a:gd name="T36" fmla="*/ 153 w 871"/>
                <a:gd name="T37" fmla="*/ 2083 h 2096"/>
                <a:gd name="T38" fmla="*/ 6 w 871"/>
                <a:gd name="T39" fmla="*/ 2089 h 2096"/>
                <a:gd name="T40" fmla="*/ 101 w 871"/>
                <a:gd name="T41" fmla="*/ 6 h 2096"/>
                <a:gd name="T42" fmla="*/ 98 w 871"/>
                <a:gd name="T43" fmla="*/ 4 h 2096"/>
                <a:gd name="T44" fmla="*/ 98 w 871"/>
                <a:gd name="T45" fmla="*/ 7 h 2096"/>
                <a:gd name="T46" fmla="*/ 98 w 871"/>
                <a:gd name="T47" fmla="*/ 4 h 209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871" h="2096">
                  <a:moveTo>
                    <a:pt x="98" y="4"/>
                  </a:moveTo>
                  <a:lnTo>
                    <a:pt x="95" y="4"/>
                  </a:lnTo>
                  <a:lnTo>
                    <a:pt x="0" y="2096"/>
                  </a:lnTo>
                  <a:lnTo>
                    <a:pt x="160" y="2089"/>
                  </a:lnTo>
                  <a:lnTo>
                    <a:pt x="447" y="281"/>
                  </a:lnTo>
                  <a:lnTo>
                    <a:pt x="561" y="264"/>
                  </a:lnTo>
                  <a:lnTo>
                    <a:pt x="661" y="2072"/>
                  </a:lnTo>
                  <a:lnTo>
                    <a:pt x="820" y="2065"/>
                  </a:lnTo>
                  <a:lnTo>
                    <a:pt x="871" y="14"/>
                  </a:lnTo>
                  <a:lnTo>
                    <a:pt x="95" y="0"/>
                  </a:lnTo>
                  <a:lnTo>
                    <a:pt x="95" y="4"/>
                  </a:lnTo>
                  <a:lnTo>
                    <a:pt x="98" y="4"/>
                  </a:lnTo>
                  <a:lnTo>
                    <a:pt x="98" y="7"/>
                  </a:lnTo>
                  <a:lnTo>
                    <a:pt x="864" y="21"/>
                  </a:lnTo>
                  <a:lnTo>
                    <a:pt x="813" y="2058"/>
                  </a:lnTo>
                  <a:lnTo>
                    <a:pt x="666" y="2064"/>
                  </a:lnTo>
                  <a:lnTo>
                    <a:pt x="567" y="257"/>
                  </a:lnTo>
                  <a:lnTo>
                    <a:pt x="440" y="276"/>
                  </a:lnTo>
                  <a:lnTo>
                    <a:pt x="153" y="2083"/>
                  </a:lnTo>
                  <a:lnTo>
                    <a:pt x="6" y="2089"/>
                  </a:lnTo>
                  <a:lnTo>
                    <a:pt x="101" y="6"/>
                  </a:lnTo>
                  <a:lnTo>
                    <a:pt x="98" y="4"/>
                  </a:lnTo>
                  <a:lnTo>
                    <a:pt x="98" y="7"/>
                  </a:lnTo>
                  <a:lnTo>
                    <a:pt x="98" y="4"/>
                  </a:lnTo>
                  <a:close/>
                </a:path>
              </a:pathLst>
            </a:custGeom>
            <a:solidFill>
              <a:srgbClr val="FFCB05"/>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97" name="Freeform 10">
              <a:extLst>
                <a:ext uri="{FF2B5EF4-FFF2-40B4-BE49-F238E27FC236}">
                  <a16:creationId xmlns:a16="http://schemas.microsoft.com/office/drawing/2014/main" id="{48C0C121-4DD3-41CB-8B79-E8B2FD094E6B}"/>
                </a:ext>
              </a:extLst>
            </p:cNvPr>
            <p:cNvSpPr>
              <a:spLocks/>
            </p:cNvSpPr>
            <p:nvPr/>
          </p:nvSpPr>
          <p:spPr bwMode="auto">
            <a:xfrm>
              <a:off x="10162" y="3656"/>
              <a:ext cx="871" cy="2096"/>
            </a:xfrm>
            <a:custGeom>
              <a:avLst/>
              <a:gdLst>
                <a:gd name="T0" fmla="*/ 98 w 871"/>
                <a:gd name="T1" fmla="*/ 4 h 2096"/>
                <a:gd name="T2" fmla="*/ 95 w 871"/>
                <a:gd name="T3" fmla="*/ 4 h 2096"/>
                <a:gd name="T4" fmla="*/ 0 w 871"/>
                <a:gd name="T5" fmla="*/ 2096 h 2096"/>
                <a:gd name="T6" fmla="*/ 160 w 871"/>
                <a:gd name="T7" fmla="*/ 2089 h 2096"/>
                <a:gd name="T8" fmla="*/ 447 w 871"/>
                <a:gd name="T9" fmla="*/ 281 h 2096"/>
                <a:gd name="T10" fmla="*/ 561 w 871"/>
                <a:gd name="T11" fmla="*/ 264 h 2096"/>
                <a:gd name="T12" fmla="*/ 661 w 871"/>
                <a:gd name="T13" fmla="*/ 2072 h 2096"/>
                <a:gd name="T14" fmla="*/ 820 w 871"/>
                <a:gd name="T15" fmla="*/ 2065 h 2096"/>
                <a:gd name="T16" fmla="*/ 871 w 871"/>
                <a:gd name="T17" fmla="*/ 14 h 2096"/>
                <a:gd name="T18" fmla="*/ 95 w 871"/>
                <a:gd name="T19" fmla="*/ 0 h 2096"/>
                <a:gd name="T20" fmla="*/ 95 w 871"/>
                <a:gd name="T21" fmla="*/ 4 h 2096"/>
                <a:gd name="T22" fmla="*/ 98 w 871"/>
                <a:gd name="T23" fmla="*/ 4 h 2096"/>
                <a:gd name="T24" fmla="*/ 98 w 871"/>
                <a:gd name="T25" fmla="*/ 7 h 2096"/>
                <a:gd name="T26" fmla="*/ 864 w 871"/>
                <a:gd name="T27" fmla="*/ 21 h 2096"/>
                <a:gd name="T28" fmla="*/ 813 w 871"/>
                <a:gd name="T29" fmla="*/ 2058 h 2096"/>
                <a:gd name="T30" fmla="*/ 666 w 871"/>
                <a:gd name="T31" fmla="*/ 2064 h 2096"/>
                <a:gd name="T32" fmla="*/ 567 w 871"/>
                <a:gd name="T33" fmla="*/ 257 h 2096"/>
                <a:gd name="T34" fmla="*/ 440 w 871"/>
                <a:gd name="T35" fmla="*/ 276 h 2096"/>
                <a:gd name="T36" fmla="*/ 153 w 871"/>
                <a:gd name="T37" fmla="*/ 2083 h 2096"/>
                <a:gd name="T38" fmla="*/ 6 w 871"/>
                <a:gd name="T39" fmla="*/ 2089 h 2096"/>
                <a:gd name="T40" fmla="*/ 101 w 871"/>
                <a:gd name="T41" fmla="*/ 6 h 2096"/>
                <a:gd name="T42" fmla="*/ 98 w 871"/>
                <a:gd name="T43" fmla="*/ 4 h 2096"/>
                <a:gd name="T44" fmla="*/ 98 w 871"/>
                <a:gd name="T45" fmla="*/ 7 h 2096"/>
                <a:gd name="T46" fmla="*/ 98 w 871"/>
                <a:gd name="T47" fmla="*/ 4 h 209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0" t="0" r="r" b="b"/>
              <a:pathLst>
                <a:path w="871" h="2096">
                  <a:moveTo>
                    <a:pt x="98" y="4"/>
                  </a:moveTo>
                  <a:lnTo>
                    <a:pt x="95" y="4"/>
                  </a:lnTo>
                  <a:lnTo>
                    <a:pt x="0" y="2096"/>
                  </a:lnTo>
                  <a:lnTo>
                    <a:pt x="160" y="2089"/>
                  </a:lnTo>
                  <a:lnTo>
                    <a:pt x="447" y="281"/>
                  </a:lnTo>
                  <a:lnTo>
                    <a:pt x="561" y="264"/>
                  </a:lnTo>
                  <a:lnTo>
                    <a:pt x="661" y="2072"/>
                  </a:lnTo>
                  <a:lnTo>
                    <a:pt x="820" y="2065"/>
                  </a:lnTo>
                  <a:lnTo>
                    <a:pt x="871" y="14"/>
                  </a:lnTo>
                  <a:lnTo>
                    <a:pt x="95" y="0"/>
                  </a:lnTo>
                  <a:lnTo>
                    <a:pt x="95" y="4"/>
                  </a:lnTo>
                  <a:lnTo>
                    <a:pt x="98" y="4"/>
                  </a:lnTo>
                  <a:lnTo>
                    <a:pt x="98" y="7"/>
                  </a:lnTo>
                  <a:lnTo>
                    <a:pt x="864" y="21"/>
                  </a:lnTo>
                  <a:lnTo>
                    <a:pt x="813" y="2058"/>
                  </a:lnTo>
                  <a:lnTo>
                    <a:pt x="666" y="2064"/>
                  </a:lnTo>
                  <a:lnTo>
                    <a:pt x="567" y="257"/>
                  </a:lnTo>
                  <a:lnTo>
                    <a:pt x="440" y="276"/>
                  </a:lnTo>
                  <a:lnTo>
                    <a:pt x="153" y="2083"/>
                  </a:lnTo>
                  <a:lnTo>
                    <a:pt x="6" y="2089"/>
                  </a:lnTo>
                  <a:lnTo>
                    <a:pt x="101" y="6"/>
                  </a:lnTo>
                  <a:lnTo>
                    <a:pt x="98" y="4"/>
                  </a:lnTo>
                  <a:lnTo>
                    <a:pt x="98" y="7"/>
                  </a:lnTo>
                  <a:lnTo>
                    <a:pt x="98" y="4"/>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98" name="Freeform 11">
              <a:extLst>
                <a:ext uri="{FF2B5EF4-FFF2-40B4-BE49-F238E27FC236}">
                  <a16:creationId xmlns:a16="http://schemas.microsoft.com/office/drawing/2014/main" id="{BC573301-50D0-47A3-9C6F-F1E7E4471CB0}"/>
                </a:ext>
              </a:extLst>
            </p:cNvPr>
            <p:cNvSpPr>
              <a:spLocks noEditPoints="1"/>
            </p:cNvSpPr>
            <p:nvPr/>
          </p:nvSpPr>
          <p:spPr bwMode="auto">
            <a:xfrm>
              <a:off x="10170" y="3663"/>
              <a:ext cx="150" cy="2055"/>
            </a:xfrm>
            <a:custGeom>
              <a:avLst/>
              <a:gdLst>
                <a:gd name="T0" fmla="*/ 0 w 87"/>
                <a:gd name="T1" fmla="*/ 1189 h 1193"/>
                <a:gd name="T2" fmla="*/ 0 w 87"/>
                <a:gd name="T3" fmla="*/ 1192 h 1193"/>
                <a:gd name="T4" fmla="*/ 0 w 87"/>
                <a:gd name="T5" fmla="*/ 1193 h 1193"/>
                <a:gd name="T6" fmla="*/ 0 w 87"/>
                <a:gd name="T7" fmla="*/ 1189 h 1193"/>
                <a:gd name="T8" fmla="*/ 54 w 87"/>
                <a:gd name="T9" fmla="*/ 0 h 1193"/>
                <a:gd name="T10" fmla="*/ 1 w 87"/>
                <a:gd name="T11" fmla="*/ 1163 h 1193"/>
                <a:gd name="T12" fmla="*/ 35 w 87"/>
                <a:gd name="T13" fmla="*/ 1152 h 1193"/>
                <a:gd name="T14" fmla="*/ 87 w 87"/>
                <a:gd name="T15" fmla="*/ 1 h 1193"/>
                <a:gd name="T16" fmla="*/ 54 w 87"/>
                <a:gd name="T17" fmla="*/ 0 h 119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87" h="1193">
                  <a:moveTo>
                    <a:pt x="0" y="1189"/>
                  </a:moveTo>
                  <a:cubicBezTo>
                    <a:pt x="0" y="1192"/>
                    <a:pt x="0" y="1192"/>
                    <a:pt x="0" y="1192"/>
                  </a:cubicBezTo>
                  <a:cubicBezTo>
                    <a:pt x="0" y="1192"/>
                    <a:pt x="0" y="1193"/>
                    <a:pt x="0" y="1193"/>
                  </a:cubicBezTo>
                  <a:cubicBezTo>
                    <a:pt x="0" y="1192"/>
                    <a:pt x="0" y="1190"/>
                    <a:pt x="0" y="1189"/>
                  </a:cubicBezTo>
                  <a:moveTo>
                    <a:pt x="54" y="0"/>
                  </a:moveTo>
                  <a:cubicBezTo>
                    <a:pt x="1" y="1163"/>
                    <a:pt x="1" y="1163"/>
                    <a:pt x="1" y="1163"/>
                  </a:cubicBezTo>
                  <a:cubicBezTo>
                    <a:pt x="4" y="1158"/>
                    <a:pt x="13" y="1152"/>
                    <a:pt x="35" y="1152"/>
                  </a:cubicBezTo>
                  <a:cubicBezTo>
                    <a:pt x="87" y="1"/>
                    <a:pt x="87" y="1"/>
                    <a:pt x="87" y="1"/>
                  </a:cubicBezTo>
                  <a:cubicBezTo>
                    <a:pt x="54" y="0"/>
                    <a:pt x="54" y="0"/>
                    <a:pt x="54" y="0"/>
                  </a:cubicBezTo>
                </a:path>
              </a:pathLst>
            </a:custGeom>
            <a:solidFill>
              <a:schemeClr val="tx2">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en-US">
                <a:latin typeface="+mn-lt"/>
              </a:endParaRPr>
            </a:p>
          </p:txBody>
        </p:sp>
        <p:sp>
          <p:nvSpPr>
            <p:cNvPr id="12799" name="Freeform 12">
              <a:extLst>
                <a:ext uri="{FF2B5EF4-FFF2-40B4-BE49-F238E27FC236}">
                  <a16:creationId xmlns:a16="http://schemas.microsoft.com/office/drawing/2014/main" id="{E8B5833E-D660-4852-912B-066424B9CD6F}"/>
                </a:ext>
              </a:extLst>
            </p:cNvPr>
            <p:cNvSpPr>
              <a:spLocks noEditPoints="1"/>
            </p:cNvSpPr>
            <p:nvPr/>
          </p:nvSpPr>
          <p:spPr bwMode="auto">
            <a:xfrm>
              <a:off x="10167" y="3660"/>
              <a:ext cx="155" cy="2056"/>
            </a:xfrm>
            <a:custGeom>
              <a:avLst/>
              <a:gdLst>
                <a:gd name="T0" fmla="*/ 160 w 90"/>
                <a:gd name="T1" fmla="*/ 5 h 1194"/>
                <a:gd name="T2" fmla="*/ 160 w 90"/>
                <a:gd name="T3" fmla="*/ 0 h 1194"/>
                <a:gd name="T4" fmla="*/ 160 w 90"/>
                <a:gd name="T5" fmla="*/ 5 h 1194"/>
                <a:gd name="T6" fmla="*/ 267 w 90"/>
                <a:gd name="T7" fmla="*/ 0 h 1194"/>
                <a:gd name="T8" fmla="*/ 160 w 90"/>
                <a:gd name="T9" fmla="*/ 0 h 1194"/>
                <a:gd name="T10" fmla="*/ 0 w 90"/>
                <a:gd name="T11" fmla="*/ 3532 h 1194"/>
                <a:gd name="T12" fmla="*/ 5 w 90"/>
                <a:gd name="T13" fmla="*/ 3540 h 1194"/>
                <a:gd name="T14" fmla="*/ 5 w 90"/>
                <a:gd name="T15" fmla="*/ 3532 h 1194"/>
                <a:gd name="T16" fmla="*/ 3 w 90"/>
                <a:gd name="T17" fmla="*/ 3487 h 1194"/>
                <a:gd name="T18" fmla="*/ 9 w 90"/>
                <a:gd name="T19" fmla="*/ 3454 h 1194"/>
                <a:gd name="T20" fmla="*/ 165 w 90"/>
                <a:gd name="T21" fmla="*/ 5 h 1194"/>
                <a:gd name="T22" fmla="*/ 264 w 90"/>
                <a:gd name="T23" fmla="*/ 9 h 1194"/>
                <a:gd name="T24" fmla="*/ 267 w 90"/>
                <a:gd name="T25" fmla="*/ 0 h 1194"/>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90" h="1194">
                  <a:moveTo>
                    <a:pt x="54" y="2"/>
                  </a:moveTo>
                  <a:cubicBezTo>
                    <a:pt x="54" y="0"/>
                    <a:pt x="54" y="0"/>
                    <a:pt x="54" y="0"/>
                  </a:cubicBezTo>
                  <a:cubicBezTo>
                    <a:pt x="54" y="2"/>
                    <a:pt x="54" y="2"/>
                    <a:pt x="54" y="2"/>
                  </a:cubicBezTo>
                  <a:moveTo>
                    <a:pt x="90" y="0"/>
                  </a:moveTo>
                  <a:cubicBezTo>
                    <a:pt x="54" y="0"/>
                    <a:pt x="54" y="0"/>
                    <a:pt x="54" y="0"/>
                  </a:cubicBezTo>
                  <a:cubicBezTo>
                    <a:pt x="0" y="1191"/>
                    <a:pt x="0" y="1191"/>
                    <a:pt x="0" y="1191"/>
                  </a:cubicBezTo>
                  <a:cubicBezTo>
                    <a:pt x="0" y="1192"/>
                    <a:pt x="1" y="1193"/>
                    <a:pt x="2" y="1194"/>
                  </a:cubicBezTo>
                  <a:cubicBezTo>
                    <a:pt x="2" y="1191"/>
                    <a:pt x="2" y="1191"/>
                    <a:pt x="2" y="1191"/>
                  </a:cubicBezTo>
                  <a:cubicBezTo>
                    <a:pt x="2" y="1183"/>
                    <a:pt x="1" y="1177"/>
                    <a:pt x="1" y="1176"/>
                  </a:cubicBezTo>
                  <a:cubicBezTo>
                    <a:pt x="1" y="1173"/>
                    <a:pt x="1" y="1169"/>
                    <a:pt x="3" y="1165"/>
                  </a:cubicBezTo>
                  <a:cubicBezTo>
                    <a:pt x="56" y="2"/>
                    <a:pt x="56" y="2"/>
                    <a:pt x="56" y="2"/>
                  </a:cubicBezTo>
                  <a:cubicBezTo>
                    <a:pt x="89" y="3"/>
                    <a:pt x="89" y="3"/>
                    <a:pt x="89" y="3"/>
                  </a:cubicBezTo>
                  <a:cubicBezTo>
                    <a:pt x="90" y="0"/>
                    <a:pt x="90" y="0"/>
                    <a:pt x="90" y="0"/>
                  </a:cubicBezTo>
                </a:path>
              </a:pathLst>
            </a:custGeom>
            <a:solidFill>
              <a:srgbClr val="B8940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600" name="Freeform 13">
              <a:extLst>
                <a:ext uri="{FF2B5EF4-FFF2-40B4-BE49-F238E27FC236}">
                  <a16:creationId xmlns:a16="http://schemas.microsoft.com/office/drawing/2014/main" id="{F6C85FB5-E6AB-4FF6-8535-EAB4DF817E42}"/>
                </a:ext>
              </a:extLst>
            </p:cNvPr>
            <p:cNvSpPr>
              <a:spLocks/>
            </p:cNvSpPr>
            <p:nvPr/>
          </p:nvSpPr>
          <p:spPr bwMode="auto">
            <a:xfrm>
              <a:off x="10619" y="3908"/>
              <a:ext cx="264" cy="1772"/>
            </a:xfrm>
            <a:custGeom>
              <a:avLst/>
              <a:gdLst>
                <a:gd name="T0" fmla="*/ 30 w 153"/>
                <a:gd name="T1" fmla="*/ 0 h 1029"/>
                <a:gd name="T2" fmla="*/ 0 w 153"/>
                <a:gd name="T3" fmla="*/ 12 h 1029"/>
                <a:gd name="T4" fmla="*/ 64 w 153"/>
                <a:gd name="T5" fmla="*/ 3 h 1029"/>
                <a:gd name="T6" fmla="*/ 120 w 153"/>
                <a:gd name="T7" fmla="*/ 1029 h 1029"/>
                <a:gd name="T8" fmla="*/ 153 w 153"/>
                <a:gd name="T9" fmla="*/ 1018 h 1029"/>
                <a:gd name="T10" fmla="*/ 98 w 153"/>
                <a:gd name="T11" fmla="*/ 4 h 1029"/>
                <a:gd name="T12" fmla="*/ 30 w 153"/>
                <a:gd name="T13" fmla="*/ 0 h 1029"/>
              </a:gdLst>
              <a:ahLst/>
              <a:cxnLst>
                <a:cxn ang="0">
                  <a:pos x="T0" y="T1"/>
                </a:cxn>
                <a:cxn ang="0">
                  <a:pos x="T2" y="T3"/>
                </a:cxn>
                <a:cxn ang="0">
                  <a:pos x="T4" y="T5"/>
                </a:cxn>
                <a:cxn ang="0">
                  <a:pos x="T6" y="T7"/>
                </a:cxn>
                <a:cxn ang="0">
                  <a:pos x="T8" y="T9"/>
                </a:cxn>
                <a:cxn ang="0">
                  <a:pos x="T10" y="T11"/>
                </a:cxn>
                <a:cxn ang="0">
                  <a:pos x="T12" y="T13"/>
                </a:cxn>
              </a:cxnLst>
              <a:rect l="0" t="0" r="r" b="b"/>
              <a:pathLst>
                <a:path w="153" h="1029">
                  <a:moveTo>
                    <a:pt x="30" y="0"/>
                  </a:moveTo>
                  <a:cubicBezTo>
                    <a:pt x="0" y="12"/>
                    <a:pt x="0" y="12"/>
                    <a:pt x="0" y="12"/>
                  </a:cubicBezTo>
                  <a:cubicBezTo>
                    <a:pt x="64" y="3"/>
                    <a:pt x="64" y="3"/>
                    <a:pt x="64" y="3"/>
                  </a:cubicBezTo>
                  <a:cubicBezTo>
                    <a:pt x="120" y="1029"/>
                    <a:pt x="120" y="1029"/>
                    <a:pt x="120" y="1029"/>
                  </a:cubicBezTo>
                  <a:cubicBezTo>
                    <a:pt x="123" y="1023"/>
                    <a:pt x="131" y="1018"/>
                    <a:pt x="153" y="1018"/>
                  </a:cubicBezTo>
                  <a:cubicBezTo>
                    <a:pt x="98" y="4"/>
                    <a:pt x="98" y="4"/>
                    <a:pt x="98" y="4"/>
                  </a:cubicBezTo>
                  <a:cubicBezTo>
                    <a:pt x="30" y="0"/>
                    <a:pt x="30" y="0"/>
                    <a:pt x="30" y="0"/>
                  </a:cubicBezTo>
                </a:path>
              </a:pathLst>
            </a:custGeom>
            <a:solidFill>
              <a:schemeClr val="tx2">
                <a:lumMod val="7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en-US">
                <a:latin typeface="+mn-lt"/>
              </a:endParaRPr>
            </a:p>
          </p:txBody>
        </p:sp>
        <p:sp>
          <p:nvSpPr>
            <p:cNvPr id="12801" name="Freeform 14">
              <a:extLst>
                <a:ext uri="{FF2B5EF4-FFF2-40B4-BE49-F238E27FC236}">
                  <a16:creationId xmlns:a16="http://schemas.microsoft.com/office/drawing/2014/main" id="{A55D4E47-3ABD-4442-A6E3-50CFBCB2F051}"/>
                </a:ext>
              </a:extLst>
            </p:cNvPr>
            <p:cNvSpPr>
              <a:spLocks/>
            </p:cNvSpPr>
            <p:nvPr/>
          </p:nvSpPr>
          <p:spPr bwMode="auto">
            <a:xfrm>
              <a:off x="10605" y="3913"/>
              <a:ext cx="221" cy="1777"/>
            </a:xfrm>
            <a:custGeom>
              <a:avLst/>
              <a:gdLst>
                <a:gd name="T0" fmla="*/ 214 w 128"/>
                <a:gd name="T1" fmla="*/ 0 h 1032"/>
                <a:gd name="T2" fmla="*/ 24 w 128"/>
                <a:gd name="T3" fmla="*/ 26 h 1032"/>
                <a:gd name="T4" fmla="*/ 0 w 128"/>
                <a:gd name="T5" fmla="*/ 36 h 1032"/>
                <a:gd name="T6" fmla="*/ 209 w 128"/>
                <a:gd name="T7" fmla="*/ 5 h 1032"/>
                <a:gd name="T8" fmla="*/ 376 w 128"/>
                <a:gd name="T9" fmla="*/ 3060 h 1032"/>
                <a:gd name="T10" fmla="*/ 382 w 128"/>
                <a:gd name="T11" fmla="*/ 3043 h 1032"/>
                <a:gd name="T12" fmla="*/ 214 w 128"/>
                <a:gd name="T13" fmla="*/ 0 h 103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28" h="1032">
                  <a:moveTo>
                    <a:pt x="72" y="0"/>
                  </a:moveTo>
                  <a:cubicBezTo>
                    <a:pt x="8" y="9"/>
                    <a:pt x="8" y="9"/>
                    <a:pt x="8" y="9"/>
                  </a:cubicBezTo>
                  <a:cubicBezTo>
                    <a:pt x="0" y="12"/>
                    <a:pt x="0" y="12"/>
                    <a:pt x="0" y="12"/>
                  </a:cubicBezTo>
                  <a:cubicBezTo>
                    <a:pt x="70" y="2"/>
                    <a:pt x="70" y="2"/>
                    <a:pt x="70" y="2"/>
                  </a:cubicBezTo>
                  <a:cubicBezTo>
                    <a:pt x="126" y="1032"/>
                    <a:pt x="126" y="1032"/>
                    <a:pt x="126" y="1032"/>
                  </a:cubicBezTo>
                  <a:cubicBezTo>
                    <a:pt x="126" y="1030"/>
                    <a:pt x="127" y="1028"/>
                    <a:pt x="128" y="1026"/>
                  </a:cubicBezTo>
                  <a:cubicBezTo>
                    <a:pt x="72" y="0"/>
                    <a:pt x="72" y="0"/>
                    <a:pt x="72" y="0"/>
                  </a:cubicBezTo>
                </a:path>
              </a:pathLst>
            </a:custGeom>
            <a:solidFill>
              <a:srgbClr val="B8940B"/>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02" name="Freeform 15">
              <a:extLst>
                <a:ext uri="{FF2B5EF4-FFF2-40B4-BE49-F238E27FC236}">
                  <a16:creationId xmlns:a16="http://schemas.microsoft.com/office/drawing/2014/main" id="{04F28156-BF24-4DEB-AA43-983D081BF319}"/>
                </a:ext>
              </a:extLst>
            </p:cNvPr>
            <p:cNvSpPr>
              <a:spLocks/>
            </p:cNvSpPr>
            <p:nvPr/>
          </p:nvSpPr>
          <p:spPr bwMode="auto">
            <a:xfrm>
              <a:off x="10452" y="2918"/>
              <a:ext cx="146" cy="198"/>
            </a:xfrm>
            <a:custGeom>
              <a:avLst/>
              <a:gdLst>
                <a:gd name="T0" fmla="*/ 227 w 85"/>
                <a:gd name="T1" fmla="*/ 341 h 115"/>
                <a:gd name="T2" fmla="*/ 57 w 85"/>
                <a:gd name="T3" fmla="*/ 208 h 115"/>
                <a:gd name="T4" fmla="*/ 57 w 85"/>
                <a:gd name="T5" fmla="*/ 205 h 115"/>
                <a:gd name="T6" fmla="*/ 38 w 85"/>
                <a:gd name="T7" fmla="*/ 50 h 115"/>
                <a:gd name="T8" fmla="*/ 213 w 85"/>
                <a:gd name="T9" fmla="*/ 48 h 115"/>
                <a:gd name="T10" fmla="*/ 180 w 85"/>
                <a:gd name="T11" fmla="*/ 127 h 115"/>
                <a:gd name="T12" fmla="*/ 198 w 85"/>
                <a:gd name="T13" fmla="*/ 86 h 115"/>
                <a:gd name="T14" fmla="*/ 180 w 85"/>
                <a:gd name="T15" fmla="*/ 127 h 115"/>
                <a:gd name="T16" fmla="*/ 106 w 85"/>
                <a:gd name="T17" fmla="*/ 107 h 115"/>
                <a:gd name="T18" fmla="*/ 127 w 85"/>
                <a:gd name="T19" fmla="*/ 160 h 115"/>
                <a:gd name="T20" fmla="*/ 251 w 85"/>
                <a:gd name="T21" fmla="*/ 258 h 115"/>
                <a:gd name="T22" fmla="*/ 227 w 85"/>
                <a:gd name="T23" fmla="*/ 341 h 115"/>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85" h="115">
                  <a:moveTo>
                    <a:pt x="77" y="115"/>
                  </a:moveTo>
                  <a:cubicBezTo>
                    <a:pt x="44" y="105"/>
                    <a:pt x="20" y="72"/>
                    <a:pt x="19" y="70"/>
                  </a:cubicBezTo>
                  <a:cubicBezTo>
                    <a:pt x="19" y="69"/>
                    <a:pt x="19" y="69"/>
                    <a:pt x="19" y="69"/>
                  </a:cubicBezTo>
                  <a:cubicBezTo>
                    <a:pt x="10" y="54"/>
                    <a:pt x="0" y="31"/>
                    <a:pt x="13" y="17"/>
                  </a:cubicBezTo>
                  <a:cubicBezTo>
                    <a:pt x="28" y="0"/>
                    <a:pt x="59" y="11"/>
                    <a:pt x="72" y="16"/>
                  </a:cubicBezTo>
                  <a:cubicBezTo>
                    <a:pt x="61" y="43"/>
                    <a:pt x="61" y="43"/>
                    <a:pt x="61" y="43"/>
                  </a:cubicBezTo>
                  <a:cubicBezTo>
                    <a:pt x="67" y="29"/>
                    <a:pt x="67" y="29"/>
                    <a:pt x="67" y="29"/>
                  </a:cubicBezTo>
                  <a:cubicBezTo>
                    <a:pt x="61" y="43"/>
                    <a:pt x="61" y="43"/>
                    <a:pt x="61" y="43"/>
                  </a:cubicBezTo>
                  <a:cubicBezTo>
                    <a:pt x="52" y="39"/>
                    <a:pt x="41" y="36"/>
                    <a:pt x="36" y="36"/>
                  </a:cubicBezTo>
                  <a:cubicBezTo>
                    <a:pt x="36" y="39"/>
                    <a:pt x="38" y="45"/>
                    <a:pt x="43" y="54"/>
                  </a:cubicBezTo>
                  <a:cubicBezTo>
                    <a:pt x="46" y="58"/>
                    <a:pt x="64" y="81"/>
                    <a:pt x="85" y="87"/>
                  </a:cubicBezTo>
                  <a:cubicBezTo>
                    <a:pt x="77" y="115"/>
                    <a:pt x="77" y="115"/>
                    <a:pt x="77" y="115"/>
                  </a:cubicBezTo>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03" name="Freeform 16">
              <a:extLst>
                <a:ext uri="{FF2B5EF4-FFF2-40B4-BE49-F238E27FC236}">
                  <a16:creationId xmlns:a16="http://schemas.microsoft.com/office/drawing/2014/main" id="{59242D81-2E44-47B5-8E21-7BD2A148C450}"/>
                </a:ext>
              </a:extLst>
            </p:cNvPr>
            <p:cNvSpPr>
              <a:spLocks/>
            </p:cNvSpPr>
            <p:nvPr/>
          </p:nvSpPr>
          <p:spPr bwMode="auto">
            <a:xfrm>
              <a:off x="10317" y="2876"/>
              <a:ext cx="209" cy="91"/>
            </a:xfrm>
            <a:custGeom>
              <a:avLst/>
              <a:gdLst>
                <a:gd name="T0" fmla="*/ 356 w 121"/>
                <a:gd name="T1" fmla="*/ 112 h 53"/>
                <a:gd name="T2" fmla="*/ 311 w 121"/>
                <a:gd name="T3" fmla="*/ 151 h 53"/>
                <a:gd name="T4" fmla="*/ 17 w 121"/>
                <a:gd name="T5" fmla="*/ 141 h 53"/>
                <a:gd name="T6" fmla="*/ 17 w 121"/>
                <a:gd name="T7" fmla="*/ 50 h 53"/>
                <a:gd name="T8" fmla="*/ 17 w 121"/>
                <a:gd name="T9" fmla="*/ 45 h 53"/>
                <a:gd name="T10" fmla="*/ 62 w 121"/>
                <a:gd name="T11" fmla="*/ 5 h 53"/>
                <a:gd name="T12" fmla="*/ 328 w 121"/>
                <a:gd name="T13" fmla="*/ 53 h 53"/>
                <a:gd name="T14" fmla="*/ 356 w 121"/>
                <a:gd name="T15" fmla="*/ 106 h 53"/>
                <a:gd name="T16" fmla="*/ 356 w 121"/>
                <a:gd name="T17" fmla="*/ 112 h 5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21" h="53">
                  <a:moveTo>
                    <a:pt x="119" y="38"/>
                  </a:moveTo>
                  <a:cubicBezTo>
                    <a:pt x="117" y="46"/>
                    <a:pt x="110" y="53"/>
                    <a:pt x="104" y="51"/>
                  </a:cubicBezTo>
                  <a:cubicBezTo>
                    <a:pt x="6" y="48"/>
                    <a:pt x="6" y="48"/>
                    <a:pt x="6" y="48"/>
                  </a:cubicBezTo>
                  <a:cubicBezTo>
                    <a:pt x="0" y="47"/>
                    <a:pt x="4" y="26"/>
                    <a:pt x="6" y="17"/>
                  </a:cubicBezTo>
                  <a:cubicBezTo>
                    <a:pt x="6" y="15"/>
                    <a:pt x="6" y="15"/>
                    <a:pt x="6" y="15"/>
                  </a:cubicBezTo>
                  <a:cubicBezTo>
                    <a:pt x="7" y="7"/>
                    <a:pt x="14" y="0"/>
                    <a:pt x="21" y="2"/>
                  </a:cubicBezTo>
                  <a:cubicBezTo>
                    <a:pt x="110" y="18"/>
                    <a:pt x="110" y="18"/>
                    <a:pt x="110" y="18"/>
                  </a:cubicBezTo>
                  <a:cubicBezTo>
                    <a:pt x="116" y="19"/>
                    <a:pt x="121" y="27"/>
                    <a:pt x="119" y="36"/>
                  </a:cubicBezTo>
                  <a:cubicBezTo>
                    <a:pt x="119" y="38"/>
                    <a:pt x="119" y="38"/>
                    <a:pt x="119" y="38"/>
                  </a:cubicBezTo>
                </a:path>
              </a:pathLst>
            </a:custGeom>
            <a:solidFill>
              <a:srgbClr val="FFA17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04" name="Freeform 17">
              <a:extLst>
                <a:ext uri="{FF2B5EF4-FFF2-40B4-BE49-F238E27FC236}">
                  <a16:creationId xmlns:a16="http://schemas.microsoft.com/office/drawing/2014/main" id="{902FEFBE-5162-4ED2-8299-8D0D67BAE73A}"/>
                </a:ext>
              </a:extLst>
            </p:cNvPr>
            <p:cNvSpPr>
              <a:spLocks/>
            </p:cNvSpPr>
            <p:nvPr/>
          </p:nvSpPr>
          <p:spPr bwMode="auto">
            <a:xfrm>
              <a:off x="10331" y="2936"/>
              <a:ext cx="200" cy="76"/>
            </a:xfrm>
            <a:custGeom>
              <a:avLst/>
              <a:gdLst>
                <a:gd name="T0" fmla="*/ 341 w 116"/>
                <a:gd name="T1" fmla="*/ 86 h 44"/>
                <a:gd name="T2" fmla="*/ 303 w 116"/>
                <a:gd name="T3" fmla="*/ 131 h 44"/>
                <a:gd name="T4" fmla="*/ 36 w 116"/>
                <a:gd name="T5" fmla="*/ 104 h 44"/>
                <a:gd name="T6" fmla="*/ 3 w 116"/>
                <a:gd name="T7" fmla="*/ 54 h 44"/>
                <a:gd name="T8" fmla="*/ 3 w 116"/>
                <a:gd name="T9" fmla="*/ 48 h 44"/>
                <a:gd name="T10" fmla="*/ 45 w 116"/>
                <a:gd name="T11" fmla="*/ 3 h 44"/>
                <a:gd name="T12" fmla="*/ 312 w 116"/>
                <a:gd name="T13" fmla="*/ 28 h 44"/>
                <a:gd name="T14" fmla="*/ 345 w 116"/>
                <a:gd name="T15" fmla="*/ 81 h 44"/>
                <a:gd name="T16" fmla="*/ 341 w 116"/>
                <a:gd name="T17" fmla="*/ 86 h 4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16" h="44">
                  <a:moveTo>
                    <a:pt x="115" y="29"/>
                  </a:moveTo>
                  <a:cubicBezTo>
                    <a:pt x="115" y="38"/>
                    <a:pt x="108" y="44"/>
                    <a:pt x="102" y="44"/>
                  </a:cubicBezTo>
                  <a:cubicBezTo>
                    <a:pt x="12" y="35"/>
                    <a:pt x="12" y="35"/>
                    <a:pt x="12" y="35"/>
                  </a:cubicBezTo>
                  <a:cubicBezTo>
                    <a:pt x="5" y="34"/>
                    <a:pt x="0" y="27"/>
                    <a:pt x="1" y="18"/>
                  </a:cubicBezTo>
                  <a:cubicBezTo>
                    <a:pt x="1" y="16"/>
                    <a:pt x="1" y="16"/>
                    <a:pt x="1" y="16"/>
                  </a:cubicBezTo>
                  <a:cubicBezTo>
                    <a:pt x="2" y="7"/>
                    <a:pt x="8" y="0"/>
                    <a:pt x="15" y="1"/>
                  </a:cubicBezTo>
                  <a:cubicBezTo>
                    <a:pt x="105" y="9"/>
                    <a:pt x="105" y="9"/>
                    <a:pt x="105" y="9"/>
                  </a:cubicBezTo>
                  <a:cubicBezTo>
                    <a:pt x="112" y="10"/>
                    <a:pt x="116" y="18"/>
                    <a:pt x="116" y="27"/>
                  </a:cubicBezTo>
                  <a:cubicBezTo>
                    <a:pt x="115" y="29"/>
                    <a:pt x="115" y="29"/>
                    <a:pt x="115" y="29"/>
                  </a:cubicBezTo>
                </a:path>
              </a:pathLst>
            </a:custGeom>
            <a:solidFill>
              <a:srgbClr val="FFA17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05" name="Freeform 18">
              <a:extLst>
                <a:ext uri="{FF2B5EF4-FFF2-40B4-BE49-F238E27FC236}">
                  <a16:creationId xmlns:a16="http://schemas.microsoft.com/office/drawing/2014/main" id="{8338B45D-0BC2-48E6-BA7E-D76A7503BE48}"/>
                </a:ext>
              </a:extLst>
            </p:cNvPr>
            <p:cNvSpPr>
              <a:spLocks/>
            </p:cNvSpPr>
            <p:nvPr/>
          </p:nvSpPr>
          <p:spPr bwMode="auto">
            <a:xfrm>
              <a:off x="10331" y="2995"/>
              <a:ext cx="200" cy="78"/>
            </a:xfrm>
            <a:custGeom>
              <a:avLst/>
              <a:gdLst>
                <a:gd name="T0" fmla="*/ 341 w 116"/>
                <a:gd name="T1" fmla="*/ 87 h 45"/>
                <a:gd name="T2" fmla="*/ 303 w 116"/>
                <a:gd name="T3" fmla="*/ 132 h 45"/>
                <a:gd name="T4" fmla="*/ 36 w 116"/>
                <a:gd name="T5" fmla="*/ 106 h 45"/>
                <a:gd name="T6" fmla="*/ 3 w 116"/>
                <a:gd name="T7" fmla="*/ 54 h 45"/>
                <a:gd name="T8" fmla="*/ 3 w 116"/>
                <a:gd name="T9" fmla="*/ 49 h 45"/>
                <a:gd name="T10" fmla="*/ 45 w 116"/>
                <a:gd name="T11" fmla="*/ 3 h 45"/>
                <a:gd name="T12" fmla="*/ 312 w 116"/>
                <a:gd name="T13" fmla="*/ 29 h 45"/>
                <a:gd name="T14" fmla="*/ 345 w 116"/>
                <a:gd name="T15" fmla="*/ 81 h 45"/>
                <a:gd name="T16" fmla="*/ 341 w 116"/>
                <a:gd name="T17" fmla="*/ 87 h 45"/>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16" h="45">
                  <a:moveTo>
                    <a:pt x="115" y="29"/>
                  </a:moveTo>
                  <a:cubicBezTo>
                    <a:pt x="114" y="38"/>
                    <a:pt x="108" y="45"/>
                    <a:pt x="102" y="44"/>
                  </a:cubicBezTo>
                  <a:cubicBezTo>
                    <a:pt x="12" y="35"/>
                    <a:pt x="12" y="35"/>
                    <a:pt x="12" y="35"/>
                  </a:cubicBezTo>
                  <a:cubicBezTo>
                    <a:pt x="5" y="35"/>
                    <a:pt x="0" y="27"/>
                    <a:pt x="1" y="18"/>
                  </a:cubicBezTo>
                  <a:cubicBezTo>
                    <a:pt x="1" y="16"/>
                    <a:pt x="1" y="16"/>
                    <a:pt x="1" y="16"/>
                  </a:cubicBezTo>
                  <a:cubicBezTo>
                    <a:pt x="2" y="7"/>
                    <a:pt x="8" y="0"/>
                    <a:pt x="15" y="1"/>
                  </a:cubicBezTo>
                  <a:cubicBezTo>
                    <a:pt x="105" y="10"/>
                    <a:pt x="105" y="10"/>
                    <a:pt x="105" y="10"/>
                  </a:cubicBezTo>
                  <a:cubicBezTo>
                    <a:pt x="112" y="11"/>
                    <a:pt x="116" y="18"/>
                    <a:pt x="116" y="27"/>
                  </a:cubicBezTo>
                  <a:cubicBezTo>
                    <a:pt x="115" y="29"/>
                    <a:pt x="115" y="29"/>
                    <a:pt x="115" y="29"/>
                  </a:cubicBezTo>
                </a:path>
              </a:pathLst>
            </a:custGeom>
            <a:solidFill>
              <a:srgbClr val="FFA17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06" name="Freeform 19">
              <a:extLst>
                <a:ext uri="{FF2B5EF4-FFF2-40B4-BE49-F238E27FC236}">
                  <a16:creationId xmlns:a16="http://schemas.microsoft.com/office/drawing/2014/main" id="{C2A572A7-62CC-47BA-B5CF-91DCAB9C9249}"/>
                </a:ext>
              </a:extLst>
            </p:cNvPr>
            <p:cNvSpPr>
              <a:spLocks/>
            </p:cNvSpPr>
            <p:nvPr/>
          </p:nvSpPr>
          <p:spPr bwMode="auto">
            <a:xfrm>
              <a:off x="10348" y="3054"/>
              <a:ext cx="161" cy="98"/>
            </a:xfrm>
            <a:custGeom>
              <a:avLst/>
              <a:gdLst>
                <a:gd name="T0" fmla="*/ 270 w 93"/>
                <a:gd name="T1" fmla="*/ 136 h 57"/>
                <a:gd name="T2" fmla="*/ 229 w 93"/>
                <a:gd name="T3" fmla="*/ 163 h 57"/>
                <a:gd name="T4" fmla="*/ 21 w 93"/>
                <a:gd name="T5" fmla="*/ 83 h 57"/>
                <a:gd name="T6" fmla="*/ 9 w 93"/>
                <a:gd name="T7" fmla="*/ 36 h 57"/>
                <a:gd name="T8" fmla="*/ 9 w 93"/>
                <a:gd name="T9" fmla="*/ 33 h 57"/>
                <a:gd name="T10" fmla="*/ 50 w 93"/>
                <a:gd name="T11" fmla="*/ 5 h 57"/>
                <a:gd name="T12" fmla="*/ 258 w 93"/>
                <a:gd name="T13" fmla="*/ 83 h 57"/>
                <a:gd name="T14" fmla="*/ 274 w 93"/>
                <a:gd name="T15" fmla="*/ 131 h 57"/>
                <a:gd name="T16" fmla="*/ 270 w 93"/>
                <a:gd name="T17" fmla="*/ 136 h 57"/>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93" h="57">
                  <a:moveTo>
                    <a:pt x="90" y="46"/>
                  </a:moveTo>
                  <a:cubicBezTo>
                    <a:pt x="88" y="53"/>
                    <a:pt x="81" y="57"/>
                    <a:pt x="76" y="55"/>
                  </a:cubicBezTo>
                  <a:cubicBezTo>
                    <a:pt x="7" y="28"/>
                    <a:pt x="7" y="28"/>
                    <a:pt x="7" y="28"/>
                  </a:cubicBezTo>
                  <a:cubicBezTo>
                    <a:pt x="2" y="26"/>
                    <a:pt x="0" y="19"/>
                    <a:pt x="3" y="12"/>
                  </a:cubicBezTo>
                  <a:cubicBezTo>
                    <a:pt x="3" y="11"/>
                    <a:pt x="3" y="11"/>
                    <a:pt x="3" y="11"/>
                  </a:cubicBezTo>
                  <a:cubicBezTo>
                    <a:pt x="6" y="4"/>
                    <a:pt x="12" y="0"/>
                    <a:pt x="17" y="2"/>
                  </a:cubicBezTo>
                  <a:cubicBezTo>
                    <a:pt x="86" y="28"/>
                    <a:pt x="86" y="28"/>
                    <a:pt x="86" y="28"/>
                  </a:cubicBezTo>
                  <a:cubicBezTo>
                    <a:pt x="91" y="30"/>
                    <a:pt x="93" y="37"/>
                    <a:pt x="91" y="44"/>
                  </a:cubicBezTo>
                  <a:cubicBezTo>
                    <a:pt x="90" y="46"/>
                    <a:pt x="90" y="46"/>
                    <a:pt x="90" y="46"/>
                  </a:cubicBezTo>
                </a:path>
              </a:pathLst>
            </a:custGeom>
            <a:solidFill>
              <a:srgbClr val="FFA17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07" name="Freeform 20">
              <a:extLst>
                <a:ext uri="{FF2B5EF4-FFF2-40B4-BE49-F238E27FC236}">
                  <a16:creationId xmlns:a16="http://schemas.microsoft.com/office/drawing/2014/main" id="{CC1EC7C2-2F12-416D-8BF4-00BDED2B0104}"/>
                </a:ext>
              </a:extLst>
            </p:cNvPr>
            <p:cNvSpPr>
              <a:spLocks/>
            </p:cNvSpPr>
            <p:nvPr/>
          </p:nvSpPr>
          <p:spPr bwMode="auto">
            <a:xfrm>
              <a:off x="10165" y="2878"/>
              <a:ext cx="223" cy="331"/>
            </a:xfrm>
            <a:custGeom>
              <a:avLst/>
              <a:gdLst>
                <a:gd name="T0" fmla="*/ 0 w 129"/>
                <a:gd name="T1" fmla="*/ 259 h 192"/>
                <a:gd name="T2" fmla="*/ 105 w 129"/>
                <a:gd name="T3" fmla="*/ 71 h 192"/>
                <a:gd name="T4" fmla="*/ 315 w 129"/>
                <a:gd name="T5" fmla="*/ 0 h 192"/>
                <a:gd name="T6" fmla="*/ 385 w 129"/>
                <a:gd name="T7" fmla="*/ 71 h 192"/>
                <a:gd name="T8" fmla="*/ 385 w 129"/>
                <a:gd name="T9" fmla="*/ 341 h 192"/>
                <a:gd name="T10" fmla="*/ 377 w 129"/>
                <a:gd name="T11" fmla="*/ 395 h 192"/>
                <a:gd name="T12" fmla="*/ 194 w 129"/>
                <a:gd name="T13" fmla="*/ 533 h 192"/>
                <a:gd name="T14" fmla="*/ 0 w 129"/>
                <a:gd name="T15" fmla="*/ 259 h 19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29" h="192">
                  <a:moveTo>
                    <a:pt x="0" y="87"/>
                  </a:moveTo>
                  <a:cubicBezTo>
                    <a:pt x="35" y="24"/>
                    <a:pt x="35" y="24"/>
                    <a:pt x="35" y="24"/>
                  </a:cubicBezTo>
                  <a:cubicBezTo>
                    <a:pt x="105" y="0"/>
                    <a:pt x="105" y="0"/>
                    <a:pt x="105" y="0"/>
                  </a:cubicBezTo>
                  <a:cubicBezTo>
                    <a:pt x="129" y="24"/>
                    <a:pt x="129" y="24"/>
                    <a:pt x="129" y="24"/>
                  </a:cubicBezTo>
                  <a:cubicBezTo>
                    <a:pt x="129" y="115"/>
                    <a:pt x="129" y="115"/>
                    <a:pt x="129" y="115"/>
                  </a:cubicBezTo>
                  <a:cubicBezTo>
                    <a:pt x="126" y="133"/>
                    <a:pt x="126" y="133"/>
                    <a:pt x="126" y="133"/>
                  </a:cubicBezTo>
                  <a:cubicBezTo>
                    <a:pt x="65" y="179"/>
                    <a:pt x="65" y="179"/>
                    <a:pt x="65" y="179"/>
                  </a:cubicBezTo>
                  <a:cubicBezTo>
                    <a:pt x="65" y="179"/>
                    <a:pt x="8" y="192"/>
                    <a:pt x="0" y="87"/>
                  </a:cubicBezTo>
                  <a:close/>
                </a:path>
              </a:pathLst>
            </a:custGeom>
            <a:solidFill>
              <a:srgbClr val="FFA17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08" name="Freeform 21">
              <a:extLst>
                <a:ext uri="{FF2B5EF4-FFF2-40B4-BE49-F238E27FC236}">
                  <a16:creationId xmlns:a16="http://schemas.microsoft.com/office/drawing/2014/main" id="{F3265AD0-5F0C-454A-8EA9-048A6642162B}"/>
                </a:ext>
              </a:extLst>
            </p:cNvPr>
            <p:cNvSpPr>
              <a:spLocks/>
            </p:cNvSpPr>
            <p:nvPr/>
          </p:nvSpPr>
          <p:spPr bwMode="auto">
            <a:xfrm>
              <a:off x="10545" y="2914"/>
              <a:ext cx="323" cy="238"/>
            </a:xfrm>
            <a:custGeom>
              <a:avLst/>
              <a:gdLst>
                <a:gd name="T0" fmla="*/ 0 w 187"/>
                <a:gd name="T1" fmla="*/ 0 h 138"/>
                <a:gd name="T2" fmla="*/ 107 w 187"/>
                <a:gd name="T3" fmla="*/ 386 h 138"/>
                <a:gd name="T4" fmla="*/ 432 w 187"/>
                <a:gd name="T5" fmla="*/ 386 h 138"/>
                <a:gd name="T6" fmla="*/ 553 w 187"/>
                <a:gd name="T7" fmla="*/ 0 h 138"/>
                <a:gd name="T8" fmla="*/ 0 w 187"/>
                <a:gd name="T9" fmla="*/ 0 h 13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87" h="138">
                  <a:moveTo>
                    <a:pt x="0" y="0"/>
                  </a:moveTo>
                  <a:cubicBezTo>
                    <a:pt x="0" y="0"/>
                    <a:pt x="11" y="116"/>
                    <a:pt x="36" y="130"/>
                  </a:cubicBezTo>
                  <a:cubicBezTo>
                    <a:pt x="36" y="130"/>
                    <a:pt x="120" y="138"/>
                    <a:pt x="145" y="130"/>
                  </a:cubicBezTo>
                  <a:cubicBezTo>
                    <a:pt x="145" y="130"/>
                    <a:pt x="187" y="92"/>
                    <a:pt x="185" y="0"/>
                  </a:cubicBezTo>
                  <a:lnTo>
                    <a:pt x="0" y="0"/>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09" name="Freeform 22">
              <a:extLst>
                <a:ext uri="{FF2B5EF4-FFF2-40B4-BE49-F238E27FC236}">
                  <a16:creationId xmlns:a16="http://schemas.microsoft.com/office/drawing/2014/main" id="{79010B6F-7DD9-42ED-9B4B-1F6120EF0450}"/>
                </a:ext>
              </a:extLst>
            </p:cNvPr>
            <p:cNvSpPr>
              <a:spLocks/>
            </p:cNvSpPr>
            <p:nvPr/>
          </p:nvSpPr>
          <p:spPr bwMode="auto">
            <a:xfrm>
              <a:off x="10339" y="2997"/>
              <a:ext cx="173" cy="22"/>
            </a:xfrm>
            <a:custGeom>
              <a:avLst/>
              <a:gdLst>
                <a:gd name="T0" fmla="*/ 2 w 173"/>
                <a:gd name="T1" fmla="*/ 22 h 22"/>
                <a:gd name="T2" fmla="*/ 0 w 173"/>
                <a:gd name="T3" fmla="*/ 15 h 22"/>
                <a:gd name="T4" fmla="*/ 52 w 173"/>
                <a:gd name="T5" fmla="*/ 0 h 22"/>
                <a:gd name="T6" fmla="*/ 173 w 173"/>
                <a:gd name="T7" fmla="*/ 15 h 22"/>
                <a:gd name="T8" fmla="*/ 52 w 173"/>
                <a:gd name="T9" fmla="*/ 7 h 22"/>
                <a:gd name="T10" fmla="*/ 2 w 173"/>
                <a:gd name="T11" fmla="*/ 22 h 2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3" h="22">
                  <a:moveTo>
                    <a:pt x="2" y="22"/>
                  </a:moveTo>
                  <a:lnTo>
                    <a:pt x="0" y="15"/>
                  </a:lnTo>
                  <a:lnTo>
                    <a:pt x="52" y="0"/>
                  </a:lnTo>
                  <a:lnTo>
                    <a:pt x="173" y="15"/>
                  </a:lnTo>
                  <a:lnTo>
                    <a:pt x="52" y="7"/>
                  </a:lnTo>
                  <a:lnTo>
                    <a:pt x="2" y="22"/>
                  </a:lnTo>
                  <a:close/>
                </a:path>
              </a:pathLst>
            </a:custGeom>
            <a:solidFill>
              <a:srgbClr val="FF8F6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10" name="Freeform 23">
              <a:extLst>
                <a:ext uri="{FF2B5EF4-FFF2-40B4-BE49-F238E27FC236}">
                  <a16:creationId xmlns:a16="http://schemas.microsoft.com/office/drawing/2014/main" id="{662FB171-2418-4E12-9D42-5CE51E1FEB21}"/>
                </a:ext>
              </a:extLst>
            </p:cNvPr>
            <p:cNvSpPr>
              <a:spLocks/>
            </p:cNvSpPr>
            <p:nvPr/>
          </p:nvSpPr>
          <p:spPr bwMode="auto">
            <a:xfrm>
              <a:off x="10338" y="2938"/>
              <a:ext cx="177" cy="17"/>
            </a:xfrm>
            <a:custGeom>
              <a:avLst/>
              <a:gdLst>
                <a:gd name="T0" fmla="*/ 0 w 177"/>
                <a:gd name="T1" fmla="*/ 17 h 17"/>
                <a:gd name="T2" fmla="*/ 0 w 177"/>
                <a:gd name="T3" fmla="*/ 12 h 17"/>
                <a:gd name="T4" fmla="*/ 53 w 177"/>
                <a:gd name="T5" fmla="*/ 0 h 17"/>
                <a:gd name="T6" fmla="*/ 177 w 177"/>
                <a:gd name="T7" fmla="*/ 16 h 17"/>
                <a:gd name="T8" fmla="*/ 53 w 177"/>
                <a:gd name="T9" fmla="*/ 7 h 17"/>
                <a:gd name="T10" fmla="*/ 0 w 177"/>
                <a:gd name="T11" fmla="*/ 17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7" h="17">
                  <a:moveTo>
                    <a:pt x="0" y="17"/>
                  </a:moveTo>
                  <a:lnTo>
                    <a:pt x="0" y="12"/>
                  </a:lnTo>
                  <a:lnTo>
                    <a:pt x="53" y="0"/>
                  </a:lnTo>
                  <a:lnTo>
                    <a:pt x="177" y="16"/>
                  </a:lnTo>
                  <a:lnTo>
                    <a:pt x="53" y="7"/>
                  </a:lnTo>
                  <a:lnTo>
                    <a:pt x="0" y="17"/>
                  </a:lnTo>
                  <a:close/>
                </a:path>
              </a:pathLst>
            </a:custGeom>
            <a:solidFill>
              <a:srgbClr val="FF8F6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11" name="Freeform 24">
              <a:extLst>
                <a:ext uri="{FF2B5EF4-FFF2-40B4-BE49-F238E27FC236}">
                  <a16:creationId xmlns:a16="http://schemas.microsoft.com/office/drawing/2014/main" id="{CA17AAFB-A51C-475B-88D6-45336F8FE5A1}"/>
                </a:ext>
              </a:extLst>
            </p:cNvPr>
            <p:cNvSpPr>
              <a:spLocks/>
            </p:cNvSpPr>
            <p:nvPr/>
          </p:nvSpPr>
          <p:spPr bwMode="auto">
            <a:xfrm>
              <a:off x="10338" y="2938"/>
              <a:ext cx="177" cy="17"/>
            </a:xfrm>
            <a:custGeom>
              <a:avLst/>
              <a:gdLst>
                <a:gd name="T0" fmla="*/ 0 w 177"/>
                <a:gd name="T1" fmla="*/ 17 h 17"/>
                <a:gd name="T2" fmla="*/ 0 w 177"/>
                <a:gd name="T3" fmla="*/ 12 h 17"/>
                <a:gd name="T4" fmla="*/ 53 w 177"/>
                <a:gd name="T5" fmla="*/ 0 h 17"/>
                <a:gd name="T6" fmla="*/ 177 w 177"/>
                <a:gd name="T7" fmla="*/ 16 h 17"/>
                <a:gd name="T8" fmla="*/ 53 w 177"/>
                <a:gd name="T9" fmla="*/ 7 h 17"/>
                <a:gd name="T10" fmla="*/ 0 w 177"/>
                <a:gd name="T11" fmla="*/ 17 h 17"/>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7" h="17">
                  <a:moveTo>
                    <a:pt x="0" y="17"/>
                  </a:moveTo>
                  <a:lnTo>
                    <a:pt x="0" y="12"/>
                  </a:lnTo>
                  <a:lnTo>
                    <a:pt x="53" y="0"/>
                  </a:lnTo>
                  <a:lnTo>
                    <a:pt x="177" y="16"/>
                  </a:lnTo>
                  <a:lnTo>
                    <a:pt x="53" y="7"/>
                  </a:lnTo>
                  <a:lnTo>
                    <a:pt x="0" y="17"/>
                  </a:lnTo>
                </a:path>
              </a:pathLst>
            </a:cu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12" name="Oval 25">
              <a:extLst>
                <a:ext uri="{FF2B5EF4-FFF2-40B4-BE49-F238E27FC236}">
                  <a16:creationId xmlns:a16="http://schemas.microsoft.com/office/drawing/2014/main" id="{B5B2B31E-13FA-47F0-A7D4-B7E4507260E2}"/>
                </a:ext>
              </a:extLst>
            </p:cNvPr>
            <p:cNvSpPr>
              <a:spLocks noChangeArrowheads="1"/>
            </p:cNvSpPr>
            <p:nvPr/>
          </p:nvSpPr>
          <p:spPr bwMode="auto">
            <a:xfrm>
              <a:off x="10486" y="3222"/>
              <a:ext cx="432" cy="111"/>
            </a:xfrm>
            <a:prstGeom prst="ellipse">
              <a:avLst/>
            </a:prstGeom>
            <a:solidFill>
              <a:srgbClr val="E6E6E6"/>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813" name="Freeform 26">
              <a:extLst>
                <a:ext uri="{FF2B5EF4-FFF2-40B4-BE49-F238E27FC236}">
                  <a16:creationId xmlns:a16="http://schemas.microsoft.com/office/drawing/2014/main" id="{E1AF3E5A-519A-4CAC-9473-3938D787C926}"/>
                </a:ext>
              </a:extLst>
            </p:cNvPr>
            <p:cNvSpPr>
              <a:spLocks/>
            </p:cNvSpPr>
            <p:nvPr/>
          </p:nvSpPr>
          <p:spPr bwMode="auto">
            <a:xfrm>
              <a:off x="10453" y="3181"/>
              <a:ext cx="154" cy="174"/>
            </a:xfrm>
            <a:custGeom>
              <a:avLst/>
              <a:gdLst>
                <a:gd name="T0" fmla="*/ 9 w 89"/>
                <a:gd name="T1" fmla="*/ 81 h 101"/>
                <a:gd name="T2" fmla="*/ 45 w 89"/>
                <a:gd name="T3" fmla="*/ 157 h 101"/>
                <a:gd name="T4" fmla="*/ 161 w 89"/>
                <a:gd name="T5" fmla="*/ 291 h 101"/>
                <a:gd name="T6" fmla="*/ 266 w 89"/>
                <a:gd name="T7" fmla="*/ 291 h 101"/>
                <a:gd name="T8" fmla="*/ 161 w 89"/>
                <a:gd name="T9" fmla="*/ 188 h 101"/>
                <a:gd name="T10" fmla="*/ 9 w 89"/>
                <a:gd name="T11" fmla="*/ 81 h 1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9" h="101">
                  <a:moveTo>
                    <a:pt x="3" y="27"/>
                  </a:moveTo>
                  <a:cubicBezTo>
                    <a:pt x="3" y="27"/>
                    <a:pt x="0" y="27"/>
                    <a:pt x="15" y="53"/>
                  </a:cubicBezTo>
                  <a:cubicBezTo>
                    <a:pt x="29" y="79"/>
                    <a:pt x="40" y="94"/>
                    <a:pt x="54" y="98"/>
                  </a:cubicBezTo>
                  <a:cubicBezTo>
                    <a:pt x="62" y="101"/>
                    <a:pt x="89" y="98"/>
                    <a:pt x="89" y="98"/>
                  </a:cubicBezTo>
                  <a:cubicBezTo>
                    <a:pt x="54" y="63"/>
                    <a:pt x="54" y="63"/>
                    <a:pt x="54" y="63"/>
                  </a:cubicBezTo>
                  <a:cubicBezTo>
                    <a:pt x="54" y="63"/>
                    <a:pt x="10" y="0"/>
                    <a:pt x="3" y="27"/>
                  </a:cubicBezTo>
                  <a:close/>
                </a:path>
              </a:pathLst>
            </a:custGeom>
            <a:solidFill>
              <a:srgbClr val="FF8F6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14" name="Oval 27">
              <a:extLst>
                <a:ext uri="{FF2B5EF4-FFF2-40B4-BE49-F238E27FC236}">
                  <a16:creationId xmlns:a16="http://schemas.microsoft.com/office/drawing/2014/main" id="{CCBC6BE5-6055-4D21-8BCE-EADD38BA16C0}"/>
                </a:ext>
              </a:extLst>
            </p:cNvPr>
            <p:cNvSpPr>
              <a:spLocks noChangeArrowheads="1"/>
            </p:cNvSpPr>
            <p:nvPr/>
          </p:nvSpPr>
          <p:spPr bwMode="auto">
            <a:xfrm>
              <a:off x="10486" y="3183"/>
              <a:ext cx="432" cy="110"/>
            </a:xfrm>
            <a:prstGeom prst="ellipse">
              <a:avLst/>
            </a:pr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815" name="Oval 28">
              <a:extLst>
                <a:ext uri="{FF2B5EF4-FFF2-40B4-BE49-F238E27FC236}">
                  <a16:creationId xmlns:a16="http://schemas.microsoft.com/office/drawing/2014/main" id="{ED0485F2-29E7-4F92-A4A6-4145868D97BE}"/>
                </a:ext>
              </a:extLst>
            </p:cNvPr>
            <p:cNvSpPr>
              <a:spLocks noChangeArrowheads="1"/>
            </p:cNvSpPr>
            <p:nvPr/>
          </p:nvSpPr>
          <p:spPr bwMode="auto">
            <a:xfrm>
              <a:off x="10598" y="3212"/>
              <a:ext cx="209" cy="45"/>
            </a:xfrm>
            <a:prstGeom prst="ellipse">
              <a:avLst/>
            </a:prstGeom>
            <a:solidFill>
              <a:srgbClr val="B3B3B3"/>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816" name="Freeform 29">
              <a:extLst>
                <a:ext uri="{FF2B5EF4-FFF2-40B4-BE49-F238E27FC236}">
                  <a16:creationId xmlns:a16="http://schemas.microsoft.com/office/drawing/2014/main" id="{8881A399-8777-4984-9CD1-6AF86613CEE6}"/>
                </a:ext>
              </a:extLst>
            </p:cNvPr>
            <p:cNvSpPr>
              <a:spLocks/>
            </p:cNvSpPr>
            <p:nvPr/>
          </p:nvSpPr>
          <p:spPr bwMode="auto">
            <a:xfrm>
              <a:off x="10531" y="3234"/>
              <a:ext cx="347" cy="188"/>
            </a:xfrm>
            <a:custGeom>
              <a:avLst/>
              <a:gdLst>
                <a:gd name="T0" fmla="*/ 590 w 201"/>
                <a:gd name="T1" fmla="*/ 202 h 109"/>
                <a:gd name="T2" fmla="*/ 245 w 201"/>
                <a:gd name="T3" fmla="*/ 274 h 109"/>
                <a:gd name="T4" fmla="*/ 0 w 201"/>
                <a:gd name="T5" fmla="*/ 66 h 109"/>
                <a:gd name="T6" fmla="*/ 107 w 201"/>
                <a:gd name="T7" fmla="*/ 66 h 109"/>
                <a:gd name="T8" fmla="*/ 245 w 201"/>
                <a:gd name="T9" fmla="*/ 157 h 109"/>
                <a:gd name="T10" fmla="*/ 426 w 201"/>
                <a:gd name="T11" fmla="*/ 128 h 109"/>
                <a:gd name="T12" fmla="*/ 590 w 201"/>
                <a:gd name="T13" fmla="*/ 202 h 109"/>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01" h="109">
                  <a:moveTo>
                    <a:pt x="198" y="68"/>
                  </a:moveTo>
                  <a:cubicBezTo>
                    <a:pt x="198" y="68"/>
                    <a:pt x="144" y="100"/>
                    <a:pt x="82" y="92"/>
                  </a:cubicBezTo>
                  <a:cubicBezTo>
                    <a:pt x="82" y="92"/>
                    <a:pt x="35" y="109"/>
                    <a:pt x="0" y="22"/>
                  </a:cubicBezTo>
                  <a:cubicBezTo>
                    <a:pt x="0" y="22"/>
                    <a:pt x="13" y="0"/>
                    <a:pt x="36" y="22"/>
                  </a:cubicBezTo>
                  <a:cubicBezTo>
                    <a:pt x="36" y="22"/>
                    <a:pt x="60" y="52"/>
                    <a:pt x="82" y="53"/>
                  </a:cubicBezTo>
                  <a:cubicBezTo>
                    <a:pt x="143" y="43"/>
                    <a:pt x="143" y="43"/>
                    <a:pt x="143" y="43"/>
                  </a:cubicBezTo>
                  <a:cubicBezTo>
                    <a:pt x="143" y="43"/>
                    <a:pt x="201" y="46"/>
                    <a:pt x="198" y="68"/>
                  </a:cubicBezTo>
                </a:path>
              </a:pathLst>
            </a:custGeom>
            <a:solidFill>
              <a:srgbClr val="FFA17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17" name="Freeform 30">
              <a:extLst>
                <a:ext uri="{FF2B5EF4-FFF2-40B4-BE49-F238E27FC236}">
                  <a16:creationId xmlns:a16="http://schemas.microsoft.com/office/drawing/2014/main" id="{D43011F5-951D-45E4-8428-9FE819261353}"/>
                </a:ext>
              </a:extLst>
            </p:cNvPr>
            <p:cNvSpPr>
              <a:spLocks/>
            </p:cNvSpPr>
            <p:nvPr/>
          </p:nvSpPr>
          <p:spPr bwMode="auto">
            <a:xfrm>
              <a:off x="10802" y="3290"/>
              <a:ext cx="205" cy="158"/>
            </a:xfrm>
            <a:custGeom>
              <a:avLst/>
              <a:gdLst>
                <a:gd name="T0" fmla="*/ 0 w 119"/>
                <a:gd name="T1" fmla="*/ 156 h 92"/>
                <a:gd name="T2" fmla="*/ 110 w 119"/>
                <a:gd name="T3" fmla="*/ 218 h 92"/>
                <a:gd name="T4" fmla="*/ 136 w 119"/>
                <a:gd name="T5" fmla="*/ 271 h 92"/>
                <a:gd name="T6" fmla="*/ 332 w 119"/>
                <a:gd name="T7" fmla="*/ 100 h 92"/>
                <a:gd name="T8" fmla="*/ 252 w 119"/>
                <a:gd name="T9" fmla="*/ 0 h 92"/>
                <a:gd name="T10" fmla="*/ 0 w 119"/>
                <a:gd name="T11" fmla="*/ 156 h 9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19" h="92">
                  <a:moveTo>
                    <a:pt x="0" y="53"/>
                  </a:moveTo>
                  <a:cubicBezTo>
                    <a:pt x="0" y="53"/>
                    <a:pt x="23" y="43"/>
                    <a:pt x="37" y="74"/>
                  </a:cubicBezTo>
                  <a:cubicBezTo>
                    <a:pt x="46" y="92"/>
                    <a:pt x="46" y="92"/>
                    <a:pt x="46" y="92"/>
                  </a:cubicBezTo>
                  <a:cubicBezTo>
                    <a:pt x="46" y="92"/>
                    <a:pt x="119" y="44"/>
                    <a:pt x="112" y="34"/>
                  </a:cubicBezTo>
                  <a:cubicBezTo>
                    <a:pt x="104" y="24"/>
                    <a:pt x="85" y="0"/>
                    <a:pt x="85" y="0"/>
                  </a:cubicBezTo>
                  <a:lnTo>
                    <a:pt x="0" y="53"/>
                  </a:lnTo>
                  <a:close/>
                </a:path>
              </a:pathLst>
            </a:custGeom>
            <a:solidFill>
              <a:srgbClr val="FFA17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18" name="Freeform 31">
              <a:extLst>
                <a:ext uri="{FF2B5EF4-FFF2-40B4-BE49-F238E27FC236}">
                  <a16:creationId xmlns:a16="http://schemas.microsoft.com/office/drawing/2014/main" id="{00BA7FF8-79BC-4F2C-AB82-FDEBBEA4518D}"/>
                </a:ext>
              </a:extLst>
            </p:cNvPr>
            <p:cNvSpPr>
              <a:spLocks/>
            </p:cNvSpPr>
            <p:nvPr/>
          </p:nvSpPr>
          <p:spPr bwMode="auto">
            <a:xfrm>
              <a:off x="10752" y="3197"/>
              <a:ext cx="209" cy="163"/>
            </a:xfrm>
            <a:custGeom>
              <a:avLst/>
              <a:gdLst>
                <a:gd name="T0" fmla="*/ 356 w 121"/>
                <a:gd name="T1" fmla="*/ 192 h 95"/>
                <a:gd name="T2" fmla="*/ 188 w 121"/>
                <a:gd name="T3" fmla="*/ 244 h 95"/>
                <a:gd name="T4" fmla="*/ 0 w 121"/>
                <a:gd name="T5" fmla="*/ 192 h 95"/>
                <a:gd name="T6" fmla="*/ 149 w 121"/>
                <a:gd name="T7" fmla="*/ 124 h 95"/>
                <a:gd name="T8" fmla="*/ 263 w 121"/>
                <a:gd name="T9" fmla="*/ 12 h 95"/>
                <a:gd name="T10" fmla="*/ 356 w 121"/>
                <a:gd name="T11" fmla="*/ 192 h 9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21" h="95">
                  <a:moveTo>
                    <a:pt x="119" y="65"/>
                  </a:moveTo>
                  <a:cubicBezTo>
                    <a:pt x="63" y="83"/>
                    <a:pt x="63" y="83"/>
                    <a:pt x="63" y="83"/>
                  </a:cubicBezTo>
                  <a:cubicBezTo>
                    <a:pt x="63" y="83"/>
                    <a:pt x="0" y="95"/>
                    <a:pt x="0" y="65"/>
                  </a:cubicBezTo>
                  <a:cubicBezTo>
                    <a:pt x="0" y="36"/>
                    <a:pt x="35" y="45"/>
                    <a:pt x="50" y="42"/>
                  </a:cubicBezTo>
                  <a:cubicBezTo>
                    <a:pt x="65" y="38"/>
                    <a:pt x="67" y="0"/>
                    <a:pt x="88" y="4"/>
                  </a:cubicBezTo>
                  <a:cubicBezTo>
                    <a:pt x="109" y="7"/>
                    <a:pt x="121" y="35"/>
                    <a:pt x="119" y="65"/>
                  </a:cubicBezTo>
                </a:path>
              </a:pathLst>
            </a:custGeom>
            <a:solidFill>
              <a:srgbClr val="FFA17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19" name="Freeform 32">
              <a:extLst>
                <a:ext uri="{FF2B5EF4-FFF2-40B4-BE49-F238E27FC236}">
                  <a16:creationId xmlns:a16="http://schemas.microsoft.com/office/drawing/2014/main" id="{B8DF606D-4B8F-4E06-85B3-835528995F32}"/>
                </a:ext>
              </a:extLst>
            </p:cNvPr>
            <p:cNvSpPr>
              <a:spLocks/>
            </p:cNvSpPr>
            <p:nvPr/>
          </p:nvSpPr>
          <p:spPr bwMode="auto">
            <a:xfrm>
              <a:off x="10761" y="3224"/>
              <a:ext cx="205" cy="145"/>
            </a:xfrm>
            <a:custGeom>
              <a:avLst/>
              <a:gdLst>
                <a:gd name="T0" fmla="*/ 291 w 119"/>
                <a:gd name="T1" fmla="*/ 0 h 84"/>
                <a:gd name="T2" fmla="*/ 326 w 119"/>
                <a:gd name="T3" fmla="*/ 147 h 84"/>
                <a:gd name="T4" fmla="*/ 160 w 119"/>
                <a:gd name="T5" fmla="*/ 200 h 84"/>
                <a:gd name="T6" fmla="*/ 0 w 119"/>
                <a:gd name="T7" fmla="*/ 190 h 84"/>
                <a:gd name="T8" fmla="*/ 184 w 119"/>
                <a:gd name="T9" fmla="*/ 223 h 84"/>
                <a:gd name="T10" fmla="*/ 350 w 119"/>
                <a:gd name="T11" fmla="*/ 169 h 84"/>
                <a:gd name="T12" fmla="*/ 291 w 119"/>
                <a:gd name="T13" fmla="*/ 0 h 8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19" h="84">
                  <a:moveTo>
                    <a:pt x="98" y="0"/>
                  </a:moveTo>
                  <a:cubicBezTo>
                    <a:pt x="107" y="12"/>
                    <a:pt x="111" y="30"/>
                    <a:pt x="110" y="49"/>
                  </a:cubicBezTo>
                  <a:cubicBezTo>
                    <a:pt x="54" y="67"/>
                    <a:pt x="54" y="67"/>
                    <a:pt x="54" y="67"/>
                  </a:cubicBezTo>
                  <a:cubicBezTo>
                    <a:pt x="54" y="67"/>
                    <a:pt x="18" y="74"/>
                    <a:pt x="0" y="64"/>
                  </a:cubicBezTo>
                  <a:cubicBezTo>
                    <a:pt x="10" y="84"/>
                    <a:pt x="62" y="75"/>
                    <a:pt x="62" y="75"/>
                  </a:cubicBezTo>
                  <a:cubicBezTo>
                    <a:pt x="118" y="57"/>
                    <a:pt x="118" y="57"/>
                    <a:pt x="118" y="57"/>
                  </a:cubicBezTo>
                  <a:cubicBezTo>
                    <a:pt x="119" y="33"/>
                    <a:pt x="112" y="10"/>
                    <a:pt x="98" y="0"/>
                  </a:cubicBezTo>
                </a:path>
              </a:pathLst>
            </a:custGeom>
            <a:solidFill>
              <a:srgbClr val="FF8F6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20" name="Oval 33">
              <a:extLst>
                <a:ext uri="{FF2B5EF4-FFF2-40B4-BE49-F238E27FC236}">
                  <a16:creationId xmlns:a16="http://schemas.microsoft.com/office/drawing/2014/main" id="{A01EC822-C351-458A-99E5-4B246E7E6334}"/>
                </a:ext>
              </a:extLst>
            </p:cNvPr>
            <p:cNvSpPr>
              <a:spLocks noChangeArrowheads="1"/>
            </p:cNvSpPr>
            <p:nvPr/>
          </p:nvSpPr>
          <p:spPr bwMode="auto">
            <a:xfrm>
              <a:off x="10545" y="2905"/>
              <a:ext cx="319" cy="18"/>
            </a:xfrm>
            <a:prstGeom prst="ellipse">
              <a:avLst/>
            </a:prstGeom>
            <a:solidFill>
              <a:srgbClr val="B3B3B3"/>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821" name="Freeform 34">
              <a:extLst>
                <a:ext uri="{FF2B5EF4-FFF2-40B4-BE49-F238E27FC236}">
                  <a16:creationId xmlns:a16="http://schemas.microsoft.com/office/drawing/2014/main" id="{1A2DA2FE-9F79-4F9D-B04D-F1951EAE7B9E}"/>
                </a:ext>
              </a:extLst>
            </p:cNvPr>
            <p:cNvSpPr>
              <a:spLocks/>
            </p:cNvSpPr>
            <p:nvPr/>
          </p:nvSpPr>
          <p:spPr bwMode="auto">
            <a:xfrm>
              <a:off x="10883" y="3448"/>
              <a:ext cx="142" cy="119"/>
            </a:xfrm>
            <a:custGeom>
              <a:avLst/>
              <a:gdLst>
                <a:gd name="T0" fmla="*/ 0 w 142"/>
                <a:gd name="T1" fmla="*/ 0 h 119"/>
                <a:gd name="T2" fmla="*/ 140 w 142"/>
                <a:gd name="T3" fmla="*/ 100 h 119"/>
                <a:gd name="T4" fmla="*/ 142 w 142"/>
                <a:gd name="T5" fmla="*/ 119 h 119"/>
                <a:gd name="T6" fmla="*/ 0 w 142"/>
                <a:gd name="T7" fmla="*/ 22 h 119"/>
                <a:gd name="T8" fmla="*/ 0 w 142"/>
                <a:gd name="T9" fmla="*/ 0 h 11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42" h="119">
                  <a:moveTo>
                    <a:pt x="0" y="0"/>
                  </a:moveTo>
                  <a:lnTo>
                    <a:pt x="140" y="100"/>
                  </a:lnTo>
                  <a:lnTo>
                    <a:pt x="142" y="119"/>
                  </a:lnTo>
                  <a:lnTo>
                    <a:pt x="0" y="22"/>
                  </a:lnTo>
                  <a:lnTo>
                    <a:pt x="0" y="0"/>
                  </a:lnTo>
                  <a:close/>
                </a:path>
              </a:pathLst>
            </a:custGeom>
            <a:solidFill>
              <a:srgbClr val="0B8BA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22" name="Freeform 35">
              <a:extLst>
                <a:ext uri="{FF2B5EF4-FFF2-40B4-BE49-F238E27FC236}">
                  <a16:creationId xmlns:a16="http://schemas.microsoft.com/office/drawing/2014/main" id="{027B63EB-0E13-434F-AD30-055F785C3B5A}"/>
                </a:ext>
              </a:extLst>
            </p:cNvPr>
            <p:cNvSpPr>
              <a:spLocks/>
            </p:cNvSpPr>
            <p:nvPr/>
          </p:nvSpPr>
          <p:spPr bwMode="auto">
            <a:xfrm>
              <a:off x="9989" y="3186"/>
              <a:ext cx="288" cy="360"/>
            </a:xfrm>
            <a:custGeom>
              <a:avLst/>
              <a:gdLst>
                <a:gd name="T0" fmla="*/ 497 w 167"/>
                <a:gd name="T1" fmla="*/ 0 h 209"/>
                <a:gd name="T2" fmla="*/ 200 w 167"/>
                <a:gd name="T3" fmla="*/ 537 h 209"/>
                <a:gd name="T4" fmla="*/ 0 w 167"/>
                <a:gd name="T5" fmla="*/ 551 h 209"/>
                <a:gd name="T6" fmla="*/ 366 w 167"/>
                <a:gd name="T7" fmla="*/ 315 h 209"/>
                <a:gd name="T8" fmla="*/ 497 w 167"/>
                <a:gd name="T9" fmla="*/ 0 h 20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67" h="209">
                  <a:moveTo>
                    <a:pt x="167" y="0"/>
                  </a:moveTo>
                  <a:cubicBezTo>
                    <a:pt x="167" y="0"/>
                    <a:pt x="159" y="135"/>
                    <a:pt x="67" y="181"/>
                  </a:cubicBezTo>
                  <a:cubicBezTo>
                    <a:pt x="67" y="181"/>
                    <a:pt x="36" y="209"/>
                    <a:pt x="0" y="186"/>
                  </a:cubicBezTo>
                  <a:cubicBezTo>
                    <a:pt x="0" y="186"/>
                    <a:pt x="73" y="192"/>
                    <a:pt x="123" y="106"/>
                  </a:cubicBezTo>
                  <a:cubicBezTo>
                    <a:pt x="123" y="106"/>
                    <a:pt x="164" y="24"/>
                    <a:pt x="167" y="0"/>
                  </a:cubicBezTo>
                  <a:close/>
                </a:path>
              </a:pathLst>
            </a:custGeom>
            <a:solidFill>
              <a:srgbClr val="0B8BA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23" name="Freeform 36">
              <a:extLst>
                <a:ext uri="{FF2B5EF4-FFF2-40B4-BE49-F238E27FC236}">
                  <a16:creationId xmlns:a16="http://schemas.microsoft.com/office/drawing/2014/main" id="{2A1CF436-3696-4B2D-851C-71F7ED4D9B14}"/>
                </a:ext>
              </a:extLst>
            </p:cNvPr>
            <p:cNvSpPr>
              <a:spLocks/>
            </p:cNvSpPr>
            <p:nvPr/>
          </p:nvSpPr>
          <p:spPr bwMode="auto">
            <a:xfrm>
              <a:off x="10060" y="3028"/>
              <a:ext cx="105" cy="167"/>
            </a:xfrm>
            <a:custGeom>
              <a:avLst/>
              <a:gdLst>
                <a:gd name="T0" fmla="*/ 181 w 61"/>
                <a:gd name="T1" fmla="*/ 0 h 97"/>
                <a:gd name="T2" fmla="*/ 26 w 61"/>
                <a:gd name="T3" fmla="*/ 50 h 97"/>
                <a:gd name="T4" fmla="*/ 181 w 61"/>
                <a:gd name="T5" fmla="*/ 0 h 97"/>
                <a:gd name="T6" fmla="*/ 0 60000 65536"/>
                <a:gd name="T7" fmla="*/ 0 60000 65536"/>
                <a:gd name="T8" fmla="*/ 0 60000 65536"/>
              </a:gdLst>
              <a:ahLst/>
              <a:cxnLst>
                <a:cxn ang="T6">
                  <a:pos x="T0" y="T1"/>
                </a:cxn>
                <a:cxn ang="T7">
                  <a:pos x="T2" y="T3"/>
                </a:cxn>
                <a:cxn ang="T8">
                  <a:pos x="T4" y="T5"/>
                </a:cxn>
              </a:cxnLst>
              <a:rect l="0" t="0" r="r" b="b"/>
              <a:pathLst>
                <a:path w="61" h="97">
                  <a:moveTo>
                    <a:pt x="61" y="0"/>
                  </a:moveTo>
                  <a:cubicBezTo>
                    <a:pt x="61" y="0"/>
                    <a:pt x="0" y="97"/>
                    <a:pt x="9" y="17"/>
                  </a:cubicBezTo>
                  <a:cubicBezTo>
                    <a:pt x="9" y="17"/>
                    <a:pt x="22" y="65"/>
                    <a:pt x="61" y="0"/>
                  </a:cubicBezTo>
                  <a:close/>
                </a:path>
              </a:pathLst>
            </a:custGeom>
            <a:solidFill>
              <a:srgbClr val="0B8BA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24" name="Freeform 37">
              <a:extLst>
                <a:ext uri="{FF2B5EF4-FFF2-40B4-BE49-F238E27FC236}">
                  <a16:creationId xmlns:a16="http://schemas.microsoft.com/office/drawing/2014/main" id="{F2063831-F3C0-46F9-94CC-8C32D68AFF2F}"/>
                </a:ext>
              </a:extLst>
            </p:cNvPr>
            <p:cNvSpPr>
              <a:spLocks/>
            </p:cNvSpPr>
            <p:nvPr/>
          </p:nvSpPr>
          <p:spPr bwMode="auto">
            <a:xfrm>
              <a:off x="10995" y="3238"/>
              <a:ext cx="168" cy="219"/>
            </a:xfrm>
            <a:custGeom>
              <a:avLst/>
              <a:gdLst>
                <a:gd name="T0" fmla="*/ 0 w 97"/>
                <a:gd name="T1" fmla="*/ 190 h 127"/>
                <a:gd name="T2" fmla="*/ 229 w 97"/>
                <a:gd name="T3" fmla="*/ 0 h 127"/>
                <a:gd name="T4" fmla="*/ 0 w 97"/>
                <a:gd name="T5" fmla="*/ 190 h 127"/>
                <a:gd name="T6" fmla="*/ 0 60000 65536"/>
                <a:gd name="T7" fmla="*/ 0 60000 65536"/>
                <a:gd name="T8" fmla="*/ 0 60000 65536"/>
              </a:gdLst>
              <a:ahLst/>
              <a:cxnLst>
                <a:cxn ang="T6">
                  <a:pos x="T0" y="T1"/>
                </a:cxn>
                <a:cxn ang="T7">
                  <a:pos x="T2" y="T3"/>
                </a:cxn>
                <a:cxn ang="T8">
                  <a:pos x="T4" y="T5"/>
                </a:cxn>
              </a:cxnLst>
              <a:rect l="0" t="0" r="r" b="b"/>
              <a:pathLst>
                <a:path w="97" h="127">
                  <a:moveTo>
                    <a:pt x="0" y="64"/>
                  </a:moveTo>
                  <a:cubicBezTo>
                    <a:pt x="0" y="64"/>
                    <a:pt x="97" y="127"/>
                    <a:pt x="76" y="0"/>
                  </a:cubicBezTo>
                  <a:cubicBezTo>
                    <a:pt x="76" y="0"/>
                    <a:pt x="94" y="97"/>
                    <a:pt x="0" y="64"/>
                  </a:cubicBezTo>
                  <a:close/>
                </a:path>
              </a:pathLst>
            </a:custGeom>
            <a:solidFill>
              <a:srgbClr val="0B8BA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25" name="Freeform 38">
              <a:extLst>
                <a:ext uri="{FF2B5EF4-FFF2-40B4-BE49-F238E27FC236}">
                  <a16:creationId xmlns:a16="http://schemas.microsoft.com/office/drawing/2014/main" id="{C81021D0-05DE-41B9-84F2-B31C81AEF0CA}"/>
                </a:ext>
              </a:extLst>
            </p:cNvPr>
            <p:cNvSpPr>
              <a:spLocks/>
            </p:cNvSpPr>
            <p:nvPr/>
          </p:nvSpPr>
          <p:spPr bwMode="auto">
            <a:xfrm>
              <a:off x="10773" y="3336"/>
              <a:ext cx="17" cy="5"/>
            </a:xfrm>
            <a:custGeom>
              <a:avLst/>
              <a:gdLst>
                <a:gd name="T0" fmla="*/ 0 w 10"/>
                <a:gd name="T1" fmla="*/ 0 h 3"/>
                <a:gd name="T2" fmla="*/ 15 w 10"/>
                <a:gd name="T3" fmla="*/ 8 h 3"/>
                <a:gd name="T4" fmla="*/ 20 w 10"/>
                <a:gd name="T5" fmla="*/ 8 h 3"/>
                <a:gd name="T6" fmla="*/ 20 w 10"/>
                <a:gd name="T7" fmla="*/ 8 h 3"/>
                <a:gd name="T8" fmla="*/ 24 w 10"/>
                <a:gd name="T9" fmla="*/ 8 h 3"/>
                <a:gd name="T10" fmla="*/ 29 w 10"/>
                <a:gd name="T11" fmla="*/ 8 h 3"/>
                <a:gd name="T12" fmla="*/ 0 w 10"/>
                <a:gd name="T13" fmla="*/ 0 h 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0" h="3">
                  <a:moveTo>
                    <a:pt x="0" y="0"/>
                  </a:moveTo>
                  <a:cubicBezTo>
                    <a:pt x="1" y="1"/>
                    <a:pt x="3" y="2"/>
                    <a:pt x="5" y="3"/>
                  </a:cubicBezTo>
                  <a:cubicBezTo>
                    <a:pt x="5" y="3"/>
                    <a:pt x="6" y="3"/>
                    <a:pt x="7" y="3"/>
                  </a:cubicBezTo>
                  <a:cubicBezTo>
                    <a:pt x="7" y="3"/>
                    <a:pt x="7" y="3"/>
                    <a:pt x="7" y="3"/>
                  </a:cubicBezTo>
                  <a:cubicBezTo>
                    <a:pt x="8" y="3"/>
                    <a:pt x="8" y="3"/>
                    <a:pt x="8" y="3"/>
                  </a:cubicBezTo>
                  <a:cubicBezTo>
                    <a:pt x="9" y="3"/>
                    <a:pt x="9" y="3"/>
                    <a:pt x="10" y="3"/>
                  </a:cubicBezTo>
                  <a:cubicBezTo>
                    <a:pt x="6" y="2"/>
                    <a:pt x="3" y="2"/>
                    <a:pt x="0" y="0"/>
                  </a:cubicBezTo>
                </a:path>
              </a:pathLst>
            </a:custGeom>
            <a:solidFill>
              <a:srgbClr val="FFC7B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26" name="Freeform 39">
              <a:extLst>
                <a:ext uri="{FF2B5EF4-FFF2-40B4-BE49-F238E27FC236}">
                  <a16:creationId xmlns:a16="http://schemas.microsoft.com/office/drawing/2014/main" id="{77D441FC-674C-4CC7-BD49-3C2D159F4D5B}"/>
                </a:ext>
              </a:extLst>
            </p:cNvPr>
            <p:cNvSpPr>
              <a:spLocks/>
            </p:cNvSpPr>
            <p:nvPr/>
          </p:nvSpPr>
          <p:spPr bwMode="auto">
            <a:xfrm>
              <a:off x="10759" y="3293"/>
              <a:ext cx="48" cy="48"/>
            </a:xfrm>
            <a:custGeom>
              <a:avLst/>
              <a:gdLst>
                <a:gd name="T0" fmla="*/ 46 w 28"/>
                <a:gd name="T1" fmla="*/ 0 h 28"/>
                <a:gd name="T2" fmla="*/ 45 w 28"/>
                <a:gd name="T3" fmla="*/ 0 h 28"/>
                <a:gd name="T4" fmla="*/ 0 w 28"/>
                <a:gd name="T5" fmla="*/ 29 h 28"/>
                <a:gd name="T6" fmla="*/ 0 w 28"/>
                <a:gd name="T7" fmla="*/ 33 h 28"/>
                <a:gd name="T8" fmla="*/ 24 w 28"/>
                <a:gd name="T9" fmla="*/ 74 h 28"/>
                <a:gd name="T10" fmla="*/ 53 w 28"/>
                <a:gd name="T11" fmla="*/ 82 h 28"/>
                <a:gd name="T12" fmla="*/ 82 w 28"/>
                <a:gd name="T13" fmla="*/ 33 h 28"/>
                <a:gd name="T14" fmla="*/ 82 w 28"/>
                <a:gd name="T15" fmla="*/ 29 h 28"/>
                <a:gd name="T16" fmla="*/ 46 w 28"/>
                <a:gd name="T17" fmla="*/ 0 h 2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8" h="28">
                  <a:moveTo>
                    <a:pt x="16" y="0"/>
                  </a:moveTo>
                  <a:cubicBezTo>
                    <a:pt x="15" y="0"/>
                    <a:pt x="15" y="0"/>
                    <a:pt x="15" y="0"/>
                  </a:cubicBezTo>
                  <a:cubicBezTo>
                    <a:pt x="9" y="0"/>
                    <a:pt x="0" y="2"/>
                    <a:pt x="0" y="10"/>
                  </a:cubicBezTo>
                  <a:cubicBezTo>
                    <a:pt x="0" y="11"/>
                    <a:pt x="0" y="11"/>
                    <a:pt x="0" y="11"/>
                  </a:cubicBezTo>
                  <a:cubicBezTo>
                    <a:pt x="0" y="16"/>
                    <a:pt x="3" y="22"/>
                    <a:pt x="8" y="25"/>
                  </a:cubicBezTo>
                  <a:cubicBezTo>
                    <a:pt x="11" y="27"/>
                    <a:pt x="14" y="27"/>
                    <a:pt x="18" y="28"/>
                  </a:cubicBezTo>
                  <a:cubicBezTo>
                    <a:pt x="24" y="27"/>
                    <a:pt x="28" y="19"/>
                    <a:pt x="28" y="11"/>
                  </a:cubicBezTo>
                  <a:cubicBezTo>
                    <a:pt x="28" y="10"/>
                    <a:pt x="28" y="10"/>
                    <a:pt x="28" y="10"/>
                  </a:cubicBezTo>
                  <a:cubicBezTo>
                    <a:pt x="28" y="2"/>
                    <a:pt x="23" y="0"/>
                    <a:pt x="16" y="0"/>
                  </a:cubicBezTo>
                </a:path>
              </a:pathLst>
            </a:custGeom>
            <a:solidFill>
              <a:srgbClr val="FFC7B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27" name="Freeform 40">
              <a:extLst>
                <a:ext uri="{FF2B5EF4-FFF2-40B4-BE49-F238E27FC236}">
                  <a16:creationId xmlns:a16="http://schemas.microsoft.com/office/drawing/2014/main" id="{F3D92A14-AADF-445F-85AE-66CD3AD9F92E}"/>
                </a:ext>
              </a:extLst>
            </p:cNvPr>
            <p:cNvSpPr>
              <a:spLocks/>
            </p:cNvSpPr>
            <p:nvPr/>
          </p:nvSpPr>
          <p:spPr bwMode="auto">
            <a:xfrm>
              <a:off x="10781" y="3341"/>
              <a:ext cx="4" cy="0"/>
            </a:xfrm>
            <a:custGeom>
              <a:avLst/>
              <a:gdLst>
                <a:gd name="T0" fmla="*/ 0 w 2"/>
                <a:gd name="T1" fmla="*/ 8 w 2"/>
                <a:gd name="T2" fmla="*/ 0 w 2"/>
                <a:gd name="T3" fmla="*/ 0 60000 65536"/>
                <a:gd name="T4" fmla="*/ 0 60000 65536"/>
                <a:gd name="T5" fmla="*/ 0 60000 65536"/>
              </a:gdLst>
              <a:ahLst/>
              <a:cxnLst>
                <a:cxn ang="T3">
                  <a:pos x="T0" y="0"/>
                </a:cxn>
                <a:cxn ang="T4">
                  <a:pos x="T1" y="0"/>
                </a:cxn>
                <a:cxn ang="T5">
                  <a:pos x="T2" y="0"/>
                </a:cxn>
              </a:cxnLst>
              <a:rect l="0" t="0" r="r" b="b"/>
              <a:pathLst>
                <a:path w="2">
                  <a:moveTo>
                    <a:pt x="0" y="0"/>
                  </a:moveTo>
                  <a:cubicBezTo>
                    <a:pt x="0" y="0"/>
                    <a:pt x="1" y="0"/>
                    <a:pt x="2" y="0"/>
                  </a:cubicBezTo>
                  <a:cubicBezTo>
                    <a:pt x="1" y="0"/>
                    <a:pt x="0" y="0"/>
                    <a:pt x="0" y="0"/>
                  </a:cubicBezTo>
                </a:path>
              </a:pathLst>
            </a:custGeom>
            <a:solidFill>
              <a:srgbClr val="FFBCA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28" name="Freeform 41">
              <a:extLst>
                <a:ext uri="{FF2B5EF4-FFF2-40B4-BE49-F238E27FC236}">
                  <a16:creationId xmlns:a16="http://schemas.microsoft.com/office/drawing/2014/main" id="{B8C964FC-6DEA-4661-B101-F4A0ACC928DF}"/>
                </a:ext>
              </a:extLst>
            </p:cNvPr>
            <p:cNvSpPr>
              <a:spLocks/>
            </p:cNvSpPr>
            <p:nvPr/>
          </p:nvSpPr>
          <p:spPr bwMode="auto">
            <a:xfrm>
              <a:off x="10486" y="3069"/>
              <a:ext cx="16" cy="4"/>
            </a:xfrm>
            <a:custGeom>
              <a:avLst/>
              <a:gdLst>
                <a:gd name="T0" fmla="*/ 0 w 9"/>
                <a:gd name="T1" fmla="*/ 0 h 2"/>
                <a:gd name="T2" fmla="*/ 16 w 9"/>
                <a:gd name="T3" fmla="*/ 8 h 2"/>
                <a:gd name="T4" fmla="*/ 20 w 9"/>
                <a:gd name="T5" fmla="*/ 8 h 2"/>
                <a:gd name="T6" fmla="*/ 28 w 9"/>
                <a:gd name="T7" fmla="*/ 4 h 2"/>
                <a:gd name="T8" fmla="*/ 0 w 9"/>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9" h="2">
                  <a:moveTo>
                    <a:pt x="0" y="0"/>
                  </a:moveTo>
                  <a:cubicBezTo>
                    <a:pt x="1" y="1"/>
                    <a:pt x="3" y="2"/>
                    <a:pt x="5" y="2"/>
                  </a:cubicBezTo>
                  <a:cubicBezTo>
                    <a:pt x="6" y="2"/>
                    <a:pt x="6" y="2"/>
                    <a:pt x="6" y="2"/>
                  </a:cubicBezTo>
                  <a:cubicBezTo>
                    <a:pt x="7" y="2"/>
                    <a:pt x="8" y="2"/>
                    <a:pt x="9" y="1"/>
                  </a:cubicBezTo>
                  <a:cubicBezTo>
                    <a:pt x="0" y="0"/>
                    <a:pt x="0" y="0"/>
                    <a:pt x="0" y="0"/>
                  </a:cubicBezTo>
                </a:path>
              </a:pathLst>
            </a:custGeom>
            <a:solidFill>
              <a:srgbClr val="77C8D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29" name="Freeform 42">
              <a:extLst>
                <a:ext uri="{FF2B5EF4-FFF2-40B4-BE49-F238E27FC236}">
                  <a16:creationId xmlns:a16="http://schemas.microsoft.com/office/drawing/2014/main" id="{317B2FDB-EBD6-4894-BFAC-EEEE758181F6}"/>
                </a:ext>
              </a:extLst>
            </p:cNvPr>
            <p:cNvSpPr>
              <a:spLocks/>
            </p:cNvSpPr>
            <p:nvPr/>
          </p:nvSpPr>
          <p:spPr bwMode="auto">
            <a:xfrm>
              <a:off x="10476" y="3017"/>
              <a:ext cx="34" cy="54"/>
            </a:xfrm>
            <a:custGeom>
              <a:avLst/>
              <a:gdLst>
                <a:gd name="T0" fmla="*/ 34 w 20"/>
                <a:gd name="T1" fmla="*/ 0 h 31"/>
                <a:gd name="T2" fmla="*/ 32 w 20"/>
                <a:gd name="T3" fmla="*/ 0 h 31"/>
                <a:gd name="T4" fmla="*/ 0 w 20"/>
                <a:gd name="T5" fmla="*/ 42 h 31"/>
                <a:gd name="T6" fmla="*/ 0 w 20"/>
                <a:gd name="T7" fmla="*/ 45 h 31"/>
                <a:gd name="T8" fmla="*/ 17 w 20"/>
                <a:gd name="T9" fmla="*/ 91 h 31"/>
                <a:gd name="T10" fmla="*/ 44 w 20"/>
                <a:gd name="T11" fmla="*/ 94 h 31"/>
                <a:gd name="T12" fmla="*/ 58 w 20"/>
                <a:gd name="T13" fmla="*/ 45 h 31"/>
                <a:gd name="T14" fmla="*/ 58 w 20"/>
                <a:gd name="T15" fmla="*/ 42 h 31"/>
                <a:gd name="T16" fmla="*/ 34 w 20"/>
                <a:gd name="T17" fmla="*/ 0 h 3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0" h="31">
                  <a:moveTo>
                    <a:pt x="12" y="0"/>
                  </a:moveTo>
                  <a:cubicBezTo>
                    <a:pt x="11" y="0"/>
                    <a:pt x="11" y="0"/>
                    <a:pt x="11" y="0"/>
                  </a:cubicBezTo>
                  <a:cubicBezTo>
                    <a:pt x="4" y="0"/>
                    <a:pt x="0" y="8"/>
                    <a:pt x="0" y="14"/>
                  </a:cubicBezTo>
                  <a:cubicBezTo>
                    <a:pt x="0" y="15"/>
                    <a:pt x="0" y="15"/>
                    <a:pt x="0" y="15"/>
                  </a:cubicBezTo>
                  <a:cubicBezTo>
                    <a:pt x="0" y="19"/>
                    <a:pt x="2" y="26"/>
                    <a:pt x="6" y="30"/>
                  </a:cubicBezTo>
                  <a:cubicBezTo>
                    <a:pt x="15" y="31"/>
                    <a:pt x="15" y="31"/>
                    <a:pt x="15" y="31"/>
                  </a:cubicBezTo>
                  <a:cubicBezTo>
                    <a:pt x="19" y="28"/>
                    <a:pt x="20" y="20"/>
                    <a:pt x="20" y="15"/>
                  </a:cubicBezTo>
                  <a:cubicBezTo>
                    <a:pt x="20" y="14"/>
                    <a:pt x="20" y="14"/>
                    <a:pt x="20" y="14"/>
                  </a:cubicBezTo>
                  <a:cubicBezTo>
                    <a:pt x="20" y="8"/>
                    <a:pt x="18" y="0"/>
                    <a:pt x="12" y="0"/>
                  </a:cubicBezTo>
                </a:path>
              </a:pathLst>
            </a:custGeom>
            <a:solidFill>
              <a:srgbClr val="FFC7B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30" name="Freeform 43">
              <a:extLst>
                <a:ext uri="{FF2B5EF4-FFF2-40B4-BE49-F238E27FC236}">
                  <a16:creationId xmlns:a16="http://schemas.microsoft.com/office/drawing/2014/main" id="{712F058E-F426-4020-9E5A-E82263D32BA5}"/>
                </a:ext>
              </a:extLst>
            </p:cNvPr>
            <p:cNvSpPr>
              <a:spLocks/>
            </p:cNvSpPr>
            <p:nvPr/>
          </p:nvSpPr>
          <p:spPr bwMode="auto">
            <a:xfrm>
              <a:off x="10476" y="2955"/>
              <a:ext cx="34" cy="35"/>
            </a:xfrm>
            <a:custGeom>
              <a:avLst/>
              <a:gdLst>
                <a:gd name="T0" fmla="*/ 34 w 20"/>
                <a:gd name="T1" fmla="*/ 0 h 20"/>
                <a:gd name="T2" fmla="*/ 32 w 20"/>
                <a:gd name="T3" fmla="*/ 0 h 20"/>
                <a:gd name="T4" fmla="*/ 0 w 20"/>
                <a:gd name="T5" fmla="*/ 37 h 20"/>
                <a:gd name="T6" fmla="*/ 0 w 20"/>
                <a:gd name="T7" fmla="*/ 40 h 20"/>
                <a:gd name="T8" fmla="*/ 32 w 20"/>
                <a:gd name="T9" fmla="*/ 61 h 20"/>
                <a:gd name="T10" fmla="*/ 34 w 20"/>
                <a:gd name="T11" fmla="*/ 61 h 20"/>
                <a:gd name="T12" fmla="*/ 58 w 20"/>
                <a:gd name="T13" fmla="*/ 40 h 20"/>
                <a:gd name="T14" fmla="*/ 58 w 20"/>
                <a:gd name="T15" fmla="*/ 37 h 20"/>
                <a:gd name="T16" fmla="*/ 34 w 20"/>
                <a:gd name="T17" fmla="*/ 0 h 2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0" h="20">
                  <a:moveTo>
                    <a:pt x="12" y="0"/>
                  </a:moveTo>
                  <a:cubicBezTo>
                    <a:pt x="11" y="0"/>
                    <a:pt x="11" y="0"/>
                    <a:pt x="11" y="0"/>
                  </a:cubicBezTo>
                  <a:cubicBezTo>
                    <a:pt x="4" y="0"/>
                    <a:pt x="0" y="6"/>
                    <a:pt x="0" y="12"/>
                  </a:cubicBezTo>
                  <a:cubicBezTo>
                    <a:pt x="0" y="13"/>
                    <a:pt x="0" y="13"/>
                    <a:pt x="0" y="13"/>
                  </a:cubicBezTo>
                  <a:cubicBezTo>
                    <a:pt x="0" y="18"/>
                    <a:pt x="4" y="20"/>
                    <a:pt x="11" y="20"/>
                  </a:cubicBezTo>
                  <a:cubicBezTo>
                    <a:pt x="12" y="20"/>
                    <a:pt x="12" y="20"/>
                    <a:pt x="12" y="20"/>
                  </a:cubicBezTo>
                  <a:cubicBezTo>
                    <a:pt x="18" y="20"/>
                    <a:pt x="20" y="18"/>
                    <a:pt x="20" y="13"/>
                  </a:cubicBezTo>
                  <a:cubicBezTo>
                    <a:pt x="20" y="12"/>
                    <a:pt x="20" y="12"/>
                    <a:pt x="20" y="12"/>
                  </a:cubicBezTo>
                  <a:cubicBezTo>
                    <a:pt x="20" y="6"/>
                    <a:pt x="18" y="0"/>
                    <a:pt x="12" y="0"/>
                  </a:cubicBezTo>
                </a:path>
              </a:pathLst>
            </a:custGeom>
            <a:solidFill>
              <a:srgbClr val="FFC7B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31" name="Freeform 44">
              <a:extLst>
                <a:ext uri="{FF2B5EF4-FFF2-40B4-BE49-F238E27FC236}">
                  <a16:creationId xmlns:a16="http://schemas.microsoft.com/office/drawing/2014/main" id="{6CA78AA3-466C-41C0-AADB-4D6B3F62829E}"/>
                </a:ext>
              </a:extLst>
            </p:cNvPr>
            <p:cNvSpPr>
              <a:spLocks/>
            </p:cNvSpPr>
            <p:nvPr/>
          </p:nvSpPr>
          <p:spPr bwMode="auto">
            <a:xfrm>
              <a:off x="10488" y="2900"/>
              <a:ext cx="17" cy="5"/>
            </a:xfrm>
            <a:custGeom>
              <a:avLst/>
              <a:gdLst>
                <a:gd name="T0" fmla="*/ 15 w 10"/>
                <a:gd name="T1" fmla="*/ 0 h 3"/>
                <a:gd name="T2" fmla="*/ 12 w 10"/>
                <a:gd name="T3" fmla="*/ 0 h 3"/>
                <a:gd name="T4" fmla="*/ 0 w 10"/>
                <a:gd name="T5" fmla="*/ 5 h 3"/>
                <a:gd name="T6" fmla="*/ 29 w 10"/>
                <a:gd name="T7" fmla="*/ 8 h 3"/>
                <a:gd name="T8" fmla="*/ 15 w 10"/>
                <a:gd name="T9" fmla="*/ 0 h 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0" h="3">
                  <a:moveTo>
                    <a:pt x="5" y="0"/>
                  </a:moveTo>
                  <a:cubicBezTo>
                    <a:pt x="4" y="0"/>
                    <a:pt x="4" y="0"/>
                    <a:pt x="4" y="0"/>
                  </a:cubicBezTo>
                  <a:cubicBezTo>
                    <a:pt x="2" y="0"/>
                    <a:pt x="1" y="1"/>
                    <a:pt x="0" y="2"/>
                  </a:cubicBezTo>
                  <a:cubicBezTo>
                    <a:pt x="10" y="3"/>
                    <a:pt x="10" y="3"/>
                    <a:pt x="10" y="3"/>
                  </a:cubicBezTo>
                  <a:cubicBezTo>
                    <a:pt x="9" y="1"/>
                    <a:pt x="7" y="0"/>
                    <a:pt x="5" y="0"/>
                  </a:cubicBezTo>
                </a:path>
              </a:pathLst>
            </a:custGeom>
            <a:solidFill>
              <a:srgbClr val="77C8D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32" name="Freeform 45">
              <a:extLst>
                <a:ext uri="{FF2B5EF4-FFF2-40B4-BE49-F238E27FC236}">
                  <a16:creationId xmlns:a16="http://schemas.microsoft.com/office/drawing/2014/main" id="{7106A2F6-764D-4B0C-93DE-C1D65D7CF8CF}"/>
                </a:ext>
              </a:extLst>
            </p:cNvPr>
            <p:cNvSpPr>
              <a:spLocks/>
            </p:cNvSpPr>
            <p:nvPr/>
          </p:nvSpPr>
          <p:spPr bwMode="auto">
            <a:xfrm>
              <a:off x="10476" y="2904"/>
              <a:ext cx="34" cy="48"/>
            </a:xfrm>
            <a:custGeom>
              <a:avLst/>
              <a:gdLst>
                <a:gd name="T0" fmla="*/ 20 w 20"/>
                <a:gd name="T1" fmla="*/ 0 h 28"/>
                <a:gd name="T2" fmla="*/ 0 w 20"/>
                <a:gd name="T3" fmla="*/ 45 h 28"/>
                <a:gd name="T4" fmla="*/ 0 w 20"/>
                <a:gd name="T5" fmla="*/ 46 h 28"/>
                <a:gd name="T6" fmla="*/ 12 w 20"/>
                <a:gd name="T7" fmla="*/ 77 h 28"/>
                <a:gd name="T8" fmla="*/ 49 w 20"/>
                <a:gd name="T9" fmla="*/ 82 h 28"/>
                <a:gd name="T10" fmla="*/ 58 w 20"/>
                <a:gd name="T11" fmla="*/ 46 h 28"/>
                <a:gd name="T12" fmla="*/ 58 w 20"/>
                <a:gd name="T13" fmla="*/ 45 h 28"/>
                <a:gd name="T14" fmla="*/ 49 w 20"/>
                <a:gd name="T15" fmla="*/ 3 h 28"/>
                <a:gd name="T16" fmla="*/ 20 w 20"/>
                <a:gd name="T17" fmla="*/ 0 h 2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0" h="28">
                  <a:moveTo>
                    <a:pt x="7" y="0"/>
                  </a:moveTo>
                  <a:cubicBezTo>
                    <a:pt x="3" y="3"/>
                    <a:pt x="0" y="10"/>
                    <a:pt x="0" y="15"/>
                  </a:cubicBezTo>
                  <a:cubicBezTo>
                    <a:pt x="0" y="16"/>
                    <a:pt x="0" y="16"/>
                    <a:pt x="0" y="16"/>
                  </a:cubicBezTo>
                  <a:cubicBezTo>
                    <a:pt x="0" y="19"/>
                    <a:pt x="1" y="23"/>
                    <a:pt x="4" y="26"/>
                  </a:cubicBezTo>
                  <a:cubicBezTo>
                    <a:pt x="17" y="28"/>
                    <a:pt x="17" y="28"/>
                    <a:pt x="17" y="28"/>
                  </a:cubicBezTo>
                  <a:cubicBezTo>
                    <a:pt x="19" y="25"/>
                    <a:pt x="20" y="20"/>
                    <a:pt x="20" y="16"/>
                  </a:cubicBezTo>
                  <a:cubicBezTo>
                    <a:pt x="20" y="15"/>
                    <a:pt x="20" y="15"/>
                    <a:pt x="20" y="15"/>
                  </a:cubicBezTo>
                  <a:cubicBezTo>
                    <a:pt x="20" y="11"/>
                    <a:pt x="19" y="5"/>
                    <a:pt x="17" y="1"/>
                  </a:cubicBezTo>
                  <a:cubicBezTo>
                    <a:pt x="7" y="0"/>
                    <a:pt x="7" y="0"/>
                    <a:pt x="7" y="0"/>
                  </a:cubicBezTo>
                </a:path>
              </a:pathLst>
            </a:custGeom>
            <a:solidFill>
              <a:srgbClr val="FFC7B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33" name="Freeform 46">
              <a:extLst>
                <a:ext uri="{FF2B5EF4-FFF2-40B4-BE49-F238E27FC236}">
                  <a16:creationId xmlns:a16="http://schemas.microsoft.com/office/drawing/2014/main" id="{F2741261-6DB3-4FB4-88C4-CB2552E11A55}"/>
                </a:ext>
              </a:extLst>
            </p:cNvPr>
            <p:cNvSpPr>
              <a:spLocks/>
            </p:cNvSpPr>
            <p:nvPr/>
          </p:nvSpPr>
          <p:spPr bwMode="auto">
            <a:xfrm>
              <a:off x="10484" y="2950"/>
              <a:ext cx="19" cy="5"/>
            </a:xfrm>
            <a:custGeom>
              <a:avLst/>
              <a:gdLst>
                <a:gd name="T0" fmla="*/ 0 w 11"/>
                <a:gd name="T1" fmla="*/ 0 h 3"/>
                <a:gd name="T2" fmla="*/ 17 w 11"/>
                <a:gd name="T3" fmla="*/ 8 h 3"/>
                <a:gd name="T4" fmla="*/ 21 w 11"/>
                <a:gd name="T5" fmla="*/ 8 h 3"/>
                <a:gd name="T6" fmla="*/ 33 w 11"/>
                <a:gd name="T7" fmla="*/ 3 h 3"/>
                <a:gd name="T8" fmla="*/ 0 w 11"/>
                <a:gd name="T9" fmla="*/ 0 h 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1" h="3">
                  <a:moveTo>
                    <a:pt x="0" y="0"/>
                  </a:moveTo>
                  <a:cubicBezTo>
                    <a:pt x="1" y="2"/>
                    <a:pt x="3" y="3"/>
                    <a:pt x="6" y="3"/>
                  </a:cubicBezTo>
                  <a:cubicBezTo>
                    <a:pt x="7" y="3"/>
                    <a:pt x="7" y="3"/>
                    <a:pt x="7" y="3"/>
                  </a:cubicBezTo>
                  <a:cubicBezTo>
                    <a:pt x="9" y="3"/>
                    <a:pt x="10" y="2"/>
                    <a:pt x="11" y="1"/>
                  </a:cubicBezTo>
                  <a:cubicBezTo>
                    <a:pt x="0" y="0"/>
                    <a:pt x="0" y="0"/>
                    <a:pt x="0" y="0"/>
                  </a:cubicBezTo>
                </a:path>
              </a:pathLst>
            </a:custGeom>
            <a:solidFill>
              <a:srgbClr val="FFC7B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34" name="Freeform 47">
              <a:extLst>
                <a:ext uri="{FF2B5EF4-FFF2-40B4-BE49-F238E27FC236}">
                  <a16:creationId xmlns:a16="http://schemas.microsoft.com/office/drawing/2014/main" id="{F02D1642-068E-4FB9-925D-2F946CD122CF}"/>
                </a:ext>
              </a:extLst>
            </p:cNvPr>
            <p:cNvSpPr>
              <a:spLocks/>
            </p:cNvSpPr>
            <p:nvPr/>
          </p:nvSpPr>
          <p:spPr bwMode="auto">
            <a:xfrm>
              <a:off x="10483" y="2949"/>
              <a:ext cx="22" cy="3"/>
            </a:xfrm>
            <a:custGeom>
              <a:avLst/>
              <a:gdLst>
                <a:gd name="T0" fmla="*/ 0 w 13"/>
                <a:gd name="T1" fmla="*/ 0 h 2"/>
                <a:gd name="T2" fmla="*/ 3 w 13"/>
                <a:gd name="T3" fmla="*/ 3 h 2"/>
                <a:gd name="T4" fmla="*/ 34 w 13"/>
                <a:gd name="T5" fmla="*/ 5 h 2"/>
                <a:gd name="T6" fmla="*/ 37 w 13"/>
                <a:gd name="T7" fmla="*/ 5 h 2"/>
                <a:gd name="T8" fmla="*/ 0 w 13"/>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 h="2">
                  <a:moveTo>
                    <a:pt x="0" y="0"/>
                  </a:moveTo>
                  <a:cubicBezTo>
                    <a:pt x="0" y="1"/>
                    <a:pt x="0" y="1"/>
                    <a:pt x="1" y="1"/>
                  </a:cubicBezTo>
                  <a:cubicBezTo>
                    <a:pt x="12" y="2"/>
                    <a:pt x="12" y="2"/>
                    <a:pt x="12" y="2"/>
                  </a:cubicBezTo>
                  <a:cubicBezTo>
                    <a:pt x="13" y="2"/>
                    <a:pt x="13" y="2"/>
                    <a:pt x="13" y="2"/>
                  </a:cubicBezTo>
                  <a:cubicBezTo>
                    <a:pt x="0" y="0"/>
                    <a:pt x="0" y="0"/>
                    <a:pt x="0" y="0"/>
                  </a:cubicBezTo>
                </a:path>
              </a:pathLst>
            </a:custGeom>
            <a:solidFill>
              <a:srgbClr val="FFBCA6"/>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35" name="Freeform 48">
              <a:extLst>
                <a:ext uri="{FF2B5EF4-FFF2-40B4-BE49-F238E27FC236}">
                  <a16:creationId xmlns:a16="http://schemas.microsoft.com/office/drawing/2014/main" id="{DA916B24-87DB-420B-8839-9FDEE20F749E}"/>
                </a:ext>
              </a:extLst>
            </p:cNvPr>
            <p:cNvSpPr>
              <a:spLocks/>
            </p:cNvSpPr>
            <p:nvPr/>
          </p:nvSpPr>
          <p:spPr bwMode="auto">
            <a:xfrm>
              <a:off x="10457" y="3107"/>
              <a:ext cx="39" cy="34"/>
            </a:xfrm>
            <a:custGeom>
              <a:avLst/>
              <a:gdLst>
                <a:gd name="T0" fmla="*/ 37 w 23"/>
                <a:gd name="T1" fmla="*/ 0 h 20"/>
                <a:gd name="T2" fmla="*/ 8 w 23"/>
                <a:gd name="T3" fmla="*/ 17 h 20"/>
                <a:gd name="T4" fmla="*/ 8 w 23"/>
                <a:gd name="T5" fmla="*/ 20 h 20"/>
                <a:gd name="T6" fmla="*/ 25 w 23"/>
                <a:gd name="T7" fmla="*/ 53 h 20"/>
                <a:gd name="T8" fmla="*/ 29 w 23"/>
                <a:gd name="T9" fmla="*/ 54 h 20"/>
                <a:gd name="T10" fmla="*/ 41 w 23"/>
                <a:gd name="T11" fmla="*/ 58 h 20"/>
                <a:gd name="T12" fmla="*/ 58 w 23"/>
                <a:gd name="T13" fmla="*/ 44 h 20"/>
                <a:gd name="T14" fmla="*/ 58 w 23"/>
                <a:gd name="T15" fmla="*/ 41 h 20"/>
                <a:gd name="T16" fmla="*/ 53 w 23"/>
                <a:gd name="T17" fmla="*/ 3 h 20"/>
                <a:gd name="T18" fmla="*/ 49 w 23"/>
                <a:gd name="T19" fmla="*/ 3 h 20"/>
                <a:gd name="T20" fmla="*/ 37 w 23"/>
                <a:gd name="T21" fmla="*/ 0 h 2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3" h="20">
                  <a:moveTo>
                    <a:pt x="13" y="0"/>
                  </a:moveTo>
                  <a:cubicBezTo>
                    <a:pt x="9" y="0"/>
                    <a:pt x="5" y="3"/>
                    <a:pt x="3" y="6"/>
                  </a:cubicBezTo>
                  <a:cubicBezTo>
                    <a:pt x="3" y="7"/>
                    <a:pt x="3" y="7"/>
                    <a:pt x="3" y="7"/>
                  </a:cubicBezTo>
                  <a:cubicBezTo>
                    <a:pt x="0" y="12"/>
                    <a:pt x="4" y="16"/>
                    <a:pt x="9" y="18"/>
                  </a:cubicBezTo>
                  <a:cubicBezTo>
                    <a:pt x="10" y="19"/>
                    <a:pt x="10" y="19"/>
                    <a:pt x="10" y="19"/>
                  </a:cubicBezTo>
                  <a:cubicBezTo>
                    <a:pt x="12" y="20"/>
                    <a:pt x="13" y="20"/>
                    <a:pt x="14" y="20"/>
                  </a:cubicBezTo>
                  <a:cubicBezTo>
                    <a:pt x="17" y="20"/>
                    <a:pt x="19" y="18"/>
                    <a:pt x="20" y="15"/>
                  </a:cubicBezTo>
                  <a:cubicBezTo>
                    <a:pt x="20" y="14"/>
                    <a:pt x="20" y="14"/>
                    <a:pt x="20" y="14"/>
                  </a:cubicBezTo>
                  <a:cubicBezTo>
                    <a:pt x="23" y="10"/>
                    <a:pt x="23" y="4"/>
                    <a:pt x="18" y="1"/>
                  </a:cubicBezTo>
                  <a:cubicBezTo>
                    <a:pt x="17" y="1"/>
                    <a:pt x="17" y="1"/>
                    <a:pt x="17" y="1"/>
                  </a:cubicBezTo>
                  <a:cubicBezTo>
                    <a:pt x="16" y="0"/>
                    <a:pt x="14" y="0"/>
                    <a:pt x="13" y="0"/>
                  </a:cubicBezTo>
                </a:path>
              </a:pathLst>
            </a:custGeom>
            <a:solidFill>
              <a:srgbClr val="FFC7B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36" name="Freeform 49">
              <a:extLst>
                <a:ext uri="{FF2B5EF4-FFF2-40B4-BE49-F238E27FC236}">
                  <a16:creationId xmlns:a16="http://schemas.microsoft.com/office/drawing/2014/main" id="{F0E2631D-E627-40CD-BD0B-E7A85E264AA3}"/>
                </a:ext>
              </a:extLst>
            </p:cNvPr>
            <p:cNvSpPr>
              <a:spLocks/>
            </p:cNvSpPr>
            <p:nvPr/>
          </p:nvSpPr>
          <p:spPr bwMode="auto">
            <a:xfrm>
              <a:off x="10248" y="3746"/>
              <a:ext cx="152" cy="203"/>
            </a:xfrm>
            <a:custGeom>
              <a:avLst/>
              <a:gdLst>
                <a:gd name="T0" fmla="*/ 24 w 88"/>
                <a:gd name="T1" fmla="*/ 349 h 118"/>
                <a:gd name="T2" fmla="*/ 3 w 88"/>
                <a:gd name="T3" fmla="*/ 334 h 118"/>
                <a:gd name="T4" fmla="*/ 17 w 88"/>
                <a:gd name="T5" fmla="*/ 308 h 118"/>
                <a:gd name="T6" fmla="*/ 188 w 88"/>
                <a:gd name="T7" fmla="*/ 26 h 118"/>
                <a:gd name="T8" fmla="*/ 206 w 88"/>
                <a:gd name="T9" fmla="*/ 3 h 118"/>
                <a:gd name="T10" fmla="*/ 230 w 88"/>
                <a:gd name="T11" fmla="*/ 21 h 118"/>
                <a:gd name="T12" fmla="*/ 29 w 88"/>
                <a:gd name="T13" fmla="*/ 349 h 118"/>
                <a:gd name="T14" fmla="*/ 24 w 88"/>
                <a:gd name="T15" fmla="*/ 349 h 11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8" h="118">
                  <a:moveTo>
                    <a:pt x="8" y="118"/>
                  </a:moveTo>
                  <a:cubicBezTo>
                    <a:pt x="5" y="118"/>
                    <a:pt x="2" y="116"/>
                    <a:pt x="1" y="113"/>
                  </a:cubicBezTo>
                  <a:cubicBezTo>
                    <a:pt x="0" y="109"/>
                    <a:pt x="2" y="105"/>
                    <a:pt x="6" y="104"/>
                  </a:cubicBezTo>
                  <a:cubicBezTo>
                    <a:pt x="72" y="85"/>
                    <a:pt x="63" y="12"/>
                    <a:pt x="63" y="9"/>
                  </a:cubicBezTo>
                  <a:cubicBezTo>
                    <a:pt x="62" y="5"/>
                    <a:pt x="65" y="1"/>
                    <a:pt x="69" y="1"/>
                  </a:cubicBezTo>
                  <a:cubicBezTo>
                    <a:pt x="73" y="0"/>
                    <a:pt x="76" y="3"/>
                    <a:pt x="77" y="7"/>
                  </a:cubicBezTo>
                  <a:cubicBezTo>
                    <a:pt x="77" y="8"/>
                    <a:pt x="88" y="96"/>
                    <a:pt x="10" y="118"/>
                  </a:cubicBezTo>
                  <a:cubicBezTo>
                    <a:pt x="9" y="118"/>
                    <a:pt x="9" y="118"/>
                    <a:pt x="8" y="118"/>
                  </a:cubicBezTo>
                  <a:close/>
                </a:path>
              </a:pathLst>
            </a:custGeom>
            <a:solidFill>
              <a:srgbClr val="15141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37" name="Freeform 50">
              <a:extLst>
                <a:ext uri="{FF2B5EF4-FFF2-40B4-BE49-F238E27FC236}">
                  <a16:creationId xmlns:a16="http://schemas.microsoft.com/office/drawing/2014/main" id="{39F8C345-6611-4AAC-ADCC-4237E85C08EF}"/>
                </a:ext>
              </a:extLst>
            </p:cNvPr>
            <p:cNvSpPr>
              <a:spLocks/>
            </p:cNvSpPr>
            <p:nvPr/>
          </p:nvSpPr>
          <p:spPr bwMode="auto">
            <a:xfrm>
              <a:off x="10880" y="3746"/>
              <a:ext cx="152" cy="203"/>
            </a:xfrm>
            <a:custGeom>
              <a:avLst/>
              <a:gdLst>
                <a:gd name="T0" fmla="*/ 238 w 88"/>
                <a:gd name="T1" fmla="*/ 349 h 118"/>
                <a:gd name="T2" fmla="*/ 233 w 88"/>
                <a:gd name="T3" fmla="*/ 349 h 118"/>
                <a:gd name="T4" fmla="*/ 33 w 88"/>
                <a:gd name="T5" fmla="*/ 21 h 118"/>
                <a:gd name="T6" fmla="*/ 57 w 88"/>
                <a:gd name="T7" fmla="*/ 3 h 118"/>
                <a:gd name="T8" fmla="*/ 74 w 88"/>
                <a:gd name="T9" fmla="*/ 26 h 118"/>
                <a:gd name="T10" fmla="*/ 245 w 88"/>
                <a:gd name="T11" fmla="*/ 308 h 118"/>
                <a:gd name="T12" fmla="*/ 259 w 88"/>
                <a:gd name="T13" fmla="*/ 334 h 118"/>
                <a:gd name="T14" fmla="*/ 238 w 88"/>
                <a:gd name="T15" fmla="*/ 349 h 118"/>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88" h="118">
                  <a:moveTo>
                    <a:pt x="80" y="118"/>
                  </a:moveTo>
                  <a:cubicBezTo>
                    <a:pt x="79" y="118"/>
                    <a:pt x="78" y="118"/>
                    <a:pt x="78" y="118"/>
                  </a:cubicBezTo>
                  <a:cubicBezTo>
                    <a:pt x="0" y="96"/>
                    <a:pt x="10" y="8"/>
                    <a:pt x="11" y="7"/>
                  </a:cubicBezTo>
                  <a:cubicBezTo>
                    <a:pt x="11" y="3"/>
                    <a:pt x="15" y="0"/>
                    <a:pt x="19" y="1"/>
                  </a:cubicBezTo>
                  <a:cubicBezTo>
                    <a:pt x="23" y="1"/>
                    <a:pt x="25" y="5"/>
                    <a:pt x="25" y="9"/>
                  </a:cubicBezTo>
                  <a:cubicBezTo>
                    <a:pt x="25" y="12"/>
                    <a:pt x="16" y="85"/>
                    <a:pt x="82" y="104"/>
                  </a:cubicBezTo>
                  <a:cubicBezTo>
                    <a:pt x="85" y="105"/>
                    <a:pt x="88" y="109"/>
                    <a:pt x="87" y="113"/>
                  </a:cubicBezTo>
                  <a:cubicBezTo>
                    <a:pt x="86" y="116"/>
                    <a:pt x="83" y="118"/>
                    <a:pt x="80" y="118"/>
                  </a:cubicBezTo>
                  <a:close/>
                </a:path>
              </a:pathLst>
            </a:custGeom>
            <a:solidFill>
              <a:srgbClr val="15141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38" name="Freeform 51">
              <a:extLst>
                <a:ext uri="{FF2B5EF4-FFF2-40B4-BE49-F238E27FC236}">
                  <a16:creationId xmlns:a16="http://schemas.microsoft.com/office/drawing/2014/main" id="{4B361AE5-1ACF-4CF6-9F37-5F55E407AE99}"/>
                </a:ext>
              </a:extLst>
            </p:cNvPr>
            <p:cNvSpPr>
              <a:spLocks/>
            </p:cNvSpPr>
            <p:nvPr/>
          </p:nvSpPr>
          <p:spPr bwMode="auto">
            <a:xfrm>
              <a:off x="10162" y="5644"/>
              <a:ext cx="176" cy="312"/>
            </a:xfrm>
            <a:custGeom>
              <a:avLst/>
              <a:gdLst>
                <a:gd name="T0" fmla="*/ 29 w 102"/>
                <a:gd name="T1" fmla="*/ 529 h 181"/>
                <a:gd name="T2" fmla="*/ 12 w 102"/>
                <a:gd name="T3" fmla="*/ 71 h 181"/>
                <a:gd name="T4" fmla="*/ 147 w 102"/>
                <a:gd name="T5" fmla="*/ 5 h 181"/>
                <a:gd name="T6" fmla="*/ 299 w 102"/>
                <a:gd name="T7" fmla="*/ 102 h 181"/>
                <a:gd name="T8" fmla="*/ 300 w 102"/>
                <a:gd name="T9" fmla="*/ 529 h 181"/>
                <a:gd name="T10" fmla="*/ 29 w 102"/>
                <a:gd name="T11" fmla="*/ 529 h 1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2" h="181">
                  <a:moveTo>
                    <a:pt x="10" y="178"/>
                  </a:moveTo>
                  <a:cubicBezTo>
                    <a:pt x="10" y="178"/>
                    <a:pt x="4" y="30"/>
                    <a:pt x="4" y="24"/>
                  </a:cubicBezTo>
                  <a:cubicBezTo>
                    <a:pt x="4" y="18"/>
                    <a:pt x="0" y="1"/>
                    <a:pt x="49" y="2"/>
                  </a:cubicBezTo>
                  <a:cubicBezTo>
                    <a:pt x="98" y="3"/>
                    <a:pt x="102" y="0"/>
                    <a:pt x="100" y="34"/>
                  </a:cubicBezTo>
                  <a:cubicBezTo>
                    <a:pt x="99" y="68"/>
                    <a:pt x="101" y="176"/>
                    <a:pt x="101" y="178"/>
                  </a:cubicBezTo>
                  <a:cubicBezTo>
                    <a:pt x="100" y="181"/>
                    <a:pt x="10" y="178"/>
                    <a:pt x="10" y="178"/>
                  </a:cubicBezTo>
                </a:path>
              </a:pathLst>
            </a:custGeom>
            <a:solidFill>
              <a:srgbClr val="15141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39" name="Freeform 52">
              <a:extLst>
                <a:ext uri="{FF2B5EF4-FFF2-40B4-BE49-F238E27FC236}">
                  <a16:creationId xmlns:a16="http://schemas.microsoft.com/office/drawing/2014/main" id="{E733A985-552A-4244-A03E-F98D41A68311}"/>
                </a:ext>
              </a:extLst>
            </p:cNvPr>
            <p:cNvSpPr>
              <a:spLocks/>
            </p:cNvSpPr>
            <p:nvPr/>
          </p:nvSpPr>
          <p:spPr bwMode="auto">
            <a:xfrm>
              <a:off x="10122" y="5687"/>
              <a:ext cx="97" cy="310"/>
            </a:xfrm>
            <a:custGeom>
              <a:avLst/>
              <a:gdLst>
                <a:gd name="T0" fmla="*/ 40 w 56"/>
                <a:gd name="T1" fmla="*/ 0 h 180"/>
                <a:gd name="T2" fmla="*/ 73 w 56"/>
                <a:gd name="T3" fmla="*/ 272 h 180"/>
                <a:gd name="T4" fmla="*/ 0 w 56"/>
                <a:gd name="T5" fmla="*/ 534 h 180"/>
                <a:gd name="T6" fmla="*/ 120 w 56"/>
                <a:gd name="T7" fmla="*/ 493 h 180"/>
                <a:gd name="T8" fmla="*/ 40 w 56"/>
                <a:gd name="T9" fmla="*/ 0 h 18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6" h="180">
                  <a:moveTo>
                    <a:pt x="13" y="0"/>
                  </a:moveTo>
                  <a:cubicBezTo>
                    <a:pt x="13" y="0"/>
                    <a:pt x="29" y="45"/>
                    <a:pt x="24" y="92"/>
                  </a:cubicBezTo>
                  <a:cubicBezTo>
                    <a:pt x="19" y="139"/>
                    <a:pt x="2" y="176"/>
                    <a:pt x="0" y="180"/>
                  </a:cubicBezTo>
                  <a:cubicBezTo>
                    <a:pt x="40" y="166"/>
                    <a:pt x="40" y="166"/>
                    <a:pt x="40" y="166"/>
                  </a:cubicBezTo>
                  <a:cubicBezTo>
                    <a:pt x="40" y="166"/>
                    <a:pt x="56" y="26"/>
                    <a:pt x="13" y="0"/>
                  </a:cubicBezTo>
                </a:path>
              </a:pathLst>
            </a:custGeom>
            <a:solidFill>
              <a:srgbClr val="CC2A0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40" name="Freeform 53">
              <a:extLst>
                <a:ext uri="{FF2B5EF4-FFF2-40B4-BE49-F238E27FC236}">
                  <a16:creationId xmlns:a16="http://schemas.microsoft.com/office/drawing/2014/main" id="{C9562B2C-F06B-419B-A965-DBFB58F62AA0}"/>
                </a:ext>
              </a:extLst>
            </p:cNvPr>
            <p:cNvSpPr>
              <a:spLocks/>
            </p:cNvSpPr>
            <p:nvPr/>
          </p:nvSpPr>
          <p:spPr bwMode="auto">
            <a:xfrm>
              <a:off x="10293" y="5682"/>
              <a:ext cx="95" cy="310"/>
            </a:xfrm>
            <a:custGeom>
              <a:avLst/>
              <a:gdLst>
                <a:gd name="T0" fmla="*/ 128 w 55"/>
                <a:gd name="T1" fmla="*/ 0 h 180"/>
                <a:gd name="T2" fmla="*/ 95 w 55"/>
                <a:gd name="T3" fmla="*/ 272 h 180"/>
                <a:gd name="T4" fmla="*/ 164 w 55"/>
                <a:gd name="T5" fmla="*/ 534 h 180"/>
                <a:gd name="T6" fmla="*/ 45 w 55"/>
                <a:gd name="T7" fmla="*/ 493 h 180"/>
                <a:gd name="T8" fmla="*/ 128 w 55"/>
                <a:gd name="T9" fmla="*/ 0 h 18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5" h="180">
                  <a:moveTo>
                    <a:pt x="43" y="0"/>
                  </a:moveTo>
                  <a:cubicBezTo>
                    <a:pt x="43" y="0"/>
                    <a:pt x="27" y="45"/>
                    <a:pt x="32" y="92"/>
                  </a:cubicBezTo>
                  <a:cubicBezTo>
                    <a:pt x="36" y="139"/>
                    <a:pt x="54" y="175"/>
                    <a:pt x="55" y="180"/>
                  </a:cubicBezTo>
                  <a:cubicBezTo>
                    <a:pt x="15" y="166"/>
                    <a:pt x="15" y="166"/>
                    <a:pt x="15" y="166"/>
                  </a:cubicBezTo>
                  <a:cubicBezTo>
                    <a:pt x="15" y="166"/>
                    <a:pt x="0" y="26"/>
                    <a:pt x="43" y="0"/>
                  </a:cubicBezTo>
                </a:path>
              </a:pathLst>
            </a:custGeom>
            <a:solidFill>
              <a:srgbClr val="CC2A0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41" name="Freeform 54">
              <a:extLst>
                <a:ext uri="{FF2B5EF4-FFF2-40B4-BE49-F238E27FC236}">
                  <a16:creationId xmlns:a16="http://schemas.microsoft.com/office/drawing/2014/main" id="{653BBD16-4686-49D2-9C7A-9BDA128EA7D8}"/>
                </a:ext>
              </a:extLst>
            </p:cNvPr>
            <p:cNvSpPr>
              <a:spLocks/>
            </p:cNvSpPr>
            <p:nvPr/>
          </p:nvSpPr>
          <p:spPr bwMode="auto">
            <a:xfrm>
              <a:off x="10139" y="5930"/>
              <a:ext cx="235" cy="62"/>
            </a:xfrm>
            <a:custGeom>
              <a:avLst/>
              <a:gdLst>
                <a:gd name="T0" fmla="*/ 406 w 136"/>
                <a:gd name="T1" fmla="*/ 107 h 36"/>
                <a:gd name="T2" fmla="*/ 200 w 136"/>
                <a:gd name="T3" fmla="*/ 0 h 36"/>
                <a:gd name="T4" fmla="*/ 0 w 136"/>
                <a:gd name="T5" fmla="*/ 103 h 36"/>
                <a:gd name="T6" fmla="*/ 197 w 136"/>
                <a:gd name="T7" fmla="*/ 65 h 36"/>
                <a:gd name="T8" fmla="*/ 406 w 136"/>
                <a:gd name="T9" fmla="*/ 107 h 3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6" h="36">
                  <a:moveTo>
                    <a:pt x="136" y="36"/>
                  </a:moveTo>
                  <a:cubicBezTo>
                    <a:pt x="127" y="15"/>
                    <a:pt x="99" y="0"/>
                    <a:pt x="67" y="0"/>
                  </a:cubicBezTo>
                  <a:cubicBezTo>
                    <a:pt x="36" y="0"/>
                    <a:pt x="9" y="14"/>
                    <a:pt x="0" y="35"/>
                  </a:cubicBezTo>
                  <a:cubicBezTo>
                    <a:pt x="18" y="27"/>
                    <a:pt x="41" y="22"/>
                    <a:pt x="66" y="22"/>
                  </a:cubicBezTo>
                  <a:cubicBezTo>
                    <a:pt x="93" y="22"/>
                    <a:pt x="117" y="27"/>
                    <a:pt x="136" y="36"/>
                  </a:cubicBezTo>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42" name="Freeform 55">
              <a:extLst>
                <a:ext uri="{FF2B5EF4-FFF2-40B4-BE49-F238E27FC236}">
                  <a16:creationId xmlns:a16="http://schemas.microsoft.com/office/drawing/2014/main" id="{6A91A75E-8950-424D-9B93-A6FCD4C8E884}"/>
                </a:ext>
              </a:extLst>
            </p:cNvPr>
            <p:cNvSpPr>
              <a:spLocks/>
            </p:cNvSpPr>
            <p:nvPr/>
          </p:nvSpPr>
          <p:spPr bwMode="auto">
            <a:xfrm>
              <a:off x="10137" y="5968"/>
              <a:ext cx="235" cy="99"/>
            </a:xfrm>
            <a:custGeom>
              <a:avLst/>
              <a:gdLst>
                <a:gd name="T0" fmla="*/ 200 w 136"/>
                <a:gd name="T1" fmla="*/ 0 h 58"/>
                <a:gd name="T2" fmla="*/ 93 w 136"/>
                <a:gd name="T3" fmla="*/ 9 h 58"/>
                <a:gd name="T4" fmla="*/ 0 w 136"/>
                <a:gd name="T5" fmla="*/ 41 h 58"/>
                <a:gd name="T6" fmla="*/ 0 w 136"/>
                <a:gd name="T7" fmla="*/ 164 h 58"/>
                <a:gd name="T8" fmla="*/ 50 w 136"/>
                <a:gd name="T9" fmla="*/ 135 h 58"/>
                <a:gd name="T10" fmla="*/ 204 w 136"/>
                <a:gd name="T11" fmla="*/ 104 h 58"/>
                <a:gd name="T12" fmla="*/ 353 w 136"/>
                <a:gd name="T13" fmla="*/ 137 h 58"/>
                <a:gd name="T14" fmla="*/ 406 w 136"/>
                <a:gd name="T15" fmla="*/ 169 h 58"/>
                <a:gd name="T16" fmla="*/ 406 w 136"/>
                <a:gd name="T17" fmla="*/ 38 h 58"/>
                <a:gd name="T18" fmla="*/ 200 w 136"/>
                <a:gd name="T19" fmla="*/ 0 h 58"/>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6" h="58">
                  <a:moveTo>
                    <a:pt x="67" y="0"/>
                  </a:moveTo>
                  <a:cubicBezTo>
                    <a:pt x="55" y="0"/>
                    <a:pt x="43" y="1"/>
                    <a:pt x="31" y="3"/>
                  </a:cubicBezTo>
                  <a:cubicBezTo>
                    <a:pt x="0" y="14"/>
                    <a:pt x="0" y="14"/>
                    <a:pt x="0" y="14"/>
                  </a:cubicBezTo>
                  <a:cubicBezTo>
                    <a:pt x="0" y="56"/>
                    <a:pt x="0" y="56"/>
                    <a:pt x="0" y="56"/>
                  </a:cubicBezTo>
                  <a:cubicBezTo>
                    <a:pt x="8" y="52"/>
                    <a:pt x="11" y="49"/>
                    <a:pt x="17" y="46"/>
                  </a:cubicBezTo>
                  <a:cubicBezTo>
                    <a:pt x="32" y="40"/>
                    <a:pt x="49" y="36"/>
                    <a:pt x="68" y="36"/>
                  </a:cubicBezTo>
                  <a:cubicBezTo>
                    <a:pt x="87" y="36"/>
                    <a:pt x="103" y="40"/>
                    <a:pt x="118" y="47"/>
                  </a:cubicBezTo>
                  <a:cubicBezTo>
                    <a:pt x="125" y="50"/>
                    <a:pt x="136" y="54"/>
                    <a:pt x="136" y="58"/>
                  </a:cubicBezTo>
                  <a:cubicBezTo>
                    <a:pt x="136" y="13"/>
                    <a:pt x="136" y="13"/>
                    <a:pt x="136" y="13"/>
                  </a:cubicBezTo>
                  <a:cubicBezTo>
                    <a:pt x="117" y="5"/>
                    <a:pt x="93" y="0"/>
                    <a:pt x="67" y="0"/>
                  </a:cubicBezTo>
                </a:path>
              </a:pathLst>
            </a:custGeom>
            <a:solidFill>
              <a:srgbClr val="A3A3A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43" name="Freeform 56">
              <a:extLst>
                <a:ext uri="{FF2B5EF4-FFF2-40B4-BE49-F238E27FC236}">
                  <a16:creationId xmlns:a16="http://schemas.microsoft.com/office/drawing/2014/main" id="{BFCFA80E-0354-4ADE-BE20-16D602EF8522}"/>
                </a:ext>
              </a:extLst>
            </p:cNvPr>
            <p:cNvSpPr>
              <a:spLocks/>
            </p:cNvSpPr>
            <p:nvPr/>
          </p:nvSpPr>
          <p:spPr bwMode="auto">
            <a:xfrm>
              <a:off x="10137" y="5973"/>
              <a:ext cx="54" cy="19"/>
            </a:xfrm>
            <a:custGeom>
              <a:avLst/>
              <a:gdLst>
                <a:gd name="T0" fmla="*/ 94 w 31"/>
                <a:gd name="T1" fmla="*/ 0 h 11"/>
                <a:gd name="T2" fmla="*/ 3 w 31"/>
                <a:gd name="T3" fmla="*/ 29 h 11"/>
                <a:gd name="T4" fmla="*/ 12 w 31"/>
                <a:gd name="T5" fmla="*/ 12 h 11"/>
                <a:gd name="T6" fmla="*/ 0 w 31"/>
                <a:gd name="T7" fmla="*/ 24 h 11"/>
                <a:gd name="T8" fmla="*/ 0 w 31"/>
                <a:gd name="T9" fmla="*/ 33 h 11"/>
                <a:gd name="T10" fmla="*/ 94 w 31"/>
                <a:gd name="T11" fmla="*/ 0 h 1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1" h="11">
                  <a:moveTo>
                    <a:pt x="31" y="0"/>
                  </a:moveTo>
                  <a:cubicBezTo>
                    <a:pt x="20" y="2"/>
                    <a:pt x="10" y="6"/>
                    <a:pt x="1" y="10"/>
                  </a:cubicBezTo>
                  <a:cubicBezTo>
                    <a:pt x="1" y="8"/>
                    <a:pt x="2" y="6"/>
                    <a:pt x="4" y="4"/>
                  </a:cubicBezTo>
                  <a:cubicBezTo>
                    <a:pt x="1" y="5"/>
                    <a:pt x="0" y="7"/>
                    <a:pt x="0" y="8"/>
                  </a:cubicBezTo>
                  <a:cubicBezTo>
                    <a:pt x="0" y="11"/>
                    <a:pt x="0" y="11"/>
                    <a:pt x="0" y="11"/>
                  </a:cubicBezTo>
                  <a:cubicBezTo>
                    <a:pt x="31" y="0"/>
                    <a:pt x="31" y="0"/>
                    <a:pt x="31" y="0"/>
                  </a:cubicBezTo>
                </a:path>
              </a:pathLst>
            </a:custGeom>
            <a:solidFill>
              <a:srgbClr val="8F4E4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44" name="Freeform 57">
              <a:extLst>
                <a:ext uri="{FF2B5EF4-FFF2-40B4-BE49-F238E27FC236}">
                  <a16:creationId xmlns:a16="http://schemas.microsoft.com/office/drawing/2014/main" id="{C0F3D374-F5BB-4A51-989F-AE4026935FC1}"/>
                </a:ext>
              </a:extLst>
            </p:cNvPr>
            <p:cNvSpPr>
              <a:spLocks/>
            </p:cNvSpPr>
            <p:nvPr/>
          </p:nvSpPr>
          <p:spPr bwMode="auto">
            <a:xfrm>
              <a:off x="10139" y="5952"/>
              <a:ext cx="233" cy="38"/>
            </a:xfrm>
            <a:custGeom>
              <a:avLst/>
              <a:gdLst>
                <a:gd name="T0" fmla="*/ 197 w 135"/>
                <a:gd name="T1" fmla="*/ 0 h 22"/>
                <a:gd name="T2" fmla="*/ 29 w 135"/>
                <a:gd name="T3" fmla="*/ 38 h 22"/>
                <a:gd name="T4" fmla="*/ 9 w 135"/>
                <a:gd name="T5" fmla="*/ 48 h 22"/>
                <a:gd name="T6" fmla="*/ 0 w 135"/>
                <a:gd name="T7" fmla="*/ 66 h 22"/>
                <a:gd name="T8" fmla="*/ 90 w 135"/>
                <a:gd name="T9" fmla="*/ 36 h 22"/>
                <a:gd name="T10" fmla="*/ 197 w 135"/>
                <a:gd name="T11" fmla="*/ 28 h 22"/>
                <a:gd name="T12" fmla="*/ 402 w 135"/>
                <a:gd name="T13" fmla="*/ 66 h 22"/>
                <a:gd name="T14" fmla="*/ 402 w 135"/>
                <a:gd name="T15" fmla="*/ 66 h 22"/>
                <a:gd name="T16" fmla="*/ 369 w 135"/>
                <a:gd name="T17" fmla="*/ 41 h 22"/>
                <a:gd name="T18" fmla="*/ 197 w 135"/>
                <a:gd name="T19" fmla="*/ 0 h 2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35" h="22">
                  <a:moveTo>
                    <a:pt x="66" y="0"/>
                  </a:moveTo>
                  <a:cubicBezTo>
                    <a:pt x="44" y="0"/>
                    <a:pt x="25" y="5"/>
                    <a:pt x="10" y="13"/>
                  </a:cubicBezTo>
                  <a:cubicBezTo>
                    <a:pt x="8" y="14"/>
                    <a:pt x="5" y="15"/>
                    <a:pt x="3" y="16"/>
                  </a:cubicBezTo>
                  <a:cubicBezTo>
                    <a:pt x="1" y="18"/>
                    <a:pt x="0" y="20"/>
                    <a:pt x="0" y="22"/>
                  </a:cubicBezTo>
                  <a:cubicBezTo>
                    <a:pt x="9" y="18"/>
                    <a:pt x="19" y="14"/>
                    <a:pt x="30" y="12"/>
                  </a:cubicBezTo>
                  <a:cubicBezTo>
                    <a:pt x="42" y="10"/>
                    <a:pt x="54" y="9"/>
                    <a:pt x="66" y="9"/>
                  </a:cubicBezTo>
                  <a:cubicBezTo>
                    <a:pt x="92" y="9"/>
                    <a:pt x="116" y="14"/>
                    <a:pt x="135" y="22"/>
                  </a:cubicBezTo>
                  <a:cubicBezTo>
                    <a:pt x="135" y="22"/>
                    <a:pt x="135" y="22"/>
                    <a:pt x="135" y="22"/>
                  </a:cubicBezTo>
                  <a:cubicBezTo>
                    <a:pt x="135" y="19"/>
                    <a:pt x="129" y="16"/>
                    <a:pt x="124" y="14"/>
                  </a:cubicBezTo>
                  <a:cubicBezTo>
                    <a:pt x="108" y="5"/>
                    <a:pt x="88" y="0"/>
                    <a:pt x="66" y="0"/>
                  </a:cubicBezTo>
                </a:path>
              </a:pathLst>
            </a:custGeom>
            <a:solidFill>
              <a:srgbClr val="9E9E9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45" name="Rectangle 58">
              <a:extLst>
                <a:ext uri="{FF2B5EF4-FFF2-40B4-BE49-F238E27FC236}">
                  <a16:creationId xmlns:a16="http://schemas.microsoft.com/office/drawing/2014/main" id="{66A021DA-9331-4C5E-B6EE-8FDB716C9E41}"/>
                </a:ext>
              </a:extLst>
            </p:cNvPr>
            <p:cNvSpPr>
              <a:spLocks noChangeArrowheads="1"/>
            </p:cNvSpPr>
            <p:nvPr/>
          </p:nvSpPr>
          <p:spPr bwMode="auto">
            <a:xfrm>
              <a:off x="10110" y="6035"/>
              <a:ext cx="290" cy="55"/>
            </a:xfrm>
            <a:prstGeom prst="rect">
              <a:avLst/>
            </a:prstGeom>
            <a:solidFill>
              <a:srgbClr val="15141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646" name="Freeform 59">
              <a:extLst>
                <a:ext uri="{FF2B5EF4-FFF2-40B4-BE49-F238E27FC236}">
                  <a16:creationId xmlns:a16="http://schemas.microsoft.com/office/drawing/2014/main" id="{2CD73C18-5014-48B8-846A-9A93934D4111}"/>
                </a:ext>
              </a:extLst>
            </p:cNvPr>
            <p:cNvSpPr>
              <a:spLocks/>
            </p:cNvSpPr>
            <p:nvPr/>
          </p:nvSpPr>
          <p:spPr bwMode="auto">
            <a:xfrm>
              <a:off x="10110" y="5962"/>
              <a:ext cx="290" cy="116"/>
            </a:xfrm>
            <a:custGeom>
              <a:avLst/>
              <a:gdLst>
                <a:gd name="T0" fmla="*/ 153 w 168"/>
                <a:gd name="T1" fmla="*/ 14 h 67"/>
                <a:gd name="T2" fmla="*/ 83 w 168"/>
                <a:gd name="T3" fmla="*/ 0 h 67"/>
                <a:gd name="T4" fmla="*/ 15 w 168"/>
                <a:gd name="T5" fmla="*/ 13 h 67"/>
                <a:gd name="T6" fmla="*/ 0 w 168"/>
                <a:gd name="T7" fmla="*/ 20 h 67"/>
                <a:gd name="T8" fmla="*/ 0 w 168"/>
                <a:gd name="T9" fmla="*/ 65 h 67"/>
                <a:gd name="T10" fmla="*/ 22 w 168"/>
                <a:gd name="T11" fmla="*/ 55 h 67"/>
                <a:gd name="T12" fmla="*/ 82 w 168"/>
                <a:gd name="T13" fmla="*/ 45 h 67"/>
                <a:gd name="T14" fmla="*/ 144 w 168"/>
                <a:gd name="T15" fmla="*/ 56 h 67"/>
                <a:gd name="T16" fmla="*/ 168 w 168"/>
                <a:gd name="T17" fmla="*/ 67 h 67"/>
                <a:gd name="T18" fmla="*/ 168 w 168"/>
                <a:gd name="T19" fmla="*/ 22 h 67"/>
                <a:gd name="T20" fmla="*/ 153 w 168"/>
                <a:gd name="T21" fmla="*/ 14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8" h="67">
                  <a:moveTo>
                    <a:pt x="153" y="14"/>
                  </a:moveTo>
                  <a:cubicBezTo>
                    <a:pt x="134" y="5"/>
                    <a:pt x="110" y="0"/>
                    <a:pt x="83" y="0"/>
                  </a:cubicBezTo>
                  <a:cubicBezTo>
                    <a:pt x="58" y="0"/>
                    <a:pt x="33" y="5"/>
                    <a:pt x="15" y="13"/>
                  </a:cubicBezTo>
                  <a:cubicBezTo>
                    <a:pt x="10" y="15"/>
                    <a:pt x="0" y="17"/>
                    <a:pt x="0" y="20"/>
                  </a:cubicBezTo>
                  <a:cubicBezTo>
                    <a:pt x="0" y="65"/>
                    <a:pt x="0" y="65"/>
                    <a:pt x="0" y="65"/>
                  </a:cubicBezTo>
                  <a:cubicBezTo>
                    <a:pt x="0" y="61"/>
                    <a:pt x="14" y="58"/>
                    <a:pt x="22" y="55"/>
                  </a:cubicBezTo>
                  <a:cubicBezTo>
                    <a:pt x="39" y="49"/>
                    <a:pt x="61" y="45"/>
                    <a:pt x="82" y="45"/>
                  </a:cubicBezTo>
                  <a:cubicBezTo>
                    <a:pt x="105" y="45"/>
                    <a:pt x="127" y="49"/>
                    <a:pt x="144" y="56"/>
                  </a:cubicBezTo>
                  <a:cubicBezTo>
                    <a:pt x="153" y="59"/>
                    <a:pt x="160" y="63"/>
                    <a:pt x="168" y="67"/>
                  </a:cubicBezTo>
                  <a:cubicBezTo>
                    <a:pt x="168" y="22"/>
                    <a:pt x="168" y="22"/>
                    <a:pt x="168" y="22"/>
                  </a:cubicBezTo>
                  <a:cubicBezTo>
                    <a:pt x="168" y="19"/>
                    <a:pt x="158" y="16"/>
                    <a:pt x="153" y="14"/>
                  </a:cubicBezTo>
                  <a:close/>
                </a:path>
              </a:pathLst>
            </a:custGeom>
            <a:solidFill>
              <a:schemeClr val="bg1">
                <a:lumMod val="9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en-US">
                <a:latin typeface="+mn-lt"/>
              </a:endParaRPr>
            </a:p>
          </p:txBody>
        </p:sp>
        <p:sp>
          <p:nvSpPr>
            <p:cNvPr id="12847" name="Freeform 60">
              <a:extLst>
                <a:ext uri="{FF2B5EF4-FFF2-40B4-BE49-F238E27FC236}">
                  <a16:creationId xmlns:a16="http://schemas.microsoft.com/office/drawing/2014/main" id="{2E7F34A1-0790-4C03-BBDF-F50A33E2FD9F}"/>
                </a:ext>
              </a:extLst>
            </p:cNvPr>
            <p:cNvSpPr>
              <a:spLocks/>
            </p:cNvSpPr>
            <p:nvPr/>
          </p:nvSpPr>
          <p:spPr bwMode="auto">
            <a:xfrm>
              <a:off x="10200" y="5773"/>
              <a:ext cx="103" cy="14"/>
            </a:xfrm>
            <a:custGeom>
              <a:avLst/>
              <a:gdLst>
                <a:gd name="T0" fmla="*/ 177 w 60"/>
                <a:gd name="T1" fmla="*/ 16 h 8"/>
                <a:gd name="T2" fmla="*/ 165 w 60"/>
                <a:gd name="T3" fmla="*/ 25 h 8"/>
                <a:gd name="T4" fmla="*/ 9 w 60"/>
                <a:gd name="T5" fmla="*/ 25 h 8"/>
                <a:gd name="T6" fmla="*/ 0 w 60"/>
                <a:gd name="T7" fmla="*/ 16 h 8"/>
                <a:gd name="T8" fmla="*/ 0 w 60"/>
                <a:gd name="T9" fmla="*/ 12 h 8"/>
                <a:gd name="T10" fmla="*/ 9 w 60"/>
                <a:gd name="T11" fmla="*/ 0 h 8"/>
                <a:gd name="T12" fmla="*/ 165 w 60"/>
                <a:gd name="T13" fmla="*/ 0 h 8"/>
                <a:gd name="T14" fmla="*/ 177 w 60"/>
                <a:gd name="T15" fmla="*/ 12 h 8"/>
                <a:gd name="T16" fmla="*/ 177 w 60"/>
                <a:gd name="T17" fmla="*/ 16 h 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0" h="8">
                  <a:moveTo>
                    <a:pt x="60" y="5"/>
                  </a:moveTo>
                  <a:cubicBezTo>
                    <a:pt x="60" y="7"/>
                    <a:pt x="58" y="8"/>
                    <a:pt x="56" y="8"/>
                  </a:cubicBezTo>
                  <a:cubicBezTo>
                    <a:pt x="3" y="8"/>
                    <a:pt x="3" y="8"/>
                    <a:pt x="3" y="8"/>
                  </a:cubicBezTo>
                  <a:cubicBezTo>
                    <a:pt x="1" y="8"/>
                    <a:pt x="0" y="7"/>
                    <a:pt x="0" y="5"/>
                  </a:cubicBezTo>
                  <a:cubicBezTo>
                    <a:pt x="0" y="4"/>
                    <a:pt x="0" y="4"/>
                    <a:pt x="0" y="4"/>
                  </a:cubicBezTo>
                  <a:cubicBezTo>
                    <a:pt x="0" y="2"/>
                    <a:pt x="1" y="0"/>
                    <a:pt x="3" y="0"/>
                  </a:cubicBezTo>
                  <a:cubicBezTo>
                    <a:pt x="56" y="0"/>
                    <a:pt x="56" y="0"/>
                    <a:pt x="56" y="0"/>
                  </a:cubicBezTo>
                  <a:cubicBezTo>
                    <a:pt x="58" y="0"/>
                    <a:pt x="60" y="2"/>
                    <a:pt x="60" y="4"/>
                  </a:cubicBezTo>
                  <a:lnTo>
                    <a:pt x="60" y="5"/>
                  </a:lnTo>
                  <a:close/>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48" name="Freeform 61">
              <a:extLst>
                <a:ext uri="{FF2B5EF4-FFF2-40B4-BE49-F238E27FC236}">
                  <a16:creationId xmlns:a16="http://schemas.microsoft.com/office/drawing/2014/main" id="{D0339D96-2E65-4218-B47C-4DED0F2E33A1}"/>
                </a:ext>
              </a:extLst>
            </p:cNvPr>
            <p:cNvSpPr>
              <a:spLocks/>
            </p:cNvSpPr>
            <p:nvPr/>
          </p:nvSpPr>
          <p:spPr bwMode="auto">
            <a:xfrm>
              <a:off x="10200" y="5794"/>
              <a:ext cx="103" cy="13"/>
            </a:xfrm>
            <a:custGeom>
              <a:avLst/>
              <a:gdLst>
                <a:gd name="T0" fmla="*/ 177 w 60"/>
                <a:gd name="T1" fmla="*/ 13 h 8"/>
                <a:gd name="T2" fmla="*/ 165 w 60"/>
                <a:gd name="T3" fmla="*/ 21 h 8"/>
                <a:gd name="T4" fmla="*/ 9 w 60"/>
                <a:gd name="T5" fmla="*/ 21 h 8"/>
                <a:gd name="T6" fmla="*/ 0 w 60"/>
                <a:gd name="T7" fmla="*/ 13 h 8"/>
                <a:gd name="T8" fmla="*/ 0 w 60"/>
                <a:gd name="T9" fmla="*/ 11 h 8"/>
                <a:gd name="T10" fmla="*/ 9 w 60"/>
                <a:gd name="T11" fmla="*/ 0 h 8"/>
                <a:gd name="T12" fmla="*/ 165 w 60"/>
                <a:gd name="T13" fmla="*/ 0 h 8"/>
                <a:gd name="T14" fmla="*/ 177 w 60"/>
                <a:gd name="T15" fmla="*/ 11 h 8"/>
                <a:gd name="T16" fmla="*/ 177 w 60"/>
                <a:gd name="T17" fmla="*/ 13 h 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0" h="8">
                  <a:moveTo>
                    <a:pt x="60" y="5"/>
                  </a:moveTo>
                  <a:cubicBezTo>
                    <a:pt x="60" y="7"/>
                    <a:pt x="58" y="8"/>
                    <a:pt x="56" y="8"/>
                  </a:cubicBezTo>
                  <a:cubicBezTo>
                    <a:pt x="3" y="8"/>
                    <a:pt x="3" y="8"/>
                    <a:pt x="3" y="8"/>
                  </a:cubicBezTo>
                  <a:cubicBezTo>
                    <a:pt x="1" y="8"/>
                    <a:pt x="0" y="7"/>
                    <a:pt x="0" y="5"/>
                  </a:cubicBezTo>
                  <a:cubicBezTo>
                    <a:pt x="0" y="4"/>
                    <a:pt x="0" y="4"/>
                    <a:pt x="0" y="4"/>
                  </a:cubicBezTo>
                  <a:cubicBezTo>
                    <a:pt x="0" y="2"/>
                    <a:pt x="1" y="0"/>
                    <a:pt x="3" y="0"/>
                  </a:cubicBezTo>
                  <a:cubicBezTo>
                    <a:pt x="56" y="0"/>
                    <a:pt x="56" y="0"/>
                    <a:pt x="56" y="0"/>
                  </a:cubicBezTo>
                  <a:cubicBezTo>
                    <a:pt x="58" y="0"/>
                    <a:pt x="60" y="2"/>
                    <a:pt x="60" y="4"/>
                  </a:cubicBezTo>
                  <a:lnTo>
                    <a:pt x="60" y="5"/>
                  </a:lnTo>
                  <a:close/>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49" name="Freeform 62">
              <a:extLst>
                <a:ext uri="{FF2B5EF4-FFF2-40B4-BE49-F238E27FC236}">
                  <a16:creationId xmlns:a16="http://schemas.microsoft.com/office/drawing/2014/main" id="{AA891346-9907-4FB2-BE97-119A973AB70B}"/>
                </a:ext>
              </a:extLst>
            </p:cNvPr>
            <p:cNvSpPr>
              <a:spLocks/>
            </p:cNvSpPr>
            <p:nvPr/>
          </p:nvSpPr>
          <p:spPr bwMode="auto">
            <a:xfrm>
              <a:off x="10200" y="5814"/>
              <a:ext cx="103" cy="14"/>
            </a:xfrm>
            <a:custGeom>
              <a:avLst/>
              <a:gdLst>
                <a:gd name="T0" fmla="*/ 177 w 60"/>
                <a:gd name="T1" fmla="*/ 16 h 8"/>
                <a:gd name="T2" fmla="*/ 165 w 60"/>
                <a:gd name="T3" fmla="*/ 25 h 8"/>
                <a:gd name="T4" fmla="*/ 9 w 60"/>
                <a:gd name="T5" fmla="*/ 25 h 8"/>
                <a:gd name="T6" fmla="*/ 0 w 60"/>
                <a:gd name="T7" fmla="*/ 16 h 8"/>
                <a:gd name="T8" fmla="*/ 0 w 60"/>
                <a:gd name="T9" fmla="*/ 12 h 8"/>
                <a:gd name="T10" fmla="*/ 9 w 60"/>
                <a:gd name="T11" fmla="*/ 0 h 8"/>
                <a:gd name="T12" fmla="*/ 165 w 60"/>
                <a:gd name="T13" fmla="*/ 0 h 8"/>
                <a:gd name="T14" fmla="*/ 177 w 60"/>
                <a:gd name="T15" fmla="*/ 12 h 8"/>
                <a:gd name="T16" fmla="*/ 177 w 60"/>
                <a:gd name="T17" fmla="*/ 16 h 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0" h="8">
                  <a:moveTo>
                    <a:pt x="60" y="5"/>
                  </a:moveTo>
                  <a:cubicBezTo>
                    <a:pt x="60" y="7"/>
                    <a:pt x="58" y="8"/>
                    <a:pt x="56" y="8"/>
                  </a:cubicBezTo>
                  <a:cubicBezTo>
                    <a:pt x="3" y="8"/>
                    <a:pt x="3" y="8"/>
                    <a:pt x="3" y="8"/>
                  </a:cubicBezTo>
                  <a:cubicBezTo>
                    <a:pt x="1" y="8"/>
                    <a:pt x="0" y="7"/>
                    <a:pt x="0" y="5"/>
                  </a:cubicBezTo>
                  <a:cubicBezTo>
                    <a:pt x="0" y="4"/>
                    <a:pt x="0" y="4"/>
                    <a:pt x="0" y="4"/>
                  </a:cubicBezTo>
                  <a:cubicBezTo>
                    <a:pt x="0" y="2"/>
                    <a:pt x="1" y="0"/>
                    <a:pt x="3" y="0"/>
                  </a:cubicBezTo>
                  <a:cubicBezTo>
                    <a:pt x="56" y="0"/>
                    <a:pt x="56" y="0"/>
                    <a:pt x="56" y="0"/>
                  </a:cubicBezTo>
                  <a:cubicBezTo>
                    <a:pt x="58" y="0"/>
                    <a:pt x="60" y="2"/>
                    <a:pt x="60" y="4"/>
                  </a:cubicBezTo>
                  <a:lnTo>
                    <a:pt x="60" y="5"/>
                  </a:lnTo>
                  <a:close/>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50" name="Freeform 63">
              <a:extLst>
                <a:ext uri="{FF2B5EF4-FFF2-40B4-BE49-F238E27FC236}">
                  <a16:creationId xmlns:a16="http://schemas.microsoft.com/office/drawing/2014/main" id="{E6712323-9897-42A7-835F-6F25D2C42F66}"/>
                </a:ext>
              </a:extLst>
            </p:cNvPr>
            <p:cNvSpPr>
              <a:spLocks/>
            </p:cNvSpPr>
            <p:nvPr/>
          </p:nvSpPr>
          <p:spPr bwMode="auto">
            <a:xfrm>
              <a:off x="10200" y="5842"/>
              <a:ext cx="103" cy="14"/>
            </a:xfrm>
            <a:custGeom>
              <a:avLst/>
              <a:gdLst>
                <a:gd name="T0" fmla="*/ 177 w 60"/>
                <a:gd name="T1" fmla="*/ 16 h 8"/>
                <a:gd name="T2" fmla="*/ 165 w 60"/>
                <a:gd name="T3" fmla="*/ 25 h 8"/>
                <a:gd name="T4" fmla="*/ 9 w 60"/>
                <a:gd name="T5" fmla="*/ 25 h 8"/>
                <a:gd name="T6" fmla="*/ 0 w 60"/>
                <a:gd name="T7" fmla="*/ 16 h 8"/>
                <a:gd name="T8" fmla="*/ 0 w 60"/>
                <a:gd name="T9" fmla="*/ 12 h 8"/>
                <a:gd name="T10" fmla="*/ 9 w 60"/>
                <a:gd name="T11" fmla="*/ 0 h 8"/>
                <a:gd name="T12" fmla="*/ 165 w 60"/>
                <a:gd name="T13" fmla="*/ 0 h 8"/>
                <a:gd name="T14" fmla="*/ 177 w 60"/>
                <a:gd name="T15" fmla="*/ 12 h 8"/>
                <a:gd name="T16" fmla="*/ 177 w 60"/>
                <a:gd name="T17" fmla="*/ 16 h 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0" h="8">
                  <a:moveTo>
                    <a:pt x="60" y="5"/>
                  </a:moveTo>
                  <a:cubicBezTo>
                    <a:pt x="60" y="7"/>
                    <a:pt x="58" y="8"/>
                    <a:pt x="56" y="8"/>
                  </a:cubicBezTo>
                  <a:cubicBezTo>
                    <a:pt x="3" y="8"/>
                    <a:pt x="3" y="8"/>
                    <a:pt x="3" y="8"/>
                  </a:cubicBezTo>
                  <a:cubicBezTo>
                    <a:pt x="1" y="8"/>
                    <a:pt x="0" y="7"/>
                    <a:pt x="0" y="5"/>
                  </a:cubicBezTo>
                  <a:cubicBezTo>
                    <a:pt x="0" y="4"/>
                    <a:pt x="0" y="4"/>
                    <a:pt x="0" y="4"/>
                  </a:cubicBezTo>
                  <a:cubicBezTo>
                    <a:pt x="0" y="2"/>
                    <a:pt x="1" y="0"/>
                    <a:pt x="3" y="0"/>
                  </a:cubicBezTo>
                  <a:cubicBezTo>
                    <a:pt x="56" y="0"/>
                    <a:pt x="56" y="0"/>
                    <a:pt x="56" y="0"/>
                  </a:cubicBezTo>
                  <a:cubicBezTo>
                    <a:pt x="58" y="0"/>
                    <a:pt x="60" y="2"/>
                    <a:pt x="60" y="4"/>
                  </a:cubicBezTo>
                  <a:lnTo>
                    <a:pt x="60" y="5"/>
                  </a:lnTo>
                  <a:close/>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51" name="Freeform 64">
              <a:extLst>
                <a:ext uri="{FF2B5EF4-FFF2-40B4-BE49-F238E27FC236}">
                  <a16:creationId xmlns:a16="http://schemas.microsoft.com/office/drawing/2014/main" id="{7E8B2BB0-4C9D-4F12-A649-99579DD8BB69}"/>
                </a:ext>
              </a:extLst>
            </p:cNvPr>
            <p:cNvSpPr>
              <a:spLocks/>
            </p:cNvSpPr>
            <p:nvPr/>
          </p:nvSpPr>
          <p:spPr bwMode="auto">
            <a:xfrm>
              <a:off x="10200" y="5863"/>
              <a:ext cx="103" cy="13"/>
            </a:xfrm>
            <a:custGeom>
              <a:avLst/>
              <a:gdLst>
                <a:gd name="T0" fmla="*/ 177 w 60"/>
                <a:gd name="T1" fmla="*/ 13 h 8"/>
                <a:gd name="T2" fmla="*/ 165 w 60"/>
                <a:gd name="T3" fmla="*/ 21 h 8"/>
                <a:gd name="T4" fmla="*/ 9 w 60"/>
                <a:gd name="T5" fmla="*/ 21 h 8"/>
                <a:gd name="T6" fmla="*/ 0 w 60"/>
                <a:gd name="T7" fmla="*/ 13 h 8"/>
                <a:gd name="T8" fmla="*/ 0 w 60"/>
                <a:gd name="T9" fmla="*/ 11 h 8"/>
                <a:gd name="T10" fmla="*/ 9 w 60"/>
                <a:gd name="T11" fmla="*/ 0 h 8"/>
                <a:gd name="T12" fmla="*/ 165 w 60"/>
                <a:gd name="T13" fmla="*/ 0 h 8"/>
                <a:gd name="T14" fmla="*/ 177 w 60"/>
                <a:gd name="T15" fmla="*/ 11 h 8"/>
                <a:gd name="T16" fmla="*/ 177 w 60"/>
                <a:gd name="T17" fmla="*/ 13 h 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0" h="8">
                  <a:moveTo>
                    <a:pt x="60" y="5"/>
                  </a:moveTo>
                  <a:cubicBezTo>
                    <a:pt x="60" y="7"/>
                    <a:pt x="58" y="8"/>
                    <a:pt x="56" y="8"/>
                  </a:cubicBezTo>
                  <a:cubicBezTo>
                    <a:pt x="3" y="8"/>
                    <a:pt x="3" y="8"/>
                    <a:pt x="3" y="8"/>
                  </a:cubicBezTo>
                  <a:cubicBezTo>
                    <a:pt x="1" y="8"/>
                    <a:pt x="0" y="7"/>
                    <a:pt x="0" y="5"/>
                  </a:cubicBezTo>
                  <a:cubicBezTo>
                    <a:pt x="0" y="4"/>
                    <a:pt x="0" y="4"/>
                    <a:pt x="0" y="4"/>
                  </a:cubicBezTo>
                  <a:cubicBezTo>
                    <a:pt x="0" y="2"/>
                    <a:pt x="1" y="0"/>
                    <a:pt x="3" y="0"/>
                  </a:cubicBezTo>
                  <a:cubicBezTo>
                    <a:pt x="56" y="0"/>
                    <a:pt x="56" y="0"/>
                    <a:pt x="56" y="0"/>
                  </a:cubicBezTo>
                  <a:cubicBezTo>
                    <a:pt x="58" y="0"/>
                    <a:pt x="60" y="2"/>
                    <a:pt x="60" y="4"/>
                  </a:cubicBezTo>
                  <a:lnTo>
                    <a:pt x="60" y="5"/>
                  </a:lnTo>
                  <a:close/>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52" name="Freeform 65">
              <a:extLst>
                <a:ext uri="{FF2B5EF4-FFF2-40B4-BE49-F238E27FC236}">
                  <a16:creationId xmlns:a16="http://schemas.microsoft.com/office/drawing/2014/main" id="{CE79A7CD-F8FC-43E9-A05C-8E94E4327416}"/>
                </a:ext>
              </a:extLst>
            </p:cNvPr>
            <p:cNvSpPr>
              <a:spLocks/>
            </p:cNvSpPr>
            <p:nvPr/>
          </p:nvSpPr>
          <p:spPr bwMode="auto">
            <a:xfrm>
              <a:off x="10200" y="5890"/>
              <a:ext cx="103" cy="14"/>
            </a:xfrm>
            <a:custGeom>
              <a:avLst/>
              <a:gdLst>
                <a:gd name="T0" fmla="*/ 177 w 60"/>
                <a:gd name="T1" fmla="*/ 16 h 8"/>
                <a:gd name="T2" fmla="*/ 165 w 60"/>
                <a:gd name="T3" fmla="*/ 25 h 8"/>
                <a:gd name="T4" fmla="*/ 9 w 60"/>
                <a:gd name="T5" fmla="*/ 25 h 8"/>
                <a:gd name="T6" fmla="*/ 0 w 60"/>
                <a:gd name="T7" fmla="*/ 16 h 8"/>
                <a:gd name="T8" fmla="*/ 0 w 60"/>
                <a:gd name="T9" fmla="*/ 12 h 8"/>
                <a:gd name="T10" fmla="*/ 9 w 60"/>
                <a:gd name="T11" fmla="*/ 0 h 8"/>
                <a:gd name="T12" fmla="*/ 165 w 60"/>
                <a:gd name="T13" fmla="*/ 0 h 8"/>
                <a:gd name="T14" fmla="*/ 177 w 60"/>
                <a:gd name="T15" fmla="*/ 12 h 8"/>
                <a:gd name="T16" fmla="*/ 177 w 60"/>
                <a:gd name="T17" fmla="*/ 16 h 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0" h="8">
                  <a:moveTo>
                    <a:pt x="60" y="5"/>
                  </a:moveTo>
                  <a:cubicBezTo>
                    <a:pt x="60" y="7"/>
                    <a:pt x="58" y="8"/>
                    <a:pt x="56" y="8"/>
                  </a:cubicBezTo>
                  <a:cubicBezTo>
                    <a:pt x="3" y="8"/>
                    <a:pt x="3" y="8"/>
                    <a:pt x="3" y="8"/>
                  </a:cubicBezTo>
                  <a:cubicBezTo>
                    <a:pt x="1" y="8"/>
                    <a:pt x="0" y="7"/>
                    <a:pt x="0" y="5"/>
                  </a:cubicBezTo>
                  <a:cubicBezTo>
                    <a:pt x="0" y="4"/>
                    <a:pt x="0" y="4"/>
                    <a:pt x="0" y="4"/>
                  </a:cubicBezTo>
                  <a:cubicBezTo>
                    <a:pt x="0" y="2"/>
                    <a:pt x="1" y="0"/>
                    <a:pt x="3" y="0"/>
                  </a:cubicBezTo>
                  <a:cubicBezTo>
                    <a:pt x="56" y="0"/>
                    <a:pt x="56" y="0"/>
                    <a:pt x="56" y="0"/>
                  </a:cubicBezTo>
                  <a:cubicBezTo>
                    <a:pt x="58" y="0"/>
                    <a:pt x="60" y="2"/>
                    <a:pt x="60" y="4"/>
                  </a:cubicBezTo>
                  <a:lnTo>
                    <a:pt x="60" y="5"/>
                  </a:lnTo>
                  <a:close/>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53" name="Freeform 66">
              <a:extLst>
                <a:ext uri="{FF2B5EF4-FFF2-40B4-BE49-F238E27FC236}">
                  <a16:creationId xmlns:a16="http://schemas.microsoft.com/office/drawing/2014/main" id="{29DE50EA-9F01-4458-9652-661432DD6F5F}"/>
                </a:ext>
              </a:extLst>
            </p:cNvPr>
            <p:cNvSpPr>
              <a:spLocks/>
            </p:cNvSpPr>
            <p:nvPr/>
          </p:nvSpPr>
          <p:spPr bwMode="auto">
            <a:xfrm>
              <a:off x="10816" y="5658"/>
              <a:ext cx="176" cy="311"/>
            </a:xfrm>
            <a:custGeom>
              <a:avLst/>
              <a:gdLst>
                <a:gd name="T0" fmla="*/ 29 w 102"/>
                <a:gd name="T1" fmla="*/ 526 h 181"/>
                <a:gd name="T2" fmla="*/ 12 w 102"/>
                <a:gd name="T3" fmla="*/ 69 h 181"/>
                <a:gd name="T4" fmla="*/ 147 w 102"/>
                <a:gd name="T5" fmla="*/ 3 h 181"/>
                <a:gd name="T6" fmla="*/ 300 w 102"/>
                <a:gd name="T7" fmla="*/ 100 h 181"/>
                <a:gd name="T8" fmla="*/ 300 w 102"/>
                <a:gd name="T9" fmla="*/ 526 h 181"/>
                <a:gd name="T10" fmla="*/ 29 w 102"/>
                <a:gd name="T11" fmla="*/ 526 h 18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2" h="181">
                  <a:moveTo>
                    <a:pt x="10" y="178"/>
                  </a:moveTo>
                  <a:cubicBezTo>
                    <a:pt x="10" y="178"/>
                    <a:pt x="4" y="29"/>
                    <a:pt x="4" y="23"/>
                  </a:cubicBezTo>
                  <a:cubicBezTo>
                    <a:pt x="4" y="18"/>
                    <a:pt x="0" y="0"/>
                    <a:pt x="49" y="1"/>
                  </a:cubicBezTo>
                  <a:cubicBezTo>
                    <a:pt x="98" y="3"/>
                    <a:pt x="102" y="0"/>
                    <a:pt x="101" y="34"/>
                  </a:cubicBezTo>
                  <a:cubicBezTo>
                    <a:pt x="100" y="68"/>
                    <a:pt x="101" y="175"/>
                    <a:pt x="101" y="178"/>
                  </a:cubicBezTo>
                  <a:cubicBezTo>
                    <a:pt x="100" y="181"/>
                    <a:pt x="10" y="178"/>
                    <a:pt x="10" y="178"/>
                  </a:cubicBezTo>
                </a:path>
              </a:pathLst>
            </a:custGeom>
            <a:solidFill>
              <a:srgbClr val="15141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54" name="Freeform 67">
              <a:extLst>
                <a:ext uri="{FF2B5EF4-FFF2-40B4-BE49-F238E27FC236}">
                  <a16:creationId xmlns:a16="http://schemas.microsoft.com/office/drawing/2014/main" id="{89718F00-D5E7-48CB-BB8A-8F0E0A76D4F9}"/>
                </a:ext>
              </a:extLst>
            </p:cNvPr>
            <p:cNvSpPr>
              <a:spLocks/>
            </p:cNvSpPr>
            <p:nvPr/>
          </p:nvSpPr>
          <p:spPr bwMode="auto">
            <a:xfrm>
              <a:off x="10778" y="5701"/>
              <a:ext cx="95" cy="310"/>
            </a:xfrm>
            <a:custGeom>
              <a:avLst/>
              <a:gdLst>
                <a:gd name="T0" fmla="*/ 36 w 55"/>
                <a:gd name="T1" fmla="*/ 0 h 180"/>
                <a:gd name="T2" fmla="*/ 69 w 55"/>
                <a:gd name="T3" fmla="*/ 270 h 180"/>
                <a:gd name="T4" fmla="*/ 0 w 55"/>
                <a:gd name="T5" fmla="*/ 534 h 180"/>
                <a:gd name="T6" fmla="*/ 116 w 55"/>
                <a:gd name="T7" fmla="*/ 493 h 180"/>
                <a:gd name="T8" fmla="*/ 36 w 55"/>
                <a:gd name="T9" fmla="*/ 0 h 18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5" h="180">
                  <a:moveTo>
                    <a:pt x="12" y="0"/>
                  </a:moveTo>
                  <a:cubicBezTo>
                    <a:pt x="12" y="0"/>
                    <a:pt x="28" y="44"/>
                    <a:pt x="23" y="91"/>
                  </a:cubicBezTo>
                  <a:cubicBezTo>
                    <a:pt x="19" y="138"/>
                    <a:pt x="1" y="175"/>
                    <a:pt x="0" y="180"/>
                  </a:cubicBezTo>
                  <a:cubicBezTo>
                    <a:pt x="39" y="166"/>
                    <a:pt x="39" y="166"/>
                    <a:pt x="39" y="166"/>
                  </a:cubicBezTo>
                  <a:cubicBezTo>
                    <a:pt x="39" y="166"/>
                    <a:pt x="55" y="26"/>
                    <a:pt x="12" y="0"/>
                  </a:cubicBezTo>
                </a:path>
              </a:pathLst>
            </a:custGeom>
            <a:solidFill>
              <a:srgbClr val="CC2A0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55" name="Freeform 68">
              <a:extLst>
                <a:ext uri="{FF2B5EF4-FFF2-40B4-BE49-F238E27FC236}">
                  <a16:creationId xmlns:a16="http://schemas.microsoft.com/office/drawing/2014/main" id="{8D758E83-70FC-4027-B793-760592E77F21}"/>
                </a:ext>
              </a:extLst>
            </p:cNvPr>
            <p:cNvSpPr>
              <a:spLocks/>
            </p:cNvSpPr>
            <p:nvPr/>
          </p:nvSpPr>
          <p:spPr bwMode="auto">
            <a:xfrm>
              <a:off x="10947" y="5695"/>
              <a:ext cx="97" cy="309"/>
            </a:xfrm>
            <a:custGeom>
              <a:avLst/>
              <a:gdLst>
                <a:gd name="T0" fmla="*/ 128 w 56"/>
                <a:gd name="T1" fmla="*/ 0 h 179"/>
                <a:gd name="T2" fmla="*/ 95 w 56"/>
                <a:gd name="T3" fmla="*/ 271 h 179"/>
                <a:gd name="T4" fmla="*/ 168 w 56"/>
                <a:gd name="T5" fmla="*/ 533 h 179"/>
                <a:gd name="T6" fmla="*/ 49 w 56"/>
                <a:gd name="T7" fmla="*/ 495 h 179"/>
                <a:gd name="T8" fmla="*/ 128 w 56"/>
                <a:gd name="T9" fmla="*/ 0 h 17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6" h="179">
                  <a:moveTo>
                    <a:pt x="43" y="0"/>
                  </a:moveTo>
                  <a:cubicBezTo>
                    <a:pt x="43" y="0"/>
                    <a:pt x="27" y="44"/>
                    <a:pt x="32" y="91"/>
                  </a:cubicBezTo>
                  <a:cubicBezTo>
                    <a:pt x="36" y="138"/>
                    <a:pt x="54" y="175"/>
                    <a:pt x="56" y="179"/>
                  </a:cubicBezTo>
                  <a:cubicBezTo>
                    <a:pt x="16" y="166"/>
                    <a:pt x="16" y="166"/>
                    <a:pt x="16" y="166"/>
                  </a:cubicBezTo>
                  <a:cubicBezTo>
                    <a:pt x="16" y="166"/>
                    <a:pt x="0" y="25"/>
                    <a:pt x="43" y="0"/>
                  </a:cubicBezTo>
                </a:path>
              </a:pathLst>
            </a:custGeom>
            <a:solidFill>
              <a:srgbClr val="CC2A0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56" name="Freeform 69">
              <a:extLst>
                <a:ext uri="{FF2B5EF4-FFF2-40B4-BE49-F238E27FC236}">
                  <a16:creationId xmlns:a16="http://schemas.microsoft.com/office/drawing/2014/main" id="{C05A6BE6-1DDC-453F-A838-C1595A7BDB04}"/>
                </a:ext>
              </a:extLst>
            </p:cNvPr>
            <p:cNvSpPr>
              <a:spLocks/>
            </p:cNvSpPr>
            <p:nvPr/>
          </p:nvSpPr>
          <p:spPr bwMode="auto">
            <a:xfrm>
              <a:off x="10793" y="5943"/>
              <a:ext cx="235" cy="61"/>
            </a:xfrm>
            <a:custGeom>
              <a:avLst/>
              <a:gdLst>
                <a:gd name="T0" fmla="*/ 406 w 136"/>
                <a:gd name="T1" fmla="*/ 106 h 35"/>
                <a:gd name="T2" fmla="*/ 200 w 136"/>
                <a:gd name="T3" fmla="*/ 0 h 35"/>
                <a:gd name="T4" fmla="*/ 0 w 136"/>
                <a:gd name="T5" fmla="*/ 103 h 35"/>
                <a:gd name="T6" fmla="*/ 197 w 136"/>
                <a:gd name="T7" fmla="*/ 66 h 35"/>
                <a:gd name="T8" fmla="*/ 406 w 136"/>
                <a:gd name="T9" fmla="*/ 106 h 35"/>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6" h="35">
                  <a:moveTo>
                    <a:pt x="136" y="35"/>
                  </a:moveTo>
                  <a:cubicBezTo>
                    <a:pt x="127" y="15"/>
                    <a:pt x="100" y="0"/>
                    <a:pt x="67" y="0"/>
                  </a:cubicBezTo>
                  <a:cubicBezTo>
                    <a:pt x="36" y="0"/>
                    <a:pt x="9" y="14"/>
                    <a:pt x="0" y="34"/>
                  </a:cubicBezTo>
                  <a:cubicBezTo>
                    <a:pt x="18" y="26"/>
                    <a:pt x="41" y="22"/>
                    <a:pt x="66" y="22"/>
                  </a:cubicBezTo>
                  <a:cubicBezTo>
                    <a:pt x="93" y="22"/>
                    <a:pt x="117" y="27"/>
                    <a:pt x="136" y="35"/>
                  </a:cubicBezTo>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57" name="Freeform 70">
              <a:extLst>
                <a:ext uri="{FF2B5EF4-FFF2-40B4-BE49-F238E27FC236}">
                  <a16:creationId xmlns:a16="http://schemas.microsoft.com/office/drawing/2014/main" id="{690413D1-5791-451C-911F-475D32CE4D87}"/>
                </a:ext>
              </a:extLst>
            </p:cNvPr>
            <p:cNvSpPr>
              <a:spLocks noEditPoints="1"/>
            </p:cNvSpPr>
            <p:nvPr/>
          </p:nvSpPr>
          <p:spPr bwMode="auto">
            <a:xfrm>
              <a:off x="10786" y="5981"/>
              <a:ext cx="242" cy="100"/>
            </a:xfrm>
            <a:custGeom>
              <a:avLst/>
              <a:gdLst>
                <a:gd name="T0" fmla="*/ 413 w 140"/>
                <a:gd name="T1" fmla="*/ 29 h 58"/>
                <a:gd name="T2" fmla="*/ 418 w 140"/>
                <a:gd name="T3" fmla="*/ 38 h 58"/>
                <a:gd name="T4" fmla="*/ 418 w 140"/>
                <a:gd name="T5" fmla="*/ 38 h 58"/>
                <a:gd name="T6" fmla="*/ 413 w 140"/>
                <a:gd name="T7" fmla="*/ 29 h 58"/>
                <a:gd name="T8" fmla="*/ 209 w 140"/>
                <a:gd name="T9" fmla="*/ 0 h 58"/>
                <a:gd name="T10" fmla="*/ 102 w 140"/>
                <a:gd name="T11" fmla="*/ 9 h 58"/>
                <a:gd name="T12" fmla="*/ 102 w 140"/>
                <a:gd name="T13" fmla="*/ 9 h 58"/>
                <a:gd name="T14" fmla="*/ 0 w 140"/>
                <a:gd name="T15" fmla="*/ 45 h 58"/>
                <a:gd name="T16" fmla="*/ 0 w 140"/>
                <a:gd name="T17" fmla="*/ 167 h 58"/>
                <a:gd name="T18" fmla="*/ 57 w 140"/>
                <a:gd name="T19" fmla="*/ 136 h 58"/>
                <a:gd name="T20" fmla="*/ 209 w 140"/>
                <a:gd name="T21" fmla="*/ 107 h 58"/>
                <a:gd name="T22" fmla="*/ 361 w 140"/>
                <a:gd name="T23" fmla="*/ 136 h 58"/>
                <a:gd name="T24" fmla="*/ 418 w 140"/>
                <a:gd name="T25" fmla="*/ 172 h 58"/>
                <a:gd name="T26" fmla="*/ 418 w 140"/>
                <a:gd name="T27" fmla="*/ 38 h 58"/>
                <a:gd name="T28" fmla="*/ 209 w 140"/>
                <a:gd name="T29" fmla="*/ 0 h 58"/>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140" h="58">
                  <a:moveTo>
                    <a:pt x="138" y="10"/>
                  </a:moveTo>
                  <a:cubicBezTo>
                    <a:pt x="139" y="11"/>
                    <a:pt x="139" y="12"/>
                    <a:pt x="140" y="13"/>
                  </a:cubicBezTo>
                  <a:cubicBezTo>
                    <a:pt x="140" y="13"/>
                    <a:pt x="140" y="13"/>
                    <a:pt x="140" y="13"/>
                  </a:cubicBezTo>
                  <a:cubicBezTo>
                    <a:pt x="140" y="12"/>
                    <a:pt x="139" y="11"/>
                    <a:pt x="138" y="10"/>
                  </a:cubicBezTo>
                  <a:moveTo>
                    <a:pt x="70" y="0"/>
                  </a:moveTo>
                  <a:cubicBezTo>
                    <a:pt x="58" y="0"/>
                    <a:pt x="46" y="1"/>
                    <a:pt x="34" y="3"/>
                  </a:cubicBezTo>
                  <a:cubicBezTo>
                    <a:pt x="34" y="3"/>
                    <a:pt x="34" y="3"/>
                    <a:pt x="34" y="3"/>
                  </a:cubicBezTo>
                  <a:cubicBezTo>
                    <a:pt x="0" y="15"/>
                    <a:pt x="0" y="15"/>
                    <a:pt x="0" y="15"/>
                  </a:cubicBezTo>
                  <a:cubicBezTo>
                    <a:pt x="0" y="56"/>
                    <a:pt x="0" y="56"/>
                    <a:pt x="0" y="56"/>
                  </a:cubicBezTo>
                  <a:cubicBezTo>
                    <a:pt x="4" y="52"/>
                    <a:pt x="12" y="49"/>
                    <a:pt x="19" y="46"/>
                  </a:cubicBezTo>
                  <a:cubicBezTo>
                    <a:pt x="34" y="40"/>
                    <a:pt x="52" y="36"/>
                    <a:pt x="70" y="36"/>
                  </a:cubicBezTo>
                  <a:cubicBezTo>
                    <a:pt x="90" y="36"/>
                    <a:pt x="106" y="40"/>
                    <a:pt x="121" y="46"/>
                  </a:cubicBezTo>
                  <a:cubicBezTo>
                    <a:pt x="128" y="50"/>
                    <a:pt x="140" y="54"/>
                    <a:pt x="140" y="58"/>
                  </a:cubicBezTo>
                  <a:cubicBezTo>
                    <a:pt x="140" y="13"/>
                    <a:pt x="140" y="13"/>
                    <a:pt x="140" y="13"/>
                  </a:cubicBezTo>
                  <a:cubicBezTo>
                    <a:pt x="121" y="5"/>
                    <a:pt x="97" y="0"/>
                    <a:pt x="70" y="0"/>
                  </a:cubicBezTo>
                </a:path>
              </a:pathLst>
            </a:custGeom>
            <a:solidFill>
              <a:srgbClr val="A3A3A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58" name="Freeform 71">
              <a:extLst>
                <a:ext uri="{FF2B5EF4-FFF2-40B4-BE49-F238E27FC236}">
                  <a16:creationId xmlns:a16="http://schemas.microsoft.com/office/drawing/2014/main" id="{665230D4-48B9-4E89-AC50-E0129DD6C4A8}"/>
                </a:ext>
              </a:extLst>
            </p:cNvPr>
            <p:cNvSpPr>
              <a:spLocks/>
            </p:cNvSpPr>
            <p:nvPr/>
          </p:nvSpPr>
          <p:spPr bwMode="auto">
            <a:xfrm>
              <a:off x="10786" y="5987"/>
              <a:ext cx="59" cy="20"/>
            </a:xfrm>
            <a:custGeom>
              <a:avLst/>
              <a:gdLst>
                <a:gd name="T0" fmla="*/ 102 w 34"/>
                <a:gd name="T1" fmla="*/ 0 h 12"/>
                <a:gd name="T2" fmla="*/ 12 w 34"/>
                <a:gd name="T3" fmla="*/ 25 h 12"/>
                <a:gd name="T4" fmla="*/ 24 w 34"/>
                <a:gd name="T5" fmla="*/ 5 h 12"/>
                <a:gd name="T6" fmla="*/ 0 w 34"/>
                <a:gd name="T7" fmla="*/ 22 h 12"/>
                <a:gd name="T8" fmla="*/ 0 w 34"/>
                <a:gd name="T9" fmla="*/ 33 h 12"/>
                <a:gd name="T10" fmla="*/ 102 w 34"/>
                <a:gd name="T11" fmla="*/ 0 h 12"/>
                <a:gd name="T12" fmla="*/ 102 w 34"/>
                <a:gd name="T13" fmla="*/ 0 h 1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4" h="12">
                  <a:moveTo>
                    <a:pt x="34" y="0"/>
                  </a:moveTo>
                  <a:cubicBezTo>
                    <a:pt x="23" y="2"/>
                    <a:pt x="13" y="5"/>
                    <a:pt x="4" y="9"/>
                  </a:cubicBezTo>
                  <a:cubicBezTo>
                    <a:pt x="5" y="7"/>
                    <a:pt x="6" y="5"/>
                    <a:pt x="8" y="2"/>
                  </a:cubicBezTo>
                  <a:cubicBezTo>
                    <a:pt x="4" y="4"/>
                    <a:pt x="0" y="6"/>
                    <a:pt x="0" y="8"/>
                  </a:cubicBezTo>
                  <a:cubicBezTo>
                    <a:pt x="0" y="12"/>
                    <a:pt x="0" y="12"/>
                    <a:pt x="0" y="12"/>
                  </a:cubicBezTo>
                  <a:cubicBezTo>
                    <a:pt x="34" y="0"/>
                    <a:pt x="34" y="0"/>
                    <a:pt x="34" y="0"/>
                  </a:cubicBezTo>
                  <a:cubicBezTo>
                    <a:pt x="34" y="0"/>
                    <a:pt x="34" y="0"/>
                    <a:pt x="34" y="0"/>
                  </a:cubicBezTo>
                </a:path>
              </a:pathLst>
            </a:custGeom>
            <a:solidFill>
              <a:srgbClr val="8F4E4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59" name="Freeform 72">
              <a:extLst>
                <a:ext uri="{FF2B5EF4-FFF2-40B4-BE49-F238E27FC236}">
                  <a16:creationId xmlns:a16="http://schemas.microsoft.com/office/drawing/2014/main" id="{3D62E409-8374-42CD-8DB7-EB14A5C556F4}"/>
                </a:ext>
              </a:extLst>
            </p:cNvPr>
            <p:cNvSpPr>
              <a:spLocks/>
            </p:cNvSpPr>
            <p:nvPr/>
          </p:nvSpPr>
          <p:spPr bwMode="auto">
            <a:xfrm>
              <a:off x="10793" y="5966"/>
              <a:ext cx="235" cy="38"/>
            </a:xfrm>
            <a:custGeom>
              <a:avLst/>
              <a:gdLst>
                <a:gd name="T0" fmla="*/ 197 w 136"/>
                <a:gd name="T1" fmla="*/ 0 h 22"/>
                <a:gd name="T2" fmla="*/ 24 w 136"/>
                <a:gd name="T3" fmla="*/ 36 h 22"/>
                <a:gd name="T4" fmla="*/ 12 w 136"/>
                <a:gd name="T5" fmla="*/ 41 h 22"/>
                <a:gd name="T6" fmla="*/ 0 w 136"/>
                <a:gd name="T7" fmla="*/ 62 h 22"/>
                <a:gd name="T8" fmla="*/ 90 w 136"/>
                <a:gd name="T9" fmla="*/ 36 h 22"/>
                <a:gd name="T10" fmla="*/ 197 w 136"/>
                <a:gd name="T11" fmla="*/ 28 h 22"/>
                <a:gd name="T12" fmla="*/ 406 w 136"/>
                <a:gd name="T13" fmla="*/ 66 h 22"/>
                <a:gd name="T14" fmla="*/ 406 w 136"/>
                <a:gd name="T15" fmla="*/ 66 h 22"/>
                <a:gd name="T16" fmla="*/ 401 w 136"/>
                <a:gd name="T17" fmla="*/ 57 h 22"/>
                <a:gd name="T18" fmla="*/ 373 w 136"/>
                <a:gd name="T19" fmla="*/ 41 h 22"/>
                <a:gd name="T20" fmla="*/ 197 w 136"/>
                <a:gd name="T21" fmla="*/ 0 h 2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36" h="22">
                  <a:moveTo>
                    <a:pt x="66" y="0"/>
                  </a:moveTo>
                  <a:cubicBezTo>
                    <a:pt x="45" y="0"/>
                    <a:pt x="24" y="4"/>
                    <a:pt x="8" y="12"/>
                  </a:cubicBezTo>
                  <a:cubicBezTo>
                    <a:pt x="7" y="13"/>
                    <a:pt x="5" y="14"/>
                    <a:pt x="4" y="14"/>
                  </a:cubicBezTo>
                  <a:cubicBezTo>
                    <a:pt x="2" y="17"/>
                    <a:pt x="1" y="19"/>
                    <a:pt x="0" y="21"/>
                  </a:cubicBezTo>
                  <a:cubicBezTo>
                    <a:pt x="9" y="17"/>
                    <a:pt x="19" y="14"/>
                    <a:pt x="30" y="12"/>
                  </a:cubicBezTo>
                  <a:cubicBezTo>
                    <a:pt x="42" y="10"/>
                    <a:pt x="54" y="9"/>
                    <a:pt x="66" y="9"/>
                  </a:cubicBezTo>
                  <a:cubicBezTo>
                    <a:pt x="93" y="9"/>
                    <a:pt x="117" y="14"/>
                    <a:pt x="136" y="22"/>
                  </a:cubicBezTo>
                  <a:cubicBezTo>
                    <a:pt x="136" y="22"/>
                    <a:pt x="136" y="22"/>
                    <a:pt x="136" y="22"/>
                  </a:cubicBezTo>
                  <a:cubicBezTo>
                    <a:pt x="135" y="21"/>
                    <a:pt x="135" y="20"/>
                    <a:pt x="134" y="19"/>
                  </a:cubicBezTo>
                  <a:cubicBezTo>
                    <a:pt x="132" y="17"/>
                    <a:pt x="128" y="15"/>
                    <a:pt x="125" y="14"/>
                  </a:cubicBezTo>
                  <a:cubicBezTo>
                    <a:pt x="109" y="5"/>
                    <a:pt x="89" y="0"/>
                    <a:pt x="66" y="0"/>
                  </a:cubicBezTo>
                </a:path>
              </a:pathLst>
            </a:custGeom>
            <a:solidFill>
              <a:srgbClr val="9E9E9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60" name="Rectangle 73">
              <a:extLst>
                <a:ext uri="{FF2B5EF4-FFF2-40B4-BE49-F238E27FC236}">
                  <a16:creationId xmlns:a16="http://schemas.microsoft.com/office/drawing/2014/main" id="{CF206F5F-FA5C-4E58-A6A6-C20BD27C729A}"/>
                </a:ext>
              </a:extLst>
            </p:cNvPr>
            <p:cNvSpPr>
              <a:spLocks noChangeArrowheads="1"/>
            </p:cNvSpPr>
            <p:nvPr/>
          </p:nvSpPr>
          <p:spPr bwMode="auto">
            <a:xfrm>
              <a:off x="10759" y="6042"/>
              <a:ext cx="283" cy="55"/>
            </a:xfrm>
            <a:prstGeom prst="rect">
              <a:avLst/>
            </a:prstGeom>
            <a:solidFill>
              <a:srgbClr val="15141A"/>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661" name="Freeform 74">
              <a:extLst>
                <a:ext uri="{FF2B5EF4-FFF2-40B4-BE49-F238E27FC236}">
                  <a16:creationId xmlns:a16="http://schemas.microsoft.com/office/drawing/2014/main" id="{D7816DBB-CCBF-409D-8518-B7C73F5A83FC}"/>
                </a:ext>
              </a:extLst>
            </p:cNvPr>
            <p:cNvSpPr>
              <a:spLocks/>
            </p:cNvSpPr>
            <p:nvPr/>
          </p:nvSpPr>
          <p:spPr bwMode="auto">
            <a:xfrm>
              <a:off x="10759" y="5976"/>
              <a:ext cx="283" cy="116"/>
            </a:xfrm>
            <a:custGeom>
              <a:avLst/>
              <a:gdLst>
                <a:gd name="T0" fmla="*/ 152 w 164"/>
                <a:gd name="T1" fmla="*/ 13 h 67"/>
                <a:gd name="T2" fmla="*/ 85 w 164"/>
                <a:gd name="T3" fmla="*/ 0 h 67"/>
                <a:gd name="T4" fmla="*/ 16 w 164"/>
                <a:gd name="T5" fmla="*/ 12 h 67"/>
                <a:gd name="T6" fmla="*/ 0 w 164"/>
                <a:gd name="T7" fmla="*/ 19 h 67"/>
                <a:gd name="T8" fmla="*/ 0 w 164"/>
                <a:gd name="T9" fmla="*/ 65 h 67"/>
                <a:gd name="T10" fmla="*/ 24 w 164"/>
                <a:gd name="T11" fmla="*/ 55 h 67"/>
                <a:gd name="T12" fmla="*/ 85 w 164"/>
                <a:gd name="T13" fmla="*/ 45 h 67"/>
                <a:gd name="T14" fmla="*/ 143 w 164"/>
                <a:gd name="T15" fmla="*/ 55 h 67"/>
                <a:gd name="T16" fmla="*/ 164 w 164"/>
                <a:gd name="T17" fmla="*/ 67 h 67"/>
                <a:gd name="T18" fmla="*/ 164 w 164"/>
                <a:gd name="T19" fmla="*/ 22 h 67"/>
                <a:gd name="T20" fmla="*/ 152 w 164"/>
                <a:gd name="T21" fmla="*/ 13 h 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64" h="67">
                  <a:moveTo>
                    <a:pt x="152" y="13"/>
                  </a:moveTo>
                  <a:cubicBezTo>
                    <a:pt x="134" y="5"/>
                    <a:pt x="111" y="0"/>
                    <a:pt x="85" y="0"/>
                  </a:cubicBezTo>
                  <a:cubicBezTo>
                    <a:pt x="59" y="0"/>
                    <a:pt x="34" y="4"/>
                    <a:pt x="16" y="12"/>
                  </a:cubicBezTo>
                  <a:cubicBezTo>
                    <a:pt x="11" y="14"/>
                    <a:pt x="8" y="17"/>
                    <a:pt x="0" y="19"/>
                  </a:cubicBezTo>
                  <a:cubicBezTo>
                    <a:pt x="0" y="65"/>
                    <a:pt x="0" y="65"/>
                    <a:pt x="0" y="65"/>
                  </a:cubicBezTo>
                  <a:cubicBezTo>
                    <a:pt x="8" y="61"/>
                    <a:pt x="16" y="58"/>
                    <a:pt x="24" y="55"/>
                  </a:cubicBezTo>
                  <a:cubicBezTo>
                    <a:pt x="41" y="49"/>
                    <a:pt x="63" y="45"/>
                    <a:pt x="85" y="45"/>
                  </a:cubicBezTo>
                  <a:cubicBezTo>
                    <a:pt x="107" y="45"/>
                    <a:pt x="126" y="49"/>
                    <a:pt x="143" y="55"/>
                  </a:cubicBezTo>
                  <a:cubicBezTo>
                    <a:pt x="152" y="59"/>
                    <a:pt x="164" y="63"/>
                    <a:pt x="164" y="67"/>
                  </a:cubicBezTo>
                  <a:cubicBezTo>
                    <a:pt x="164" y="22"/>
                    <a:pt x="164" y="22"/>
                    <a:pt x="164" y="22"/>
                  </a:cubicBezTo>
                  <a:cubicBezTo>
                    <a:pt x="164" y="19"/>
                    <a:pt x="158" y="16"/>
                    <a:pt x="152" y="13"/>
                  </a:cubicBezTo>
                  <a:close/>
                </a:path>
              </a:pathLst>
            </a:custGeom>
            <a:solidFill>
              <a:schemeClr val="bg1">
                <a:lumMod val="95000"/>
              </a:schemeClr>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en-US">
                <a:latin typeface="+mn-lt"/>
              </a:endParaRPr>
            </a:p>
          </p:txBody>
        </p:sp>
        <p:sp>
          <p:nvSpPr>
            <p:cNvPr id="12862" name="Freeform 75">
              <a:extLst>
                <a:ext uri="{FF2B5EF4-FFF2-40B4-BE49-F238E27FC236}">
                  <a16:creationId xmlns:a16="http://schemas.microsoft.com/office/drawing/2014/main" id="{E518F51F-FDD9-4A30-9E78-C94CFFEBF1F9}"/>
                </a:ext>
              </a:extLst>
            </p:cNvPr>
            <p:cNvSpPr>
              <a:spLocks/>
            </p:cNvSpPr>
            <p:nvPr/>
          </p:nvSpPr>
          <p:spPr bwMode="auto">
            <a:xfrm>
              <a:off x="10862" y="5780"/>
              <a:ext cx="104" cy="14"/>
            </a:xfrm>
            <a:custGeom>
              <a:avLst/>
              <a:gdLst>
                <a:gd name="T0" fmla="*/ 180 w 60"/>
                <a:gd name="T1" fmla="*/ 16 h 8"/>
                <a:gd name="T2" fmla="*/ 168 w 60"/>
                <a:gd name="T3" fmla="*/ 25 h 8"/>
                <a:gd name="T4" fmla="*/ 9 w 60"/>
                <a:gd name="T5" fmla="*/ 25 h 8"/>
                <a:gd name="T6" fmla="*/ 0 w 60"/>
                <a:gd name="T7" fmla="*/ 16 h 8"/>
                <a:gd name="T8" fmla="*/ 0 w 60"/>
                <a:gd name="T9" fmla="*/ 12 h 8"/>
                <a:gd name="T10" fmla="*/ 9 w 60"/>
                <a:gd name="T11" fmla="*/ 0 h 8"/>
                <a:gd name="T12" fmla="*/ 168 w 60"/>
                <a:gd name="T13" fmla="*/ 0 h 8"/>
                <a:gd name="T14" fmla="*/ 180 w 60"/>
                <a:gd name="T15" fmla="*/ 12 h 8"/>
                <a:gd name="T16" fmla="*/ 180 w 60"/>
                <a:gd name="T17" fmla="*/ 16 h 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0" h="8">
                  <a:moveTo>
                    <a:pt x="60" y="5"/>
                  </a:moveTo>
                  <a:cubicBezTo>
                    <a:pt x="60" y="7"/>
                    <a:pt x="58" y="8"/>
                    <a:pt x="56" y="8"/>
                  </a:cubicBezTo>
                  <a:cubicBezTo>
                    <a:pt x="3" y="8"/>
                    <a:pt x="3" y="8"/>
                    <a:pt x="3" y="8"/>
                  </a:cubicBezTo>
                  <a:cubicBezTo>
                    <a:pt x="1" y="8"/>
                    <a:pt x="0" y="7"/>
                    <a:pt x="0" y="5"/>
                  </a:cubicBezTo>
                  <a:cubicBezTo>
                    <a:pt x="0" y="4"/>
                    <a:pt x="0" y="4"/>
                    <a:pt x="0" y="4"/>
                  </a:cubicBezTo>
                  <a:cubicBezTo>
                    <a:pt x="0" y="2"/>
                    <a:pt x="1" y="0"/>
                    <a:pt x="3" y="0"/>
                  </a:cubicBezTo>
                  <a:cubicBezTo>
                    <a:pt x="56" y="0"/>
                    <a:pt x="56" y="0"/>
                    <a:pt x="56" y="0"/>
                  </a:cubicBezTo>
                  <a:cubicBezTo>
                    <a:pt x="58" y="0"/>
                    <a:pt x="60" y="2"/>
                    <a:pt x="60" y="4"/>
                  </a:cubicBezTo>
                  <a:lnTo>
                    <a:pt x="60" y="5"/>
                  </a:lnTo>
                  <a:close/>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63" name="Freeform 76">
              <a:extLst>
                <a:ext uri="{FF2B5EF4-FFF2-40B4-BE49-F238E27FC236}">
                  <a16:creationId xmlns:a16="http://schemas.microsoft.com/office/drawing/2014/main" id="{1AE8098A-F745-433A-857E-C37164CDBBB8}"/>
                </a:ext>
              </a:extLst>
            </p:cNvPr>
            <p:cNvSpPr>
              <a:spLocks/>
            </p:cNvSpPr>
            <p:nvPr/>
          </p:nvSpPr>
          <p:spPr bwMode="auto">
            <a:xfrm>
              <a:off x="10862" y="5807"/>
              <a:ext cx="104" cy="14"/>
            </a:xfrm>
            <a:custGeom>
              <a:avLst/>
              <a:gdLst>
                <a:gd name="T0" fmla="*/ 180 w 60"/>
                <a:gd name="T1" fmla="*/ 16 h 8"/>
                <a:gd name="T2" fmla="*/ 168 w 60"/>
                <a:gd name="T3" fmla="*/ 25 h 8"/>
                <a:gd name="T4" fmla="*/ 9 w 60"/>
                <a:gd name="T5" fmla="*/ 25 h 8"/>
                <a:gd name="T6" fmla="*/ 0 w 60"/>
                <a:gd name="T7" fmla="*/ 16 h 8"/>
                <a:gd name="T8" fmla="*/ 0 w 60"/>
                <a:gd name="T9" fmla="*/ 12 h 8"/>
                <a:gd name="T10" fmla="*/ 9 w 60"/>
                <a:gd name="T11" fmla="*/ 0 h 8"/>
                <a:gd name="T12" fmla="*/ 168 w 60"/>
                <a:gd name="T13" fmla="*/ 0 h 8"/>
                <a:gd name="T14" fmla="*/ 180 w 60"/>
                <a:gd name="T15" fmla="*/ 12 h 8"/>
                <a:gd name="T16" fmla="*/ 180 w 60"/>
                <a:gd name="T17" fmla="*/ 16 h 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0" h="8">
                  <a:moveTo>
                    <a:pt x="60" y="5"/>
                  </a:moveTo>
                  <a:cubicBezTo>
                    <a:pt x="60" y="7"/>
                    <a:pt x="58" y="8"/>
                    <a:pt x="56" y="8"/>
                  </a:cubicBezTo>
                  <a:cubicBezTo>
                    <a:pt x="3" y="8"/>
                    <a:pt x="3" y="8"/>
                    <a:pt x="3" y="8"/>
                  </a:cubicBezTo>
                  <a:cubicBezTo>
                    <a:pt x="1" y="8"/>
                    <a:pt x="0" y="7"/>
                    <a:pt x="0" y="5"/>
                  </a:cubicBezTo>
                  <a:cubicBezTo>
                    <a:pt x="0" y="4"/>
                    <a:pt x="0" y="4"/>
                    <a:pt x="0" y="4"/>
                  </a:cubicBezTo>
                  <a:cubicBezTo>
                    <a:pt x="0" y="2"/>
                    <a:pt x="1" y="0"/>
                    <a:pt x="3" y="0"/>
                  </a:cubicBezTo>
                  <a:cubicBezTo>
                    <a:pt x="56" y="0"/>
                    <a:pt x="56" y="0"/>
                    <a:pt x="56" y="0"/>
                  </a:cubicBezTo>
                  <a:cubicBezTo>
                    <a:pt x="58" y="0"/>
                    <a:pt x="60" y="2"/>
                    <a:pt x="60" y="4"/>
                  </a:cubicBezTo>
                  <a:lnTo>
                    <a:pt x="60" y="5"/>
                  </a:lnTo>
                  <a:close/>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64" name="Freeform 77">
              <a:extLst>
                <a:ext uri="{FF2B5EF4-FFF2-40B4-BE49-F238E27FC236}">
                  <a16:creationId xmlns:a16="http://schemas.microsoft.com/office/drawing/2014/main" id="{D4AAB811-889B-4309-8979-368E6134F577}"/>
                </a:ext>
              </a:extLst>
            </p:cNvPr>
            <p:cNvSpPr>
              <a:spLocks/>
            </p:cNvSpPr>
            <p:nvPr/>
          </p:nvSpPr>
          <p:spPr bwMode="auto">
            <a:xfrm>
              <a:off x="10862" y="5828"/>
              <a:ext cx="104" cy="14"/>
            </a:xfrm>
            <a:custGeom>
              <a:avLst/>
              <a:gdLst>
                <a:gd name="T0" fmla="*/ 180 w 60"/>
                <a:gd name="T1" fmla="*/ 16 h 8"/>
                <a:gd name="T2" fmla="*/ 168 w 60"/>
                <a:gd name="T3" fmla="*/ 25 h 8"/>
                <a:gd name="T4" fmla="*/ 9 w 60"/>
                <a:gd name="T5" fmla="*/ 25 h 8"/>
                <a:gd name="T6" fmla="*/ 0 w 60"/>
                <a:gd name="T7" fmla="*/ 16 h 8"/>
                <a:gd name="T8" fmla="*/ 0 w 60"/>
                <a:gd name="T9" fmla="*/ 12 h 8"/>
                <a:gd name="T10" fmla="*/ 9 w 60"/>
                <a:gd name="T11" fmla="*/ 0 h 8"/>
                <a:gd name="T12" fmla="*/ 168 w 60"/>
                <a:gd name="T13" fmla="*/ 0 h 8"/>
                <a:gd name="T14" fmla="*/ 180 w 60"/>
                <a:gd name="T15" fmla="*/ 12 h 8"/>
                <a:gd name="T16" fmla="*/ 180 w 60"/>
                <a:gd name="T17" fmla="*/ 16 h 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0" h="8">
                  <a:moveTo>
                    <a:pt x="60" y="5"/>
                  </a:moveTo>
                  <a:cubicBezTo>
                    <a:pt x="60" y="7"/>
                    <a:pt x="58" y="8"/>
                    <a:pt x="56" y="8"/>
                  </a:cubicBezTo>
                  <a:cubicBezTo>
                    <a:pt x="3" y="8"/>
                    <a:pt x="3" y="8"/>
                    <a:pt x="3" y="8"/>
                  </a:cubicBezTo>
                  <a:cubicBezTo>
                    <a:pt x="1" y="8"/>
                    <a:pt x="0" y="7"/>
                    <a:pt x="0" y="5"/>
                  </a:cubicBezTo>
                  <a:cubicBezTo>
                    <a:pt x="0" y="4"/>
                    <a:pt x="0" y="4"/>
                    <a:pt x="0" y="4"/>
                  </a:cubicBezTo>
                  <a:cubicBezTo>
                    <a:pt x="0" y="2"/>
                    <a:pt x="1" y="0"/>
                    <a:pt x="3" y="0"/>
                  </a:cubicBezTo>
                  <a:cubicBezTo>
                    <a:pt x="56" y="0"/>
                    <a:pt x="56" y="0"/>
                    <a:pt x="56" y="0"/>
                  </a:cubicBezTo>
                  <a:cubicBezTo>
                    <a:pt x="58" y="0"/>
                    <a:pt x="60" y="2"/>
                    <a:pt x="60" y="4"/>
                  </a:cubicBezTo>
                  <a:lnTo>
                    <a:pt x="60" y="5"/>
                  </a:lnTo>
                  <a:close/>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65" name="Freeform 78">
              <a:extLst>
                <a:ext uri="{FF2B5EF4-FFF2-40B4-BE49-F238E27FC236}">
                  <a16:creationId xmlns:a16="http://schemas.microsoft.com/office/drawing/2014/main" id="{B3ABBAC9-890C-4FBE-A78B-D5DFC8154674}"/>
                </a:ext>
              </a:extLst>
            </p:cNvPr>
            <p:cNvSpPr>
              <a:spLocks/>
            </p:cNvSpPr>
            <p:nvPr/>
          </p:nvSpPr>
          <p:spPr bwMode="auto">
            <a:xfrm>
              <a:off x="10862" y="5856"/>
              <a:ext cx="104" cy="13"/>
            </a:xfrm>
            <a:custGeom>
              <a:avLst/>
              <a:gdLst>
                <a:gd name="T0" fmla="*/ 180 w 60"/>
                <a:gd name="T1" fmla="*/ 13 h 8"/>
                <a:gd name="T2" fmla="*/ 168 w 60"/>
                <a:gd name="T3" fmla="*/ 21 h 8"/>
                <a:gd name="T4" fmla="*/ 9 w 60"/>
                <a:gd name="T5" fmla="*/ 21 h 8"/>
                <a:gd name="T6" fmla="*/ 0 w 60"/>
                <a:gd name="T7" fmla="*/ 13 h 8"/>
                <a:gd name="T8" fmla="*/ 0 w 60"/>
                <a:gd name="T9" fmla="*/ 11 h 8"/>
                <a:gd name="T10" fmla="*/ 9 w 60"/>
                <a:gd name="T11" fmla="*/ 0 h 8"/>
                <a:gd name="T12" fmla="*/ 168 w 60"/>
                <a:gd name="T13" fmla="*/ 0 h 8"/>
                <a:gd name="T14" fmla="*/ 180 w 60"/>
                <a:gd name="T15" fmla="*/ 11 h 8"/>
                <a:gd name="T16" fmla="*/ 180 w 60"/>
                <a:gd name="T17" fmla="*/ 13 h 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0" h="8">
                  <a:moveTo>
                    <a:pt x="60" y="5"/>
                  </a:moveTo>
                  <a:cubicBezTo>
                    <a:pt x="60" y="7"/>
                    <a:pt x="58" y="8"/>
                    <a:pt x="56" y="8"/>
                  </a:cubicBezTo>
                  <a:cubicBezTo>
                    <a:pt x="3" y="8"/>
                    <a:pt x="3" y="8"/>
                    <a:pt x="3" y="8"/>
                  </a:cubicBezTo>
                  <a:cubicBezTo>
                    <a:pt x="1" y="8"/>
                    <a:pt x="0" y="7"/>
                    <a:pt x="0" y="5"/>
                  </a:cubicBezTo>
                  <a:cubicBezTo>
                    <a:pt x="0" y="4"/>
                    <a:pt x="0" y="4"/>
                    <a:pt x="0" y="4"/>
                  </a:cubicBezTo>
                  <a:cubicBezTo>
                    <a:pt x="0" y="2"/>
                    <a:pt x="1" y="0"/>
                    <a:pt x="3" y="0"/>
                  </a:cubicBezTo>
                  <a:cubicBezTo>
                    <a:pt x="56" y="0"/>
                    <a:pt x="56" y="0"/>
                    <a:pt x="56" y="0"/>
                  </a:cubicBezTo>
                  <a:cubicBezTo>
                    <a:pt x="58" y="0"/>
                    <a:pt x="60" y="2"/>
                    <a:pt x="60" y="4"/>
                  </a:cubicBezTo>
                  <a:lnTo>
                    <a:pt x="60" y="5"/>
                  </a:lnTo>
                  <a:close/>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66" name="Freeform 79">
              <a:extLst>
                <a:ext uri="{FF2B5EF4-FFF2-40B4-BE49-F238E27FC236}">
                  <a16:creationId xmlns:a16="http://schemas.microsoft.com/office/drawing/2014/main" id="{6845DC4A-807A-4A72-BC97-DEF9731494FF}"/>
                </a:ext>
              </a:extLst>
            </p:cNvPr>
            <p:cNvSpPr>
              <a:spLocks/>
            </p:cNvSpPr>
            <p:nvPr/>
          </p:nvSpPr>
          <p:spPr bwMode="auto">
            <a:xfrm>
              <a:off x="10862" y="5876"/>
              <a:ext cx="104" cy="14"/>
            </a:xfrm>
            <a:custGeom>
              <a:avLst/>
              <a:gdLst>
                <a:gd name="T0" fmla="*/ 180 w 60"/>
                <a:gd name="T1" fmla="*/ 16 h 8"/>
                <a:gd name="T2" fmla="*/ 168 w 60"/>
                <a:gd name="T3" fmla="*/ 25 h 8"/>
                <a:gd name="T4" fmla="*/ 9 w 60"/>
                <a:gd name="T5" fmla="*/ 25 h 8"/>
                <a:gd name="T6" fmla="*/ 0 w 60"/>
                <a:gd name="T7" fmla="*/ 16 h 8"/>
                <a:gd name="T8" fmla="*/ 0 w 60"/>
                <a:gd name="T9" fmla="*/ 12 h 8"/>
                <a:gd name="T10" fmla="*/ 9 w 60"/>
                <a:gd name="T11" fmla="*/ 0 h 8"/>
                <a:gd name="T12" fmla="*/ 168 w 60"/>
                <a:gd name="T13" fmla="*/ 0 h 8"/>
                <a:gd name="T14" fmla="*/ 180 w 60"/>
                <a:gd name="T15" fmla="*/ 12 h 8"/>
                <a:gd name="T16" fmla="*/ 180 w 60"/>
                <a:gd name="T17" fmla="*/ 16 h 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0" h="8">
                  <a:moveTo>
                    <a:pt x="60" y="5"/>
                  </a:moveTo>
                  <a:cubicBezTo>
                    <a:pt x="60" y="7"/>
                    <a:pt x="58" y="8"/>
                    <a:pt x="56" y="8"/>
                  </a:cubicBezTo>
                  <a:cubicBezTo>
                    <a:pt x="3" y="8"/>
                    <a:pt x="3" y="8"/>
                    <a:pt x="3" y="8"/>
                  </a:cubicBezTo>
                  <a:cubicBezTo>
                    <a:pt x="1" y="8"/>
                    <a:pt x="0" y="7"/>
                    <a:pt x="0" y="5"/>
                  </a:cubicBezTo>
                  <a:cubicBezTo>
                    <a:pt x="0" y="4"/>
                    <a:pt x="0" y="4"/>
                    <a:pt x="0" y="4"/>
                  </a:cubicBezTo>
                  <a:cubicBezTo>
                    <a:pt x="0" y="2"/>
                    <a:pt x="1" y="0"/>
                    <a:pt x="3" y="0"/>
                  </a:cubicBezTo>
                  <a:cubicBezTo>
                    <a:pt x="56" y="0"/>
                    <a:pt x="56" y="0"/>
                    <a:pt x="56" y="0"/>
                  </a:cubicBezTo>
                  <a:cubicBezTo>
                    <a:pt x="58" y="0"/>
                    <a:pt x="60" y="2"/>
                    <a:pt x="60" y="4"/>
                  </a:cubicBezTo>
                  <a:lnTo>
                    <a:pt x="60" y="5"/>
                  </a:lnTo>
                  <a:close/>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67" name="Freeform 80">
              <a:extLst>
                <a:ext uri="{FF2B5EF4-FFF2-40B4-BE49-F238E27FC236}">
                  <a16:creationId xmlns:a16="http://schemas.microsoft.com/office/drawing/2014/main" id="{A6A8C359-0676-4CE5-AF47-7FC3AF074EB3}"/>
                </a:ext>
              </a:extLst>
            </p:cNvPr>
            <p:cNvSpPr>
              <a:spLocks/>
            </p:cNvSpPr>
            <p:nvPr/>
          </p:nvSpPr>
          <p:spPr bwMode="auto">
            <a:xfrm>
              <a:off x="10862" y="5897"/>
              <a:ext cx="104" cy="14"/>
            </a:xfrm>
            <a:custGeom>
              <a:avLst/>
              <a:gdLst>
                <a:gd name="T0" fmla="*/ 180 w 60"/>
                <a:gd name="T1" fmla="*/ 16 h 8"/>
                <a:gd name="T2" fmla="*/ 168 w 60"/>
                <a:gd name="T3" fmla="*/ 25 h 8"/>
                <a:gd name="T4" fmla="*/ 9 w 60"/>
                <a:gd name="T5" fmla="*/ 25 h 8"/>
                <a:gd name="T6" fmla="*/ 0 w 60"/>
                <a:gd name="T7" fmla="*/ 16 h 8"/>
                <a:gd name="T8" fmla="*/ 0 w 60"/>
                <a:gd name="T9" fmla="*/ 12 h 8"/>
                <a:gd name="T10" fmla="*/ 9 w 60"/>
                <a:gd name="T11" fmla="*/ 0 h 8"/>
                <a:gd name="T12" fmla="*/ 168 w 60"/>
                <a:gd name="T13" fmla="*/ 0 h 8"/>
                <a:gd name="T14" fmla="*/ 180 w 60"/>
                <a:gd name="T15" fmla="*/ 12 h 8"/>
                <a:gd name="T16" fmla="*/ 180 w 60"/>
                <a:gd name="T17" fmla="*/ 16 h 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0" h="8">
                  <a:moveTo>
                    <a:pt x="60" y="5"/>
                  </a:moveTo>
                  <a:cubicBezTo>
                    <a:pt x="60" y="7"/>
                    <a:pt x="58" y="8"/>
                    <a:pt x="56" y="8"/>
                  </a:cubicBezTo>
                  <a:cubicBezTo>
                    <a:pt x="3" y="8"/>
                    <a:pt x="3" y="8"/>
                    <a:pt x="3" y="8"/>
                  </a:cubicBezTo>
                  <a:cubicBezTo>
                    <a:pt x="1" y="8"/>
                    <a:pt x="0" y="7"/>
                    <a:pt x="0" y="5"/>
                  </a:cubicBezTo>
                  <a:cubicBezTo>
                    <a:pt x="0" y="4"/>
                    <a:pt x="0" y="4"/>
                    <a:pt x="0" y="4"/>
                  </a:cubicBezTo>
                  <a:cubicBezTo>
                    <a:pt x="0" y="2"/>
                    <a:pt x="1" y="0"/>
                    <a:pt x="3" y="0"/>
                  </a:cubicBezTo>
                  <a:cubicBezTo>
                    <a:pt x="56" y="0"/>
                    <a:pt x="56" y="0"/>
                    <a:pt x="56" y="0"/>
                  </a:cubicBezTo>
                  <a:cubicBezTo>
                    <a:pt x="58" y="0"/>
                    <a:pt x="60" y="2"/>
                    <a:pt x="60" y="4"/>
                  </a:cubicBezTo>
                  <a:lnTo>
                    <a:pt x="60" y="5"/>
                  </a:lnTo>
                  <a:close/>
                </a:path>
              </a:pathLst>
            </a:custGeom>
            <a:solidFill>
              <a:srgbClr val="F2F2F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68" name="Freeform 81">
              <a:extLst>
                <a:ext uri="{FF2B5EF4-FFF2-40B4-BE49-F238E27FC236}">
                  <a16:creationId xmlns:a16="http://schemas.microsoft.com/office/drawing/2014/main" id="{3373B2D7-703D-4C34-AD27-97DE7AA86AA4}"/>
                </a:ext>
              </a:extLst>
            </p:cNvPr>
            <p:cNvSpPr>
              <a:spLocks/>
            </p:cNvSpPr>
            <p:nvPr/>
          </p:nvSpPr>
          <p:spPr bwMode="auto">
            <a:xfrm>
              <a:off x="10243" y="3658"/>
              <a:ext cx="804" cy="69"/>
            </a:xfrm>
            <a:custGeom>
              <a:avLst/>
              <a:gdLst>
                <a:gd name="T0" fmla="*/ 1387 w 466"/>
                <a:gd name="T1" fmla="*/ 60 h 40"/>
                <a:gd name="T2" fmla="*/ 1334 w 466"/>
                <a:gd name="T3" fmla="*/ 119 h 40"/>
                <a:gd name="T4" fmla="*/ 53 w 466"/>
                <a:gd name="T5" fmla="*/ 119 h 40"/>
                <a:gd name="T6" fmla="*/ 0 w 466"/>
                <a:gd name="T7" fmla="*/ 60 h 40"/>
                <a:gd name="T8" fmla="*/ 53 w 466"/>
                <a:gd name="T9" fmla="*/ 0 h 40"/>
                <a:gd name="T10" fmla="*/ 1334 w 466"/>
                <a:gd name="T11" fmla="*/ 0 h 40"/>
                <a:gd name="T12" fmla="*/ 1387 w 466"/>
                <a:gd name="T13" fmla="*/ 60 h 4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66" h="40">
                  <a:moveTo>
                    <a:pt x="466" y="20"/>
                  </a:moveTo>
                  <a:cubicBezTo>
                    <a:pt x="466" y="30"/>
                    <a:pt x="458" y="40"/>
                    <a:pt x="448" y="40"/>
                  </a:cubicBezTo>
                  <a:cubicBezTo>
                    <a:pt x="18" y="40"/>
                    <a:pt x="18" y="40"/>
                    <a:pt x="18" y="40"/>
                  </a:cubicBezTo>
                  <a:cubicBezTo>
                    <a:pt x="8" y="40"/>
                    <a:pt x="0" y="30"/>
                    <a:pt x="0" y="20"/>
                  </a:cubicBezTo>
                  <a:cubicBezTo>
                    <a:pt x="0" y="11"/>
                    <a:pt x="8" y="0"/>
                    <a:pt x="18" y="0"/>
                  </a:cubicBezTo>
                  <a:cubicBezTo>
                    <a:pt x="448" y="0"/>
                    <a:pt x="448" y="0"/>
                    <a:pt x="448" y="0"/>
                  </a:cubicBezTo>
                  <a:cubicBezTo>
                    <a:pt x="458" y="0"/>
                    <a:pt x="466" y="11"/>
                    <a:pt x="466" y="20"/>
                  </a:cubicBezTo>
                  <a:close/>
                </a:path>
              </a:pathLst>
            </a:custGeom>
            <a:solidFill>
              <a:srgbClr val="0B8BA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69" name="Freeform 82">
              <a:extLst>
                <a:ext uri="{FF2B5EF4-FFF2-40B4-BE49-F238E27FC236}">
                  <a16:creationId xmlns:a16="http://schemas.microsoft.com/office/drawing/2014/main" id="{1A0154F4-BDA6-4EE9-A6D8-0ED3B8E1B594}"/>
                </a:ext>
              </a:extLst>
            </p:cNvPr>
            <p:cNvSpPr>
              <a:spLocks/>
            </p:cNvSpPr>
            <p:nvPr/>
          </p:nvSpPr>
          <p:spPr bwMode="auto">
            <a:xfrm>
              <a:off x="10528" y="2391"/>
              <a:ext cx="279" cy="230"/>
            </a:xfrm>
            <a:custGeom>
              <a:avLst/>
              <a:gdLst>
                <a:gd name="T0" fmla="*/ 481 w 162"/>
                <a:gd name="T1" fmla="*/ 0 h 134"/>
                <a:gd name="T2" fmla="*/ 0 w 162"/>
                <a:gd name="T3" fmla="*/ 74 h 134"/>
                <a:gd name="T4" fmla="*/ 16 w 162"/>
                <a:gd name="T5" fmla="*/ 395 h 134"/>
                <a:gd name="T6" fmla="*/ 386 w 162"/>
                <a:gd name="T7" fmla="*/ 213 h 134"/>
                <a:gd name="T8" fmla="*/ 481 w 162"/>
                <a:gd name="T9" fmla="*/ 0 h 13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62" h="134">
                  <a:moveTo>
                    <a:pt x="162" y="0"/>
                  </a:moveTo>
                  <a:cubicBezTo>
                    <a:pt x="0" y="25"/>
                    <a:pt x="0" y="25"/>
                    <a:pt x="0" y="25"/>
                  </a:cubicBezTo>
                  <a:cubicBezTo>
                    <a:pt x="5" y="134"/>
                    <a:pt x="5" y="134"/>
                    <a:pt x="5" y="134"/>
                  </a:cubicBezTo>
                  <a:cubicBezTo>
                    <a:pt x="5" y="134"/>
                    <a:pt x="109" y="108"/>
                    <a:pt x="130" y="72"/>
                  </a:cubicBezTo>
                  <a:cubicBezTo>
                    <a:pt x="139" y="55"/>
                    <a:pt x="162" y="0"/>
                    <a:pt x="162" y="0"/>
                  </a:cubicBezTo>
                  <a:close/>
                </a:path>
              </a:pathLst>
            </a:custGeom>
            <a:solidFill>
              <a:srgbClr val="FF8F6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70" name="Freeform 83">
              <a:extLst>
                <a:ext uri="{FF2B5EF4-FFF2-40B4-BE49-F238E27FC236}">
                  <a16:creationId xmlns:a16="http://schemas.microsoft.com/office/drawing/2014/main" id="{81EB8849-55D8-410B-8D36-601296FC254B}"/>
                </a:ext>
              </a:extLst>
            </p:cNvPr>
            <p:cNvSpPr>
              <a:spLocks/>
            </p:cNvSpPr>
            <p:nvPr/>
          </p:nvSpPr>
          <p:spPr bwMode="auto">
            <a:xfrm>
              <a:off x="10405" y="1822"/>
              <a:ext cx="539" cy="710"/>
            </a:xfrm>
            <a:custGeom>
              <a:avLst/>
              <a:gdLst>
                <a:gd name="T0" fmla="*/ 914 w 312"/>
                <a:gd name="T1" fmla="*/ 612 h 412"/>
                <a:gd name="T2" fmla="*/ 456 w 312"/>
                <a:gd name="T3" fmla="*/ 1224 h 412"/>
                <a:gd name="T4" fmla="*/ 0 w 312"/>
                <a:gd name="T5" fmla="*/ 612 h 412"/>
                <a:gd name="T6" fmla="*/ 456 w 312"/>
                <a:gd name="T7" fmla="*/ 0 h 412"/>
                <a:gd name="T8" fmla="*/ 914 w 312"/>
                <a:gd name="T9" fmla="*/ 612 h 41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12" h="412">
                  <a:moveTo>
                    <a:pt x="306" y="206"/>
                  </a:moveTo>
                  <a:cubicBezTo>
                    <a:pt x="306" y="320"/>
                    <a:pt x="238" y="412"/>
                    <a:pt x="153" y="412"/>
                  </a:cubicBezTo>
                  <a:cubicBezTo>
                    <a:pt x="69" y="412"/>
                    <a:pt x="0" y="320"/>
                    <a:pt x="0" y="206"/>
                  </a:cubicBezTo>
                  <a:cubicBezTo>
                    <a:pt x="0" y="92"/>
                    <a:pt x="10" y="0"/>
                    <a:pt x="153" y="0"/>
                  </a:cubicBezTo>
                  <a:cubicBezTo>
                    <a:pt x="312" y="0"/>
                    <a:pt x="306" y="92"/>
                    <a:pt x="306" y="206"/>
                  </a:cubicBezTo>
                  <a:close/>
                </a:path>
              </a:pathLst>
            </a:custGeom>
            <a:solidFill>
              <a:srgbClr val="FFA17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71" name="Oval 84">
              <a:extLst>
                <a:ext uri="{FF2B5EF4-FFF2-40B4-BE49-F238E27FC236}">
                  <a16:creationId xmlns:a16="http://schemas.microsoft.com/office/drawing/2014/main" id="{207F2272-E9F3-4BA9-AEE5-39AAC3BF9C1D}"/>
                </a:ext>
              </a:extLst>
            </p:cNvPr>
            <p:cNvSpPr>
              <a:spLocks noChangeArrowheads="1"/>
            </p:cNvSpPr>
            <p:nvPr/>
          </p:nvSpPr>
          <p:spPr bwMode="auto">
            <a:xfrm>
              <a:off x="10574" y="2143"/>
              <a:ext cx="28" cy="48"/>
            </a:xfrm>
            <a:prstGeom prst="ellipse">
              <a:avLst/>
            </a:prstGeom>
            <a:solidFill>
              <a:srgbClr val="2E2B3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872" name="Oval 85">
              <a:extLst>
                <a:ext uri="{FF2B5EF4-FFF2-40B4-BE49-F238E27FC236}">
                  <a16:creationId xmlns:a16="http://schemas.microsoft.com/office/drawing/2014/main" id="{AA1EB275-7FA4-4FEE-B459-5D40ADC0243B}"/>
                </a:ext>
              </a:extLst>
            </p:cNvPr>
            <p:cNvSpPr>
              <a:spLocks noChangeArrowheads="1"/>
            </p:cNvSpPr>
            <p:nvPr/>
          </p:nvSpPr>
          <p:spPr bwMode="auto">
            <a:xfrm>
              <a:off x="10736" y="2143"/>
              <a:ext cx="28" cy="48"/>
            </a:xfrm>
            <a:prstGeom prst="ellipse">
              <a:avLst/>
            </a:prstGeom>
            <a:solidFill>
              <a:srgbClr val="2E2B3D"/>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873" name="Freeform 86">
              <a:extLst>
                <a:ext uri="{FF2B5EF4-FFF2-40B4-BE49-F238E27FC236}">
                  <a16:creationId xmlns:a16="http://schemas.microsoft.com/office/drawing/2014/main" id="{F8B91F85-EFB4-4960-A248-00107D5BEAC8}"/>
                </a:ext>
              </a:extLst>
            </p:cNvPr>
            <p:cNvSpPr>
              <a:spLocks/>
            </p:cNvSpPr>
            <p:nvPr/>
          </p:nvSpPr>
          <p:spPr bwMode="auto">
            <a:xfrm>
              <a:off x="10645" y="2277"/>
              <a:ext cx="66" cy="29"/>
            </a:xfrm>
            <a:custGeom>
              <a:avLst/>
              <a:gdLst>
                <a:gd name="T0" fmla="*/ 57 w 38"/>
                <a:gd name="T1" fmla="*/ 49 h 17"/>
                <a:gd name="T2" fmla="*/ 5 w 38"/>
                <a:gd name="T3" fmla="*/ 26 h 17"/>
                <a:gd name="T4" fmla="*/ 5 w 38"/>
                <a:gd name="T5" fmla="*/ 5 h 17"/>
                <a:gd name="T6" fmla="*/ 24 w 38"/>
                <a:gd name="T7" fmla="*/ 5 h 17"/>
                <a:gd name="T8" fmla="*/ 57 w 38"/>
                <a:gd name="T9" fmla="*/ 20 h 17"/>
                <a:gd name="T10" fmla="*/ 57 w 38"/>
                <a:gd name="T11" fmla="*/ 20 h 17"/>
                <a:gd name="T12" fmla="*/ 87 w 38"/>
                <a:gd name="T13" fmla="*/ 5 h 17"/>
                <a:gd name="T14" fmla="*/ 109 w 38"/>
                <a:gd name="T15" fmla="*/ 5 h 17"/>
                <a:gd name="T16" fmla="*/ 109 w 38"/>
                <a:gd name="T17" fmla="*/ 26 h 17"/>
                <a:gd name="T18" fmla="*/ 57 w 38"/>
                <a:gd name="T19" fmla="*/ 49 h 1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8" h="17">
                  <a:moveTo>
                    <a:pt x="19" y="17"/>
                  </a:moveTo>
                  <a:cubicBezTo>
                    <a:pt x="9" y="17"/>
                    <a:pt x="2" y="9"/>
                    <a:pt x="2" y="9"/>
                  </a:cubicBezTo>
                  <a:cubicBezTo>
                    <a:pt x="0" y="7"/>
                    <a:pt x="0" y="4"/>
                    <a:pt x="2" y="2"/>
                  </a:cubicBezTo>
                  <a:cubicBezTo>
                    <a:pt x="4" y="0"/>
                    <a:pt x="7" y="0"/>
                    <a:pt x="8" y="2"/>
                  </a:cubicBezTo>
                  <a:cubicBezTo>
                    <a:pt x="9" y="2"/>
                    <a:pt x="13" y="7"/>
                    <a:pt x="19" y="7"/>
                  </a:cubicBezTo>
                  <a:cubicBezTo>
                    <a:pt x="19" y="7"/>
                    <a:pt x="19" y="7"/>
                    <a:pt x="19" y="7"/>
                  </a:cubicBezTo>
                  <a:cubicBezTo>
                    <a:pt x="23" y="7"/>
                    <a:pt x="26" y="6"/>
                    <a:pt x="29" y="2"/>
                  </a:cubicBezTo>
                  <a:cubicBezTo>
                    <a:pt x="31" y="0"/>
                    <a:pt x="34" y="0"/>
                    <a:pt x="36" y="2"/>
                  </a:cubicBezTo>
                  <a:cubicBezTo>
                    <a:pt x="38" y="4"/>
                    <a:pt x="38" y="7"/>
                    <a:pt x="36" y="9"/>
                  </a:cubicBezTo>
                  <a:cubicBezTo>
                    <a:pt x="31" y="14"/>
                    <a:pt x="26" y="17"/>
                    <a:pt x="19" y="17"/>
                  </a:cubicBezTo>
                  <a:close/>
                </a:path>
              </a:pathLst>
            </a:custGeom>
            <a:solidFill>
              <a:srgbClr val="2E2B3D"/>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74" name="Freeform 87">
              <a:extLst>
                <a:ext uri="{FF2B5EF4-FFF2-40B4-BE49-F238E27FC236}">
                  <a16:creationId xmlns:a16="http://schemas.microsoft.com/office/drawing/2014/main" id="{538CD396-C765-429E-877A-ECAD8CAD6134}"/>
                </a:ext>
              </a:extLst>
            </p:cNvPr>
            <p:cNvSpPr>
              <a:spLocks/>
            </p:cNvSpPr>
            <p:nvPr/>
          </p:nvSpPr>
          <p:spPr bwMode="auto">
            <a:xfrm>
              <a:off x="10648" y="2401"/>
              <a:ext cx="71" cy="34"/>
            </a:xfrm>
            <a:custGeom>
              <a:avLst/>
              <a:gdLst>
                <a:gd name="T0" fmla="*/ 123 w 41"/>
                <a:gd name="T1" fmla="*/ 29 h 20"/>
                <a:gd name="T2" fmla="*/ 99 w 41"/>
                <a:gd name="T3" fmla="*/ 58 h 20"/>
                <a:gd name="T4" fmla="*/ 24 w 41"/>
                <a:gd name="T5" fmla="*/ 58 h 20"/>
                <a:gd name="T6" fmla="*/ 0 w 41"/>
                <a:gd name="T7" fmla="*/ 29 h 20"/>
                <a:gd name="T8" fmla="*/ 24 w 41"/>
                <a:gd name="T9" fmla="*/ 0 h 20"/>
                <a:gd name="T10" fmla="*/ 99 w 41"/>
                <a:gd name="T11" fmla="*/ 0 h 20"/>
                <a:gd name="T12" fmla="*/ 123 w 41"/>
                <a:gd name="T13" fmla="*/ 29 h 20"/>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1" h="20">
                  <a:moveTo>
                    <a:pt x="41" y="10"/>
                  </a:moveTo>
                  <a:cubicBezTo>
                    <a:pt x="41" y="16"/>
                    <a:pt x="37" y="20"/>
                    <a:pt x="33" y="20"/>
                  </a:cubicBezTo>
                  <a:cubicBezTo>
                    <a:pt x="8" y="20"/>
                    <a:pt x="8" y="20"/>
                    <a:pt x="8" y="20"/>
                  </a:cubicBezTo>
                  <a:cubicBezTo>
                    <a:pt x="4" y="20"/>
                    <a:pt x="0" y="16"/>
                    <a:pt x="0" y="10"/>
                  </a:cubicBezTo>
                  <a:cubicBezTo>
                    <a:pt x="0" y="3"/>
                    <a:pt x="4" y="0"/>
                    <a:pt x="8" y="0"/>
                  </a:cubicBezTo>
                  <a:cubicBezTo>
                    <a:pt x="33" y="0"/>
                    <a:pt x="33" y="0"/>
                    <a:pt x="33" y="0"/>
                  </a:cubicBezTo>
                  <a:cubicBezTo>
                    <a:pt x="37" y="0"/>
                    <a:pt x="41" y="3"/>
                    <a:pt x="41" y="10"/>
                  </a:cubicBezTo>
                  <a:close/>
                </a:path>
              </a:pathLst>
            </a:custGeom>
            <a:solidFill>
              <a:srgbClr val="FF8F6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75" name="Freeform 88">
              <a:extLst>
                <a:ext uri="{FF2B5EF4-FFF2-40B4-BE49-F238E27FC236}">
                  <a16:creationId xmlns:a16="http://schemas.microsoft.com/office/drawing/2014/main" id="{E2D37C3B-691D-42A3-AA3E-0CA86B3A04CA}"/>
                </a:ext>
              </a:extLst>
            </p:cNvPr>
            <p:cNvSpPr>
              <a:spLocks/>
            </p:cNvSpPr>
            <p:nvPr/>
          </p:nvSpPr>
          <p:spPr bwMode="auto">
            <a:xfrm>
              <a:off x="10603" y="2368"/>
              <a:ext cx="152" cy="38"/>
            </a:xfrm>
            <a:custGeom>
              <a:avLst/>
              <a:gdLst>
                <a:gd name="T0" fmla="*/ 131 w 88"/>
                <a:gd name="T1" fmla="*/ 66 h 22"/>
                <a:gd name="T2" fmla="*/ 263 w 88"/>
                <a:gd name="T3" fmla="*/ 0 h 22"/>
                <a:gd name="T4" fmla="*/ 0 w 88"/>
                <a:gd name="T5" fmla="*/ 0 h 22"/>
                <a:gd name="T6" fmla="*/ 131 w 88"/>
                <a:gd name="T7" fmla="*/ 66 h 22"/>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88" h="22">
                  <a:moveTo>
                    <a:pt x="44" y="22"/>
                  </a:moveTo>
                  <a:cubicBezTo>
                    <a:pt x="68" y="22"/>
                    <a:pt x="88" y="12"/>
                    <a:pt x="88" y="0"/>
                  </a:cubicBezTo>
                  <a:cubicBezTo>
                    <a:pt x="0" y="0"/>
                    <a:pt x="0" y="0"/>
                    <a:pt x="0" y="0"/>
                  </a:cubicBezTo>
                  <a:cubicBezTo>
                    <a:pt x="0" y="12"/>
                    <a:pt x="19" y="22"/>
                    <a:pt x="44" y="22"/>
                  </a:cubicBezTo>
                  <a:close/>
                </a:path>
              </a:pathLst>
            </a:custGeom>
            <a:solidFill>
              <a:srgbClr val="FEFEFE"/>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76" name="Freeform 89">
              <a:extLst>
                <a:ext uri="{FF2B5EF4-FFF2-40B4-BE49-F238E27FC236}">
                  <a16:creationId xmlns:a16="http://schemas.microsoft.com/office/drawing/2014/main" id="{2BEED30C-00CA-4E69-A7A3-CA54E02ECBF9}"/>
                </a:ext>
              </a:extLst>
            </p:cNvPr>
            <p:cNvSpPr>
              <a:spLocks/>
            </p:cNvSpPr>
            <p:nvPr/>
          </p:nvSpPr>
          <p:spPr bwMode="auto">
            <a:xfrm>
              <a:off x="10364" y="2105"/>
              <a:ext cx="62" cy="137"/>
            </a:xfrm>
            <a:custGeom>
              <a:avLst/>
              <a:gdLst>
                <a:gd name="T0" fmla="*/ 95 w 36"/>
                <a:gd name="T1" fmla="*/ 111 h 80"/>
                <a:gd name="T2" fmla="*/ 74 w 36"/>
                <a:gd name="T3" fmla="*/ 231 h 80"/>
                <a:gd name="T4" fmla="*/ 12 w 36"/>
                <a:gd name="T5" fmla="*/ 127 h 80"/>
                <a:gd name="T6" fmla="*/ 33 w 36"/>
                <a:gd name="T7" fmla="*/ 5 h 80"/>
                <a:gd name="T8" fmla="*/ 95 w 36"/>
                <a:gd name="T9" fmla="*/ 111 h 8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 h="80">
                  <a:moveTo>
                    <a:pt x="32" y="38"/>
                  </a:moveTo>
                  <a:cubicBezTo>
                    <a:pt x="36" y="59"/>
                    <a:pt x="33" y="78"/>
                    <a:pt x="25" y="79"/>
                  </a:cubicBezTo>
                  <a:cubicBezTo>
                    <a:pt x="17" y="80"/>
                    <a:pt x="8" y="64"/>
                    <a:pt x="4" y="43"/>
                  </a:cubicBezTo>
                  <a:cubicBezTo>
                    <a:pt x="0" y="21"/>
                    <a:pt x="4" y="3"/>
                    <a:pt x="11" y="2"/>
                  </a:cubicBezTo>
                  <a:cubicBezTo>
                    <a:pt x="19" y="0"/>
                    <a:pt x="28" y="17"/>
                    <a:pt x="32" y="38"/>
                  </a:cubicBezTo>
                  <a:close/>
                </a:path>
              </a:pathLst>
            </a:custGeom>
            <a:solidFill>
              <a:srgbClr val="FF8F6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77" name="Freeform 90">
              <a:extLst>
                <a:ext uri="{FF2B5EF4-FFF2-40B4-BE49-F238E27FC236}">
                  <a16:creationId xmlns:a16="http://schemas.microsoft.com/office/drawing/2014/main" id="{8E1430B1-6863-44E1-A453-077753D27006}"/>
                </a:ext>
              </a:extLst>
            </p:cNvPr>
            <p:cNvSpPr>
              <a:spLocks/>
            </p:cNvSpPr>
            <p:nvPr/>
          </p:nvSpPr>
          <p:spPr bwMode="auto">
            <a:xfrm>
              <a:off x="10902" y="2112"/>
              <a:ext cx="62" cy="137"/>
            </a:xfrm>
            <a:custGeom>
              <a:avLst/>
              <a:gdLst>
                <a:gd name="T0" fmla="*/ 12 w 36"/>
                <a:gd name="T1" fmla="*/ 111 h 80"/>
                <a:gd name="T2" fmla="*/ 33 w 36"/>
                <a:gd name="T3" fmla="*/ 231 h 80"/>
                <a:gd name="T4" fmla="*/ 95 w 36"/>
                <a:gd name="T5" fmla="*/ 127 h 80"/>
                <a:gd name="T6" fmla="*/ 74 w 36"/>
                <a:gd name="T7" fmla="*/ 5 h 80"/>
                <a:gd name="T8" fmla="*/ 12 w 36"/>
                <a:gd name="T9" fmla="*/ 111 h 8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6" h="80">
                  <a:moveTo>
                    <a:pt x="4" y="38"/>
                  </a:moveTo>
                  <a:cubicBezTo>
                    <a:pt x="0" y="59"/>
                    <a:pt x="4" y="77"/>
                    <a:pt x="11" y="79"/>
                  </a:cubicBezTo>
                  <a:cubicBezTo>
                    <a:pt x="19" y="80"/>
                    <a:pt x="28" y="64"/>
                    <a:pt x="32" y="43"/>
                  </a:cubicBezTo>
                  <a:cubicBezTo>
                    <a:pt x="36" y="21"/>
                    <a:pt x="33" y="3"/>
                    <a:pt x="25" y="2"/>
                  </a:cubicBezTo>
                  <a:cubicBezTo>
                    <a:pt x="17" y="0"/>
                    <a:pt x="8" y="16"/>
                    <a:pt x="4" y="38"/>
                  </a:cubicBezTo>
                  <a:close/>
                </a:path>
              </a:pathLst>
            </a:custGeom>
            <a:solidFill>
              <a:srgbClr val="FF8F6A"/>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78" name="Freeform 91">
              <a:extLst>
                <a:ext uri="{FF2B5EF4-FFF2-40B4-BE49-F238E27FC236}">
                  <a16:creationId xmlns:a16="http://schemas.microsoft.com/office/drawing/2014/main" id="{47FBE788-D906-49B1-A25A-13E217C71D2D}"/>
                </a:ext>
              </a:extLst>
            </p:cNvPr>
            <p:cNvSpPr>
              <a:spLocks/>
            </p:cNvSpPr>
            <p:nvPr/>
          </p:nvSpPr>
          <p:spPr bwMode="auto">
            <a:xfrm>
              <a:off x="10374" y="1839"/>
              <a:ext cx="117" cy="359"/>
            </a:xfrm>
            <a:custGeom>
              <a:avLst/>
              <a:gdLst>
                <a:gd name="T0" fmla="*/ 177 w 68"/>
                <a:gd name="T1" fmla="*/ 90 h 208"/>
                <a:gd name="T2" fmla="*/ 102 w 68"/>
                <a:gd name="T3" fmla="*/ 250 h 208"/>
                <a:gd name="T4" fmla="*/ 91 w 68"/>
                <a:gd name="T5" fmla="*/ 430 h 208"/>
                <a:gd name="T6" fmla="*/ 91 w 68"/>
                <a:gd name="T7" fmla="*/ 620 h 208"/>
                <a:gd name="T8" fmla="*/ 3 w 68"/>
                <a:gd name="T9" fmla="*/ 414 h 208"/>
                <a:gd name="T10" fmla="*/ 24 w 68"/>
                <a:gd name="T11" fmla="*/ 128 h 208"/>
                <a:gd name="T12" fmla="*/ 103 w 68"/>
                <a:gd name="T13" fmla="*/ 0 h 208"/>
                <a:gd name="T14" fmla="*/ 165 w 68"/>
                <a:gd name="T15" fmla="*/ 3 h 208"/>
                <a:gd name="T16" fmla="*/ 177 w 68"/>
                <a:gd name="T17" fmla="*/ 90 h 20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68" h="208">
                  <a:moveTo>
                    <a:pt x="60" y="30"/>
                  </a:moveTo>
                  <a:cubicBezTo>
                    <a:pt x="50" y="30"/>
                    <a:pt x="38" y="70"/>
                    <a:pt x="34" y="84"/>
                  </a:cubicBezTo>
                  <a:cubicBezTo>
                    <a:pt x="30" y="99"/>
                    <a:pt x="31" y="144"/>
                    <a:pt x="31" y="144"/>
                  </a:cubicBezTo>
                  <a:cubicBezTo>
                    <a:pt x="31" y="208"/>
                    <a:pt x="31" y="208"/>
                    <a:pt x="31" y="208"/>
                  </a:cubicBezTo>
                  <a:cubicBezTo>
                    <a:pt x="1" y="139"/>
                    <a:pt x="1" y="139"/>
                    <a:pt x="1" y="139"/>
                  </a:cubicBezTo>
                  <a:cubicBezTo>
                    <a:pt x="1" y="139"/>
                    <a:pt x="0" y="65"/>
                    <a:pt x="8" y="43"/>
                  </a:cubicBezTo>
                  <a:cubicBezTo>
                    <a:pt x="11" y="33"/>
                    <a:pt x="35" y="0"/>
                    <a:pt x="35" y="0"/>
                  </a:cubicBezTo>
                  <a:cubicBezTo>
                    <a:pt x="56" y="1"/>
                    <a:pt x="56" y="1"/>
                    <a:pt x="56" y="1"/>
                  </a:cubicBezTo>
                  <a:cubicBezTo>
                    <a:pt x="56" y="1"/>
                    <a:pt x="68" y="30"/>
                    <a:pt x="60" y="30"/>
                  </a:cubicBezTo>
                  <a:close/>
                </a:path>
              </a:pathLst>
            </a:custGeom>
            <a:solidFill>
              <a:srgbClr val="754C2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79" name="Freeform 92">
              <a:extLst>
                <a:ext uri="{FF2B5EF4-FFF2-40B4-BE49-F238E27FC236}">
                  <a16:creationId xmlns:a16="http://schemas.microsoft.com/office/drawing/2014/main" id="{19A47BF9-3121-4EA1-A59A-F79EF0314E92}"/>
                </a:ext>
              </a:extLst>
            </p:cNvPr>
            <p:cNvSpPr>
              <a:spLocks/>
            </p:cNvSpPr>
            <p:nvPr/>
          </p:nvSpPr>
          <p:spPr bwMode="auto">
            <a:xfrm>
              <a:off x="10857" y="1814"/>
              <a:ext cx="116" cy="384"/>
            </a:xfrm>
            <a:custGeom>
              <a:avLst/>
              <a:gdLst>
                <a:gd name="T0" fmla="*/ 17 w 67"/>
                <a:gd name="T1" fmla="*/ 119 h 223"/>
                <a:gd name="T2" fmla="*/ 107 w 67"/>
                <a:gd name="T3" fmla="*/ 284 h 223"/>
                <a:gd name="T4" fmla="*/ 106 w 67"/>
                <a:gd name="T5" fmla="*/ 472 h 223"/>
                <a:gd name="T6" fmla="*/ 106 w 67"/>
                <a:gd name="T7" fmla="*/ 661 h 223"/>
                <a:gd name="T8" fmla="*/ 201 w 67"/>
                <a:gd name="T9" fmla="*/ 456 h 223"/>
                <a:gd name="T10" fmla="*/ 159 w 67"/>
                <a:gd name="T11" fmla="*/ 164 h 223"/>
                <a:gd name="T12" fmla="*/ 24 w 67"/>
                <a:gd name="T13" fmla="*/ 0 h 223"/>
                <a:gd name="T14" fmla="*/ 17 w 67"/>
                <a:gd name="T15" fmla="*/ 119 h 22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67" h="223">
                  <a:moveTo>
                    <a:pt x="6" y="40"/>
                  </a:moveTo>
                  <a:cubicBezTo>
                    <a:pt x="22" y="44"/>
                    <a:pt x="33" y="80"/>
                    <a:pt x="36" y="96"/>
                  </a:cubicBezTo>
                  <a:cubicBezTo>
                    <a:pt x="38" y="111"/>
                    <a:pt x="35" y="159"/>
                    <a:pt x="35" y="159"/>
                  </a:cubicBezTo>
                  <a:cubicBezTo>
                    <a:pt x="35" y="223"/>
                    <a:pt x="35" y="223"/>
                    <a:pt x="35" y="223"/>
                  </a:cubicBezTo>
                  <a:cubicBezTo>
                    <a:pt x="67" y="154"/>
                    <a:pt x="67" y="154"/>
                    <a:pt x="67" y="154"/>
                  </a:cubicBezTo>
                  <a:cubicBezTo>
                    <a:pt x="67" y="154"/>
                    <a:pt x="61" y="77"/>
                    <a:pt x="53" y="55"/>
                  </a:cubicBezTo>
                  <a:cubicBezTo>
                    <a:pt x="39" y="19"/>
                    <a:pt x="8" y="0"/>
                    <a:pt x="8" y="0"/>
                  </a:cubicBezTo>
                  <a:cubicBezTo>
                    <a:pt x="8" y="0"/>
                    <a:pt x="0" y="38"/>
                    <a:pt x="6" y="40"/>
                  </a:cubicBezTo>
                  <a:close/>
                </a:path>
              </a:pathLst>
            </a:custGeom>
            <a:solidFill>
              <a:srgbClr val="754C2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80" name="Freeform 93">
              <a:extLst>
                <a:ext uri="{FF2B5EF4-FFF2-40B4-BE49-F238E27FC236}">
                  <a16:creationId xmlns:a16="http://schemas.microsoft.com/office/drawing/2014/main" id="{C0281A86-A9A2-4483-8400-235F173B14EB}"/>
                </a:ext>
              </a:extLst>
            </p:cNvPr>
            <p:cNvSpPr>
              <a:spLocks/>
            </p:cNvSpPr>
            <p:nvPr/>
          </p:nvSpPr>
          <p:spPr bwMode="auto">
            <a:xfrm>
              <a:off x="10505" y="2079"/>
              <a:ext cx="128" cy="50"/>
            </a:xfrm>
            <a:custGeom>
              <a:avLst/>
              <a:gdLst>
                <a:gd name="T0" fmla="*/ 38 w 74"/>
                <a:gd name="T1" fmla="*/ 86 h 29"/>
                <a:gd name="T2" fmla="*/ 12 w 74"/>
                <a:gd name="T3" fmla="*/ 71 h 29"/>
                <a:gd name="T4" fmla="*/ 21 w 74"/>
                <a:gd name="T5" fmla="*/ 24 h 29"/>
                <a:gd name="T6" fmla="*/ 48 w 74"/>
                <a:gd name="T7" fmla="*/ 5 h 29"/>
                <a:gd name="T8" fmla="*/ 69 w 74"/>
                <a:gd name="T9" fmla="*/ 0 h 29"/>
                <a:gd name="T10" fmla="*/ 189 w 74"/>
                <a:gd name="T11" fmla="*/ 12 h 29"/>
                <a:gd name="T12" fmla="*/ 218 w 74"/>
                <a:gd name="T13" fmla="*/ 48 h 29"/>
                <a:gd name="T14" fmla="*/ 180 w 74"/>
                <a:gd name="T15" fmla="*/ 81 h 29"/>
                <a:gd name="T16" fmla="*/ 74 w 74"/>
                <a:gd name="T17" fmla="*/ 69 h 29"/>
                <a:gd name="T18" fmla="*/ 61 w 74"/>
                <a:gd name="T19" fmla="*/ 81 h 29"/>
                <a:gd name="T20" fmla="*/ 38 w 74"/>
                <a:gd name="T21" fmla="*/ 86 h 29"/>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4" h="29">
                  <a:moveTo>
                    <a:pt x="13" y="29"/>
                  </a:moveTo>
                  <a:cubicBezTo>
                    <a:pt x="10" y="29"/>
                    <a:pt x="6" y="27"/>
                    <a:pt x="4" y="24"/>
                  </a:cubicBezTo>
                  <a:cubicBezTo>
                    <a:pt x="0" y="19"/>
                    <a:pt x="1" y="12"/>
                    <a:pt x="7" y="8"/>
                  </a:cubicBezTo>
                  <a:cubicBezTo>
                    <a:pt x="16" y="2"/>
                    <a:pt x="16" y="2"/>
                    <a:pt x="16" y="2"/>
                  </a:cubicBezTo>
                  <a:cubicBezTo>
                    <a:pt x="18" y="0"/>
                    <a:pt x="21" y="0"/>
                    <a:pt x="23" y="0"/>
                  </a:cubicBezTo>
                  <a:cubicBezTo>
                    <a:pt x="63" y="4"/>
                    <a:pt x="63" y="4"/>
                    <a:pt x="63" y="4"/>
                  </a:cubicBezTo>
                  <a:cubicBezTo>
                    <a:pt x="69" y="5"/>
                    <a:pt x="74" y="10"/>
                    <a:pt x="73" y="16"/>
                  </a:cubicBezTo>
                  <a:cubicBezTo>
                    <a:pt x="72" y="23"/>
                    <a:pt x="67" y="27"/>
                    <a:pt x="60" y="27"/>
                  </a:cubicBezTo>
                  <a:cubicBezTo>
                    <a:pt x="25" y="23"/>
                    <a:pt x="25" y="23"/>
                    <a:pt x="25" y="23"/>
                  </a:cubicBezTo>
                  <a:cubicBezTo>
                    <a:pt x="20" y="27"/>
                    <a:pt x="20" y="27"/>
                    <a:pt x="20" y="27"/>
                  </a:cubicBezTo>
                  <a:cubicBezTo>
                    <a:pt x="18" y="28"/>
                    <a:pt x="15" y="29"/>
                    <a:pt x="13" y="29"/>
                  </a:cubicBezTo>
                  <a:close/>
                </a:path>
              </a:pathLst>
            </a:custGeom>
            <a:solidFill>
              <a:srgbClr val="60381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81" name="Freeform 94">
              <a:extLst>
                <a:ext uri="{FF2B5EF4-FFF2-40B4-BE49-F238E27FC236}">
                  <a16:creationId xmlns:a16="http://schemas.microsoft.com/office/drawing/2014/main" id="{6D8EF8A3-7475-41AD-A623-F05001CE96E8}"/>
                </a:ext>
              </a:extLst>
            </p:cNvPr>
            <p:cNvSpPr>
              <a:spLocks/>
            </p:cNvSpPr>
            <p:nvPr/>
          </p:nvSpPr>
          <p:spPr bwMode="auto">
            <a:xfrm>
              <a:off x="10714" y="2079"/>
              <a:ext cx="128" cy="55"/>
            </a:xfrm>
            <a:custGeom>
              <a:avLst/>
              <a:gdLst>
                <a:gd name="T0" fmla="*/ 185 w 74"/>
                <a:gd name="T1" fmla="*/ 95 h 32"/>
                <a:gd name="T2" fmla="*/ 161 w 74"/>
                <a:gd name="T3" fmla="*/ 86 h 32"/>
                <a:gd name="T4" fmla="*/ 144 w 74"/>
                <a:gd name="T5" fmla="*/ 69 h 32"/>
                <a:gd name="T6" fmla="*/ 38 w 74"/>
                <a:gd name="T7" fmla="*/ 77 h 32"/>
                <a:gd name="T8" fmla="*/ 3 w 74"/>
                <a:gd name="T9" fmla="*/ 48 h 32"/>
                <a:gd name="T10" fmla="*/ 33 w 74"/>
                <a:gd name="T11" fmla="*/ 12 h 32"/>
                <a:gd name="T12" fmla="*/ 156 w 74"/>
                <a:gd name="T13" fmla="*/ 0 h 32"/>
                <a:gd name="T14" fmla="*/ 183 w 74"/>
                <a:gd name="T15" fmla="*/ 9 h 32"/>
                <a:gd name="T16" fmla="*/ 209 w 74"/>
                <a:gd name="T17" fmla="*/ 36 h 32"/>
                <a:gd name="T18" fmla="*/ 209 w 74"/>
                <a:gd name="T19" fmla="*/ 86 h 32"/>
                <a:gd name="T20" fmla="*/ 185 w 74"/>
                <a:gd name="T21" fmla="*/ 95 h 3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4" h="32">
                  <a:moveTo>
                    <a:pt x="62" y="32"/>
                  </a:moveTo>
                  <a:cubicBezTo>
                    <a:pt x="59" y="32"/>
                    <a:pt x="56" y="31"/>
                    <a:pt x="54" y="29"/>
                  </a:cubicBezTo>
                  <a:cubicBezTo>
                    <a:pt x="48" y="23"/>
                    <a:pt x="48" y="23"/>
                    <a:pt x="48" y="23"/>
                  </a:cubicBezTo>
                  <a:cubicBezTo>
                    <a:pt x="13" y="26"/>
                    <a:pt x="13" y="26"/>
                    <a:pt x="13" y="26"/>
                  </a:cubicBezTo>
                  <a:cubicBezTo>
                    <a:pt x="7" y="27"/>
                    <a:pt x="2" y="22"/>
                    <a:pt x="1" y="16"/>
                  </a:cubicBezTo>
                  <a:cubicBezTo>
                    <a:pt x="0" y="10"/>
                    <a:pt x="5" y="4"/>
                    <a:pt x="11" y="4"/>
                  </a:cubicBezTo>
                  <a:cubicBezTo>
                    <a:pt x="52" y="0"/>
                    <a:pt x="52" y="0"/>
                    <a:pt x="52" y="0"/>
                  </a:cubicBezTo>
                  <a:cubicBezTo>
                    <a:pt x="55" y="0"/>
                    <a:pt x="58" y="1"/>
                    <a:pt x="61" y="3"/>
                  </a:cubicBezTo>
                  <a:cubicBezTo>
                    <a:pt x="70" y="12"/>
                    <a:pt x="70" y="12"/>
                    <a:pt x="70" y="12"/>
                  </a:cubicBezTo>
                  <a:cubicBezTo>
                    <a:pt x="74" y="17"/>
                    <a:pt x="74" y="24"/>
                    <a:pt x="70" y="29"/>
                  </a:cubicBezTo>
                  <a:cubicBezTo>
                    <a:pt x="67" y="31"/>
                    <a:pt x="65" y="32"/>
                    <a:pt x="62" y="32"/>
                  </a:cubicBezTo>
                  <a:close/>
                </a:path>
              </a:pathLst>
            </a:custGeom>
            <a:solidFill>
              <a:srgbClr val="60381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82" name="Freeform 95">
              <a:extLst>
                <a:ext uri="{FF2B5EF4-FFF2-40B4-BE49-F238E27FC236}">
                  <a16:creationId xmlns:a16="http://schemas.microsoft.com/office/drawing/2014/main" id="{0AAB4870-E64C-4E48-AC32-D4B42B659C79}"/>
                </a:ext>
              </a:extLst>
            </p:cNvPr>
            <p:cNvSpPr>
              <a:spLocks/>
            </p:cNvSpPr>
            <p:nvPr/>
          </p:nvSpPr>
          <p:spPr bwMode="auto">
            <a:xfrm>
              <a:off x="10384" y="1757"/>
              <a:ext cx="563" cy="218"/>
            </a:xfrm>
            <a:custGeom>
              <a:avLst/>
              <a:gdLst>
                <a:gd name="T0" fmla="*/ 879 w 326"/>
                <a:gd name="T1" fmla="*/ 189 h 127"/>
                <a:gd name="T2" fmla="*/ 487 w 326"/>
                <a:gd name="T3" fmla="*/ 374 h 127"/>
                <a:gd name="T4" fmla="*/ 95 w 326"/>
                <a:gd name="T5" fmla="*/ 189 h 127"/>
                <a:gd name="T6" fmla="*/ 487 w 326"/>
                <a:gd name="T7" fmla="*/ 0 h 127"/>
                <a:gd name="T8" fmla="*/ 879 w 326"/>
                <a:gd name="T9" fmla="*/ 189 h 12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326" h="127">
                  <a:moveTo>
                    <a:pt x="295" y="64"/>
                  </a:moveTo>
                  <a:cubicBezTo>
                    <a:pt x="260" y="82"/>
                    <a:pt x="236" y="127"/>
                    <a:pt x="163" y="127"/>
                  </a:cubicBezTo>
                  <a:cubicBezTo>
                    <a:pt x="91" y="127"/>
                    <a:pt x="70" y="81"/>
                    <a:pt x="32" y="64"/>
                  </a:cubicBezTo>
                  <a:cubicBezTo>
                    <a:pt x="0" y="48"/>
                    <a:pt x="91" y="0"/>
                    <a:pt x="163" y="0"/>
                  </a:cubicBezTo>
                  <a:cubicBezTo>
                    <a:pt x="236" y="0"/>
                    <a:pt x="326" y="47"/>
                    <a:pt x="295" y="64"/>
                  </a:cubicBezTo>
                  <a:close/>
                </a:path>
              </a:pathLst>
            </a:custGeom>
            <a:solidFill>
              <a:srgbClr val="754C2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83" name="Oval 96">
              <a:extLst>
                <a:ext uri="{FF2B5EF4-FFF2-40B4-BE49-F238E27FC236}">
                  <a16:creationId xmlns:a16="http://schemas.microsoft.com/office/drawing/2014/main" id="{7D976FA3-6A0B-4E8D-A035-0DC1CCDFB701}"/>
                </a:ext>
              </a:extLst>
            </p:cNvPr>
            <p:cNvSpPr>
              <a:spLocks noChangeArrowheads="1"/>
            </p:cNvSpPr>
            <p:nvPr/>
          </p:nvSpPr>
          <p:spPr bwMode="auto">
            <a:xfrm>
              <a:off x="10541" y="2267"/>
              <a:ext cx="7" cy="8"/>
            </a:xfrm>
            <a:prstGeom prst="ellipse">
              <a:avLst/>
            </a:prstGeom>
            <a:solidFill>
              <a:srgbClr val="754C24"/>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884" name="Oval 97">
              <a:extLst>
                <a:ext uri="{FF2B5EF4-FFF2-40B4-BE49-F238E27FC236}">
                  <a16:creationId xmlns:a16="http://schemas.microsoft.com/office/drawing/2014/main" id="{FA86CEA0-DC37-4A66-8B7F-CC8CDF68D59A}"/>
                </a:ext>
              </a:extLst>
            </p:cNvPr>
            <p:cNvSpPr>
              <a:spLocks noChangeArrowheads="1"/>
            </p:cNvSpPr>
            <p:nvPr/>
          </p:nvSpPr>
          <p:spPr bwMode="auto">
            <a:xfrm>
              <a:off x="10800" y="2267"/>
              <a:ext cx="9" cy="8"/>
            </a:xfrm>
            <a:prstGeom prst="ellipse">
              <a:avLst/>
            </a:prstGeom>
            <a:solidFill>
              <a:srgbClr val="754C24"/>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885" name="Freeform 98">
              <a:extLst>
                <a:ext uri="{FF2B5EF4-FFF2-40B4-BE49-F238E27FC236}">
                  <a16:creationId xmlns:a16="http://schemas.microsoft.com/office/drawing/2014/main" id="{C88ACFF3-4F36-4E68-9BFB-052835A1A426}"/>
                </a:ext>
              </a:extLst>
            </p:cNvPr>
            <p:cNvSpPr>
              <a:spLocks/>
            </p:cNvSpPr>
            <p:nvPr/>
          </p:nvSpPr>
          <p:spPr bwMode="auto">
            <a:xfrm>
              <a:off x="10507" y="2428"/>
              <a:ext cx="0" cy="2"/>
            </a:xfrm>
            <a:custGeom>
              <a:avLst/>
              <a:gdLst>
                <a:gd name="T0" fmla="*/ 2 h 2"/>
                <a:gd name="T1" fmla="*/ 0 h 2"/>
                <a:gd name="T2" fmla="*/ 0 h 2"/>
                <a:gd name="T3" fmla="*/ 0 h 2"/>
                <a:gd name="T4" fmla="*/ 2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2"/>
                  </a:moveTo>
                  <a:lnTo>
                    <a:pt x="0"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86" name="Freeform 99">
              <a:extLst>
                <a:ext uri="{FF2B5EF4-FFF2-40B4-BE49-F238E27FC236}">
                  <a16:creationId xmlns:a16="http://schemas.microsoft.com/office/drawing/2014/main" id="{0DB431A3-04AA-482E-8867-01B5A426CE0F}"/>
                </a:ext>
              </a:extLst>
            </p:cNvPr>
            <p:cNvSpPr>
              <a:spLocks/>
            </p:cNvSpPr>
            <p:nvPr/>
          </p:nvSpPr>
          <p:spPr bwMode="auto">
            <a:xfrm>
              <a:off x="10509" y="2453"/>
              <a:ext cx="1" cy="0"/>
            </a:xfrm>
            <a:custGeom>
              <a:avLst/>
              <a:gdLst>
                <a:gd name="T0" fmla="*/ 1 w 1"/>
                <a:gd name="T1" fmla="*/ 1 w 1"/>
                <a:gd name="T2" fmla="*/ 1 w 1"/>
                <a:gd name="T3" fmla="*/ 0 w 1"/>
                <a:gd name="T4" fmla="*/ 1 w 1"/>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1">
                  <a:moveTo>
                    <a:pt x="1" y="0"/>
                  </a:moveTo>
                  <a:lnTo>
                    <a:pt x="1" y="0"/>
                  </a:lnTo>
                  <a:lnTo>
                    <a:pt x="0" y="0"/>
                  </a:ln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87" name="Freeform 100">
              <a:extLst>
                <a:ext uri="{FF2B5EF4-FFF2-40B4-BE49-F238E27FC236}">
                  <a16:creationId xmlns:a16="http://schemas.microsoft.com/office/drawing/2014/main" id="{B62AAE99-56BF-4F74-A83F-0BEFF7396CC2}"/>
                </a:ext>
              </a:extLst>
            </p:cNvPr>
            <p:cNvSpPr>
              <a:spLocks/>
            </p:cNvSpPr>
            <p:nvPr/>
          </p:nvSpPr>
          <p:spPr bwMode="auto">
            <a:xfrm>
              <a:off x="10507" y="2425"/>
              <a:ext cx="2" cy="0"/>
            </a:xfrm>
            <a:custGeom>
              <a:avLst/>
              <a:gdLst>
                <a:gd name="T0" fmla="*/ 2 w 2"/>
                <a:gd name="T1" fmla="*/ 2 w 2"/>
                <a:gd name="T2" fmla="*/ 0 w 2"/>
                <a:gd name="T3" fmla="*/ 0 w 2"/>
                <a:gd name="T4" fmla="*/ 0 w 2"/>
                <a:gd name="T5" fmla="*/ 0 w 2"/>
                <a:gd name="T6" fmla="*/ 2 w 2"/>
                <a:gd name="T7" fmla="*/ 0 60000 65536"/>
                <a:gd name="T8" fmla="*/ 0 60000 65536"/>
                <a:gd name="T9" fmla="*/ 0 60000 65536"/>
                <a:gd name="T10" fmla="*/ 0 60000 65536"/>
                <a:gd name="T11" fmla="*/ 0 60000 65536"/>
                <a:gd name="T12" fmla="*/ 0 60000 65536"/>
                <a:gd name="T13" fmla="*/ 0 60000 65536"/>
              </a:gdLst>
              <a:ahLst/>
              <a:cxnLst>
                <a:cxn ang="T7">
                  <a:pos x="T0" y="0"/>
                </a:cxn>
                <a:cxn ang="T8">
                  <a:pos x="T1" y="0"/>
                </a:cxn>
                <a:cxn ang="T9">
                  <a:pos x="T2" y="0"/>
                </a:cxn>
                <a:cxn ang="T10">
                  <a:pos x="T3" y="0"/>
                </a:cxn>
                <a:cxn ang="T11">
                  <a:pos x="T4" y="0"/>
                </a:cxn>
                <a:cxn ang="T12">
                  <a:pos x="T5" y="0"/>
                </a:cxn>
                <a:cxn ang="T13">
                  <a:pos x="T6" y="0"/>
                </a:cxn>
              </a:cxnLst>
              <a:rect l="0" t="0" r="r" b="b"/>
              <a:pathLst>
                <a:path w="2">
                  <a:moveTo>
                    <a:pt x="2" y="0"/>
                  </a:move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88" name="Rectangle 101">
              <a:extLst>
                <a:ext uri="{FF2B5EF4-FFF2-40B4-BE49-F238E27FC236}">
                  <a16:creationId xmlns:a16="http://schemas.microsoft.com/office/drawing/2014/main" id="{F1E7B52D-2BC0-438F-B6E7-149A9FEAB7D1}"/>
                </a:ext>
              </a:extLst>
            </p:cNvPr>
            <p:cNvSpPr>
              <a:spLocks noChangeArrowheads="1"/>
            </p:cNvSpPr>
            <p:nvPr/>
          </p:nvSpPr>
          <p:spPr bwMode="auto">
            <a:xfrm>
              <a:off x="10515" y="2430"/>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889" name="Freeform 102">
              <a:extLst>
                <a:ext uri="{FF2B5EF4-FFF2-40B4-BE49-F238E27FC236}">
                  <a16:creationId xmlns:a16="http://schemas.microsoft.com/office/drawing/2014/main" id="{D4A44595-5818-4797-89C0-2D50D909CB1F}"/>
                </a:ext>
              </a:extLst>
            </p:cNvPr>
            <p:cNvSpPr>
              <a:spLocks/>
            </p:cNvSpPr>
            <p:nvPr/>
          </p:nvSpPr>
          <p:spPr bwMode="auto">
            <a:xfrm>
              <a:off x="10509" y="2368"/>
              <a:ext cx="1" cy="2"/>
            </a:xfrm>
            <a:custGeom>
              <a:avLst/>
              <a:gdLst>
                <a:gd name="T0" fmla="*/ 0 w 1"/>
                <a:gd name="T1" fmla="*/ 2 h 2"/>
                <a:gd name="T2" fmla="*/ 1 w 1"/>
                <a:gd name="T3" fmla="*/ 0 h 2"/>
                <a:gd name="T4" fmla="*/ 0 w 1"/>
                <a:gd name="T5" fmla="*/ 0 h 2"/>
                <a:gd name="T6" fmla="*/ 0 w 1"/>
                <a:gd name="T7" fmla="*/ 0 h 2"/>
                <a:gd name="T8" fmla="*/ 0 w 1"/>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2">
                  <a:moveTo>
                    <a:pt x="0" y="2"/>
                  </a:moveTo>
                  <a:lnTo>
                    <a:pt x="1" y="0"/>
                  </a:lnTo>
                  <a:lnTo>
                    <a:pt x="0"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90" name="Rectangle 103">
              <a:extLst>
                <a:ext uri="{FF2B5EF4-FFF2-40B4-BE49-F238E27FC236}">
                  <a16:creationId xmlns:a16="http://schemas.microsoft.com/office/drawing/2014/main" id="{325AD20E-10E5-4D71-8DE3-DED524D8DC82}"/>
                </a:ext>
              </a:extLst>
            </p:cNvPr>
            <p:cNvSpPr>
              <a:spLocks noChangeArrowheads="1"/>
            </p:cNvSpPr>
            <p:nvPr/>
          </p:nvSpPr>
          <p:spPr bwMode="auto">
            <a:xfrm>
              <a:off x="10515" y="2416"/>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891" name="Freeform 104">
              <a:extLst>
                <a:ext uri="{FF2B5EF4-FFF2-40B4-BE49-F238E27FC236}">
                  <a16:creationId xmlns:a16="http://schemas.microsoft.com/office/drawing/2014/main" id="{6AEF7A94-C200-4AC2-BCE6-C44DB7251A6D}"/>
                </a:ext>
              </a:extLst>
            </p:cNvPr>
            <p:cNvSpPr>
              <a:spLocks/>
            </p:cNvSpPr>
            <p:nvPr/>
          </p:nvSpPr>
          <p:spPr bwMode="auto">
            <a:xfrm>
              <a:off x="10509" y="2430"/>
              <a:ext cx="1" cy="0"/>
            </a:xfrm>
            <a:custGeom>
              <a:avLst/>
              <a:gdLst>
                <a:gd name="T0" fmla="*/ 1 w 1"/>
                <a:gd name="T1" fmla="*/ 1 w 1"/>
                <a:gd name="T2" fmla="*/ 1 w 1"/>
                <a:gd name="T3" fmla="*/ 0 w 1"/>
                <a:gd name="T4" fmla="*/ 1 w 1"/>
                <a:gd name="T5" fmla="*/ 1 w 1"/>
                <a:gd name="T6" fmla="*/ 1 w 1"/>
                <a:gd name="T7" fmla="*/ 0 60000 65536"/>
                <a:gd name="T8" fmla="*/ 0 60000 65536"/>
                <a:gd name="T9" fmla="*/ 0 60000 65536"/>
                <a:gd name="T10" fmla="*/ 0 60000 65536"/>
                <a:gd name="T11" fmla="*/ 0 60000 65536"/>
                <a:gd name="T12" fmla="*/ 0 60000 65536"/>
                <a:gd name="T13" fmla="*/ 0 60000 65536"/>
              </a:gdLst>
              <a:ahLst/>
              <a:cxnLst>
                <a:cxn ang="T7">
                  <a:pos x="T0" y="0"/>
                </a:cxn>
                <a:cxn ang="T8">
                  <a:pos x="T1" y="0"/>
                </a:cxn>
                <a:cxn ang="T9">
                  <a:pos x="T2" y="0"/>
                </a:cxn>
                <a:cxn ang="T10">
                  <a:pos x="T3" y="0"/>
                </a:cxn>
                <a:cxn ang="T11">
                  <a:pos x="T4" y="0"/>
                </a:cxn>
                <a:cxn ang="T12">
                  <a:pos x="T5" y="0"/>
                </a:cxn>
                <a:cxn ang="T13">
                  <a:pos x="T6" y="0"/>
                </a:cxn>
              </a:cxnLst>
              <a:rect l="0" t="0" r="r" b="b"/>
              <a:pathLst>
                <a:path w="1">
                  <a:moveTo>
                    <a:pt x="1" y="0"/>
                  </a:moveTo>
                  <a:lnTo>
                    <a:pt x="1" y="0"/>
                  </a:lnTo>
                  <a:lnTo>
                    <a:pt x="0" y="0"/>
                  </a:ln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92" name="Freeform 105">
              <a:extLst>
                <a:ext uri="{FF2B5EF4-FFF2-40B4-BE49-F238E27FC236}">
                  <a16:creationId xmlns:a16="http://schemas.microsoft.com/office/drawing/2014/main" id="{C52D8B33-4E56-400D-8924-CD51E5EF9208}"/>
                </a:ext>
              </a:extLst>
            </p:cNvPr>
            <p:cNvSpPr>
              <a:spLocks/>
            </p:cNvSpPr>
            <p:nvPr/>
          </p:nvSpPr>
          <p:spPr bwMode="auto">
            <a:xfrm>
              <a:off x="10514" y="2411"/>
              <a:ext cx="1" cy="2"/>
            </a:xfrm>
            <a:custGeom>
              <a:avLst/>
              <a:gdLst>
                <a:gd name="T0" fmla="*/ 1 w 1"/>
                <a:gd name="T1" fmla="*/ 0 h 2"/>
                <a:gd name="T2" fmla="*/ 0 w 1"/>
                <a:gd name="T3" fmla="*/ 0 h 2"/>
                <a:gd name="T4" fmla="*/ 0 w 1"/>
                <a:gd name="T5" fmla="*/ 2 h 2"/>
                <a:gd name="T6" fmla="*/ 0 w 1"/>
                <a:gd name="T7" fmla="*/ 2 h 2"/>
                <a:gd name="T8" fmla="*/ 1 w 1"/>
                <a:gd name="T9" fmla="*/ 2 h 2"/>
                <a:gd name="T10" fmla="*/ 1 w 1"/>
                <a:gd name="T11" fmla="*/ 0 h 2"/>
                <a:gd name="T12" fmla="*/ 1 w 1"/>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2">
                  <a:moveTo>
                    <a:pt x="1" y="0"/>
                  </a:moveTo>
                  <a:lnTo>
                    <a:pt x="0" y="0"/>
                  </a:lnTo>
                  <a:lnTo>
                    <a:pt x="0" y="2"/>
                  </a:lnTo>
                  <a:lnTo>
                    <a:pt x="1" y="2"/>
                  </a:ln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93" name="Freeform 106">
              <a:extLst>
                <a:ext uri="{FF2B5EF4-FFF2-40B4-BE49-F238E27FC236}">
                  <a16:creationId xmlns:a16="http://schemas.microsoft.com/office/drawing/2014/main" id="{777FF7E1-40C8-40CA-878B-1534A9832128}"/>
                </a:ext>
              </a:extLst>
            </p:cNvPr>
            <p:cNvSpPr>
              <a:spLocks/>
            </p:cNvSpPr>
            <p:nvPr/>
          </p:nvSpPr>
          <p:spPr bwMode="auto">
            <a:xfrm>
              <a:off x="10509" y="2382"/>
              <a:ext cx="1" cy="2"/>
            </a:xfrm>
            <a:custGeom>
              <a:avLst/>
              <a:gdLst>
                <a:gd name="T0" fmla="*/ 0 w 1"/>
                <a:gd name="T1" fmla="*/ 2 h 2"/>
                <a:gd name="T2" fmla="*/ 0 w 1"/>
                <a:gd name="T3" fmla="*/ 2 h 2"/>
                <a:gd name="T4" fmla="*/ 1 w 1"/>
                <a:gd name="T5" fmla="*/ 2 h 2"/>
                <a:gd name="T6" fmla="*/ 0 w 1"/>
                <a:gd name="T7" fmla="*/ 0 h 2"/>
                <a:gd name="T8" fmla="*/ 0 w 1"/>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2">
                  <a:moveTo>
                    <a:pt x="0" y="2"/>
                  </a:moveTo>
                  <a:lnTo>
                    <a:pt x="0" y="2"/>
                  </a:lnTo>
                  <a:lnTo>
                    <a:pt x="1" y="2"/>
                  </a:lnTo>
                  <a:lnTo>
                    <a:pt x="0"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94" name="Freeform 107">
              <a:extLst>
                <a:ext uri="{FF2B5EF4-FFF2-40B4-BE49-F238E27FC236}">
                  <a16:creationId xmlns:a16="http://schemas.microsoft.com/office/drawing/2014/main" id="{0FB43FBD-4986-44D1-910A-103DA21A8831}"/>
                </a:ext>
              </a:extLst>
            </p:cNvPr>
            <p:cNvSpPr>
              <a:spLocks/>
            </p:cNvSpPr>
            <p:nvPr/>
          </p:nvSpPr>
          <p:spPr bwMode="auto">
            <a:xfrm>
              <a:off x="10510" y="2391"/>
              <a:ext cx="2" cy="1"/>
            </a:xfrm>
            <a:custGeom>
              <a:avLst/>
              <a:gdLst>
                <a:gd name="T0" fmla="*/ 4 w 1"/>
                <a:gd name="T1" fmla="*/ 0 h 1"/>
                <a:gd name="T2" fmla="*/ 0 w 1"/>
                <a:gd name="T3" fmla="*/ 1 h 1"/>
                <a:gd name="T4" fmla="*/ 0 w 1"/>
                <a:gd name="T5" fmla="*/ 1 h 1"/>
                <a:gd name="T6" fmla="*/ 4 w 1"/>
                <a:gd name="T7" fmla="*/ 0 h 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 h="1">
                  <a:moveTo>
                    <a:pt x="1" y="0"/>
                  </a:moveTo>
                  <a:cubicBezTo>
                    <a:pt x="0" y="0"/>
                    <a:pt x="0" y="0"/>
                    <a:pt x="0" y="1"/>
                  </a:cubicBezTo>
                  <a:cubicBezTo>
                    <a:pt x="0" y="1"/>
                    <a:pt x="0" y="1"/>
                    <a:pt x="0" y="1"/>
                  </a:cubicBezTo>
                  <a:cubicBezTo>
                    <a:pt x="1" y="0"/>
                    <a:pt x="1" y="0"/>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95" name="Rectangle 108">
              <a:extLst>
                <a:ext uri="{FF2B5EF4-FFF2-40B4-BE49-F238E27FC236}">
                  <a16:creationId xmlns:a16="http://schemas.microsoft.com/office/drawing/2014/main" id="{BDEAC250-EA5C-4150-97B6-EB88D5792ACF}"/>
                </a:ext>
              </a:extLst>
            </p:cNvPr>
            <p:cNvSpPr>
              <a:spLocks noChangeArrowheads="1"/>
            </p:cNvSpPr>
            <p:nvPr/>
          </p:nvSpPr>
          <p:spPr bwMode="auto">
            <a:xfrm>
              <a:off x="10510" y="2396"/>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896" name="Freeform 109">
              <a:extLst>
                <a:ext uri="{FF2B5EF4-FFF2-40B4-BE49-F238E27FC236}">
                  <a16:creationId xmlns:a16="http://schemas.microsoft.com/office/drawing/2014/main" id="{058EFB7F-A333-4DC5-AAEE-DCADC9D32A6F}"/>
                </a:ext>
              </a:extLst>
            </p:cNvPr>
            <p:cNvSpPr>
              <a:spLocks/>
            </p:cNvSpPr>
            <p:nvPr/>
          </p:nvSpPr>
          <p:spPr bwMode="auto">
            <a:xfrm>
              <a:off x="10528" y="2347"/>
              <a:ext cx="1" cy="0"/>
            </a:xfrm>
            <a:custGeom>
              <a:avLst/>
              <a:gdLst>
                <a:gd name="T0" fmla="*/ 1 w 1"/>
                <a:gd name="T1" fmla="*/ 0 w 1"/>
                <a:gd name="T2" fmla="*/ 0 w 1"/>
                <a:gd name="T3" fmla="*/ 0 w 1"/>
                <a:gd name="T4" fmla="*/ 1 w 1"/>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1">
                  <a:moveTo>
                    <a:pt x="1" y="0"/>
                  </a:moveTo>
                  <a:lnTo>
                    <a:pt x="0" y="0"/>
                  </a:ln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97" name="Freeform 110">
              <a:extLst>
                <a:ext uri="{FF2B5EF4-FFF2-40B4-BE49-F238E27FC236}">
                  <a16:creationId xmlns:a16="http://schemas.microsoft.com/office/drawing/2014/main" id="{C3AD6786-AC8F-41D1-8E61-CB342D083A1E}"/>
                </a:ext>
              </a:extLst>
            </p:cNvPr>
            <p:cNvSpPr>
              <a:spLocks/>
            </p:cNvSpPr>
            <p:nvPr/>
          </p:nvSpPr>
          <p:spPr bwMode="auto">
            <a:xfrm>
              <a:off x="10510" y="2404"/>
              <a:ext cx="2" cy="2"/>
            </a:xfrm>
            <a:custGeom>
              <a:avLst/>
              <a:gdLst>
                <a:gd name="T0" fmla="*/ 4 w 1"/>
                <a:gd name="T1" fmla="*/ 0 h 1"/>
                <a:gd name="T2" fmla="*/ 0 w 1"/>
                <a:gd name="T3" fmla="*/ 0 h 1"/>
                <a:gd name="T4" fmla="*/ 0 w 1"/>
                <a:gd name="T5" fmla="*/ 0 h 1"/>
                <a:gd name="T6" fmla="*/ 0 w 1"/>
                <a:gd name="T7" fmla="*/ 0 h 1"/>
                <a:gd name="T8" fmla="*/ 0 w 1"/>
                <a:gd name="T9" fmla="*/ 4 h 1"/>
                <a:gd name="T10" fmla="*/ 0 w 1"/>
                <a:gd name="T11" fmla="*/ 4 h 1"/>
                <a:gd name="T12" fmla="*/ 4 w 1"/>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1" y="0"/>
                  </a:moveTo>
                  <a:cubicBezTo>
                    <a:pt x="1" y="0"/>
                    <a:pt x="0" y="0"/>
                    <a:pt x="0" y="0"/>
                  </a:cubicBezTo>
                  <a:cubicBezTo>
                    <a:pt x="0" y="0"/>
                    <a:pt x="0" y="0"/>
                    <a:pt x="0" y="0"/>
                  </a:cubicBezTo>
                  <a:cubicBezTo>
                    <a:pt x="0" y="0"/>
                    <a:pt x="0" y="0"/>
                    <a:pt x="0" y="0"/>
                  </a:cubicBezTo>
                  <a:cubicBezTo>
                    <a:pt x="0" y="1"/>
                    <a:pt x="0" y="1"/>
                    <a:pt x="0" y="1"/>
                  </a:cubicBezTo>
                  <a:cubicBezTo>
                    <a:pt x="0" y="1"/>
                    <a:pt x="0" y="1"/>
                    <a:pt x="0" y="1"/>
                  </a:cubicBez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98" name="Rectangle 111">
              <a:extLst>
                <a:ext uri="{FF2B5EF4-FFF2-40B4-BE49-F238E27FC236}">
                  <a16:creationId xmlns:a16="http://schemas.microsoft.com/office/drawing/2014/main" id="{1906D480-3AB1-451E-A207-807934106F72}"/>
                </a:ext>
              </a:extLst>
            </p:cNvPr>
            <p:cNvSpPr>
              <a:spLocks noChangeArrowheads="1"/>
            </p:cNvSpPr>
            <p:nvPr/>
          </p:nvSpPr>
          <p:spPr bwMode="auto">
            <a:xfrm>
              <a:off x="10509" y="2354"/>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899" name="Freeform 112">
              <a:extLst>
                <a:ext uri="{FF2B5EF4-FFF2-40B4-BE49-F238E27FC236}">
                  <a16:creationId xmlns:a16="http://schemas.microsoft.com/office/drawing/2014/main" id="{AE298A95-1879-4E6E-AF09-CD312F6FA9ED}"/>
                </a:ext>
              </a:extLst>
            </p:cNvPr>
            <p:cNvSpPr>
              <a:spLocks/>
            </p:cNvSpPr>
            <p:nvPr/>
          </p:nvSpPr>
          <p:spPr bwMode="auto">
            <a:xfrm>
              <a:off x="10510" y="2416"/>
              <a:ext cx="2" cy="2"/>
            </a:xfrm>
            <a:custGeom>
              <a:avLst/>
              <a:gdLst>
                <a:gd name="T0" fmla="*/ 4 w 1"/>
                <a:gd name="T1" fmla="*/ 4 h 1"/>
                <a:gd name="T2" fmla="*/ 4 w 1"/>
                <a:gd name="T3" fmla="*/ 4 h 1"/>
                <a:gd name="T4" fmla="*/ 4 w 1"/>
                <a:gd name="T5" fmla="*/ 0 h 1"/>
                <a:gd name="T6" fmla="*/ 4 w 1"/>
                <a:gd name="T7" fmla="*/ 4 h 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 h="1">
                  <a:moveTo>
                    <a:pt x="1" y="1"/>
                  </a:moveTo>
                  <a:cubicBezTo>
                    <a:pt x="1" y="1"/>
                    <a:pt x="1" y="1"/>
                    <a:pt x="1" y="1"/>
                  </a:cubicBezTo>
                  <a:cubicBezTo>
                    <a:pt x="1" y="1"/>
                    <a:pt x="1" y="0"/>
                    <a:pt x="1" y="0"/>
                  </a:cubicBezTo>
                  <a:cubicBezTo>
                    <a:pt x="0" y="0"/>
                    <a:pt x="1" y="1"/>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00" name="Freeform 113">
              <a:extLst>
                <a:ext uri="{FF2B5EF4-FFF2-40B4-BE49-F238E27FC236}">
                  <a16:creationId xmlns:a16="http://schemas.microsoft.com/office/drawing/2014/main" id="{02B8B52E-8465-4D15-AE02-4EF9807B3ACC}"/>
                </a:ext>
              </a:extLst>
            </p:cNvPr>
            <p:cNvSpPr>
              <a:spLocks/>
            </p:cNvSpPr>
            <p:nvPr/>
          </p:nvSpPr>
          <p:spPr bwMode="auto">
            <a:xfrm>
              <a:off x="10510" y="2409"/>
              <a:ext cx="2" cy="0"/>
            </a:xfrm>
            <a:custGeom>
              <a:avLst/>
              <a:gdLst>
                <a:gd name="T0" fmla="*/ 2 w 2"/>
                <a:gd name="T1" fmla="*/ 2 w 2"/>
                <a:gd name="T2" fmla="*/ 2 w 2"/>
                <a:gd name="T3" fmla="*/ 0 w 2"/>
                <a:gd name="T4" fmla="*/ 0 w 2"/>
                <a:gd name="T5" fmla="*/ 0 w 2"/>
                <a:gd name="T6" fmla="*/ 2 w 2"/>
                <a:gd name="T7" fmla="*/ 0 60000 65536"/>
                <a:gd name="T8" fmla="*/ 0 60000 65536"/>
                <a:gd name="T9" fmla="*/ 0 60000 65536"/>
                <a:gd name="T10" fmla="*/ 0 60000 65536"/>
                <a:gd name="T11" fmla="*/ 0 60000 65536"/>
                <a:gd name="T12" fmla="*/ 0 60000 65536"/>
                <a:gd name="T13" fmla="*/ 0 60000 65536"/>
              </a:gdLst>
              <a:ahLst/>
              <a:cxnLst>
                <a:cxn ang="T7">
                  <a:pos x="T0" y="0"/>
                </a:cxn>
                <a:cxn ang="T8">
                  <a:pos x="T1" y="0"/>
                </a:cxn>
                <a:cxn ang="T9">
                  <a:pos x="T2" y="0"/>
                </a:cxn>
                <a:cxn ang="T10">
                  <a:pos x="T3" y="0"/>
                </a:cxn>
                <a:cxn ang="T11">
                  <a:pos x="T4" y="0"/>
                </a:cxn>
                <a:cxn ang="T12">
                  <a:pos x="T5" y="0"/>
                </a:cxn>
                <a:cxn ang="T13">
                  <a:pos x="T6" y="0"/>
                </a:cxn>
              </a:cxnLst>
              <a:rect l="0" t="0" r="r" b="b"/>
              <a:pathLst>
                <a:path w="2">
                  <a:moveTo>
                    <a:pt x="2" y="0"/>
                  </a:move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01" name="Freeform 114">
              <a:extLst>
                <a:ext uri="{FF2B5EF4-FFF2-40B4-BE49-F238E27FC236}">
                  <a16:creationId xmlns:a16="http://schemas.microsoft.com/office/drawing/2014/main" id="{EAB7B8C7-F965-4140-ABC3-B2344260261F}"/>
                </a:ext>
              </a:extLst>
            </p:cNvPr>
            <p:cNvSpPr>
              <a:spLocks/>
            </p:cNvSpPr>
            <p:nvPr/>
          </p:nvSpPr>
          <p:spPr bwMode="auto">
            <a:xfrm>
              <a:off x="10522" y="2370"/>
              <a:ext cx="2" cy="2"/>
            </a:xfrm>
            <a:custGeom>
              <a:avLst/>
              <a:gdLst>
                <a:gd name="T0" fmla="*/ 2 w 2"/>
                <a:gd name="T1" fmla="*/ 0 h 2"/>
                <a:gd name="T2" fmla="*/ 0 w 2"/>
                <a:gd name="T3" fmla="*/ 0 h 2"/>
                <a:gd name="T4" fmla="*/ 0 w 2"/>
                <a:gd name="T5" fmla="*/ 0 h 2"/>
                <a:gd name="T6" fmla="*/ 0 w 2"/>
                <a:gd name="T7" fmla="*/ 2 h 2"/>
                <a:gd name="T8" fmla="*/ 2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0"/>
                  </a:moveTo>
                  <a:lnTo>
                    <a:pt x="0" y="0"/>
                  </a:lnTo>
                  <a:lnTo>
                    <a:pt x="0" y="2"/>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02" name="Freeform 115">
              <a:extLst>
                <a:ext uri="{FF2B5EF4-FFF2-40B4-BE49-F238E27FC236}">
                  <a16:creationId xmlns:a16="http://schemas.microsoft.com/office/drawing/2014/main" id="{B71AA3DF-4A6F-4420-9F42-ADD7D1417125}"/>
                </a:ext>
              </a:extLst>
            </p:cNvPr>
            <p:cNvSpPr>
              <a:spLocks/>
            </p:cNvSpPr>
            <p:nvPr/>
          </p:nvSpPr>
          <p:spPr bwMode="auto">
            <a:xfrm>
              <a:off x="10524" y="2378"/>
              <a:ext cx="4" cy="2"/>
            </a:xfrm>
            <a:custGeom>
              <a:avLst/>
              <a:gdLst>
                <a:gd name="T0" fmla="*/ 4 w 2"/>
                <a:gd name="T1" fmla="*/ 4 h 1"/>
                <a:gd name="T2" fmla="*/ 8 w 2"/>
                <a:gd name="T3" fmla="*/ 0 h 1"/>
                <a:gd name="T4" fmla="*/ 8 w 2"/>
                <a:gd name="T5" fmla="*/ 0 h 1"/>
                <a:gd name="T6" fmla="*/ 8 w 2"/>
                <a:gd name="T7" fmla="*/ 0 h 1"/>
                <a:gd name="T8" fmla="*/ 0 w 2"/>
                <a:gd name="T9" fmla="*/ 0 h 1"/>
                <a:gd name="T10" fmla="*/ 0 w 2"/>
                <a:gd name="T11" fmla="*/ 0 h 1"/>
                <a:gd name="T12" fmla="*/ 0 w 2"/>
                <a:gd name="T13" fmla="*/ 0 h 1"/>
                <a:gd name="T14" fmla="*/ 4 w 2"/>
                <a:gd name="T15" fmla="*/ 4 h 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1">
                  <a:moveTo>
                    <a:pt x="1" y="1"/>
                  </a:moveTo>
                  <a:cubicBezTo>
                    <a:pt x="1" y="0"/>
                    <a:pt x="2" y="0"/>
                    <a:pt x="2" y="0"/>
                  </a:cubicBezTo>
                  <a:cubicBezTo>
                    <a:pt x="2" y="0"/>
                    <a:pt x="2" y="0"/>
                    <a:pt x="2" y="0"/>
                  </a:cubicBezTo>
                  <a:cubicBezTo>
                    <a:pt x="2" y="0"/>
                    <a:pt x="2" y="0"/>
                    <a:pt x="2" y="0"/>
                  </a:cubicBezTo>
                  <a:cubicBezTo>
                    <a:pt x="1" y="0"/>
                    <a:pt x="1" y="0"/>
                    <a:pt x="0" y="0"/>
                  </a:cubicBezTo>
                  <a:cubicBezTo>
                    <a:pt x="0" y="0"/>
                    <a:pt x="0" y="0"/>
                    <a:pt x="0" y="0"/>
                  </a:cubicBezTo>
                  <a:cubicBezTo>
                    <a:pt x="0" y="0"/>
                    <a:pt x="0" y="0"/>
                    <a:pt x="0" y="0"/>
                  </a:cubicBezTo>
                  <a:lnTo>
                    <a:pt x="1"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03" name="Freeform 116">
              <a:extLst>
                <a:ext uri="{FF2B5EF4-FFF2-40B4-BE49-F238E27FC236}">
                  <a16:creationId xmlns:a16="http://schemas.microsoft.com/office/drawing/2014/main" id="{64586B83-E9A5-49D8-BDBE-31CDA479992B}"/>
                </a:ext>
              </a:extLst>
            </p:cNvPr>
            <p:cNvSpPr>
              <a:spLocks/>
            </p:cNvSpPr>
            <p:nvPr/>
          </p:nvSpPr>
          <p:spPr bwMode="auto">
            <a:xfrm>
              <a:off x="10521" y="2396"/>
              <a:ext cx="5" cy="3"/>
            </a:xfrm>
            <a:custGeom>
              <a:avLst/>
              <a:gdLst>
                <a:gd name="T0" fmla="*/ 0 w 3"/>
                <a:gd name="T1" fmla="*/ 5 h 2"/>
                <a:gd name="T2" fmla="*/ 0 w 3"/>
                <a:gd name="T3" fmla="*/ 5 h 2"/>
                <a:gd name="T4" fmla="*/ 3 w 3"/>
                <a:gd name="T5" fmla="*/ 5 h 2"/>
                <a:gd name="T6" fmla="*/ 3 w 3"/>
                <a:gd name="T7" fmla="*/ 5 h 2"/>
                <a:gd name="T8" fmla="*/ 5 w 3"/>
                <a:gd name="T9" fmla="*/ 5 h 2"/>
                <a:gd name="T10" fmla="*/ 8 w 3"/>
                <a:gd name="T11" fmla="*/ 0 h 2"/>
                <a:gd name="T12" fmla="*/ 8 w 3"/>
                <a:gd name="T13" fmla="*/ 0 h 2"/>
                <a:gd name="T14" fmla="*/ 5 w 3"/>
                <a:gd name="T15" fmla="*/ 0 h 2"/>
                <a:gd name="T16" fmla="*/ 5 w 3"/>
                <a:gd name="T17" fmla="*/ 0 h 2"/>
                <a:gd name="T18" fmla="*/ 0 w 3"/>
                <a:gd name="T19" fmla="*/ 3 h 2"/>
                <a:gd name="T20" fmla="*/ 0 w 3"/>
                <a:gd name="T21" fmla="*/ 5 h 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 h="2">
                  <a:moveTo>
                    <a:pt x="0" y="2"/>
                  </a:moveTo>
                  <a:cubicBezTo>
                    <a:pt x="0" y="2"/>
                    <a:pt x="0" y="2"/>
                    <a:pt x="0" y="2"/>
                  </a:cubicBezTo>
                  <a:cubicBezTo>
                    <a:pt x="1" y="2"/>
                    <a:pt x="1" y="2"/>
                    <a:pt x="1" y="2"/>
                  </a:cubicBezTo>
                  <a:cubicBezTo>
                    <a:pt x="1" y="2"/>
                    <a:pt x="1" y="2"/>
                    <a:pt x="1" y="2"/>
                  </a:cubicBezTo>
                  <a:cubicBezTo>
                    <a:pt x="2" y="2"/>
                    <a:pt x="2" y="2"/>
                    <a:pt x="2" y="2"/>
                  </a:cubicBezTo>
                  <a:cubicBezTo>
                    <a:pt x="2" y="1"/>
                    <a:pt x="2" y="1"/>
                    <a:pt x="3" y="0"/>
                  </a:cubicBezTo>
                  <a:cubicBezTo>
                    <a:pt x="3" y="0"/>
                    <a:pt x="3" y="0"/>
                    <a:pt x="3" y="0"/>
                  </a:cubicBezTo>
                  <a:cubicBezTo>
                    <a:pt x="2" y="0"/>
                    <a:pt x="2" y="0"/>
                    <a:pt x="2" y="0"/>
                  </a:cubicBezTo>
                  <a:cubicBezTo>
                    <a:pt x="2" y="0"/>
                    <a:pt x="2" y="0"/>
                    <a:pt x="2" y="0"/>
                  </a:cubicBezTo>
                  <a:cubicBezTo>
                    <a:pt x="1" y="1"/>
                    <a:pt x="1" y="1"/>
                    <a:pt x="0" y="1"/>
                  </a:cubicBez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04" name="Freeform 117">
              <a:extLst>
                <a:ext uri="{FF2B5EF4-FFF2-40B4-BE49-F238E27FC236}">
                  <a16:creationId xmlns:a16="http://schemas.microsoft.com/office/drawing/2014/main" id="{8E88B074-BD3A-40D0-B767-0F1C0DFAD245}"/>
                </a:ext>
              </a:extLst>
            </p:cNvPr>
            <p:cNvSpPr>
              <a:spLocks/>
            </p:cNvSpPr>
            <p:nvPr/>
          </p:nvSpPr>
          <p:spPr bwMode="auto">
            <a:xfrm>
              <a:off x="10524" y="2354"/>
              <a:ext cx="2" cy="0"/>
            </a:xfrm>
            <a:custGeom>
              <a:avLst/>
              <a:gdLst>
                <a:gd name="T0" fmla="*/ 2 w 2"/>
                <a:gd name="T1" fmla="*/ 2 w 2"/>
                <a:gd name="T2" fmla="*/ 2 w 2"/>
                <a:gd name="T3" fmla="*/ 2 w 2"/>
                <a:gd name="T4" fmla="*/ 0 w 2"/>
                <a:gd name="T5" fmla="*/ 0 w 2"/>
                <a:gd name="T6" fmla="*/ 0 w 2"/>
                <a:gd name="T7" fmla="*/ 2 w 2"/>
                <a:gd name="T8" fmla="*/ 0 60000 65536"/>
                <a:gd name="T9" fmla="*/ 0 60000 65536"/>
                <a:gd name="T10" fmla="*/ 0 60000 65536"/>
                <a:gd name="T11" fmla="*/ 0 60000 65536"/>
                <a:gd name="T12" fmla="*/ 0 60000 65536"/>
                <a:gd name="T13" fmla="*/ 0 60000 65536"/>
                <a:gd name="T14" fmla="*/ 0 60000 65536"/>
                <a:gd name="T15" fmla="*/ 0 60000 65536"/>
              </a:gdLst>
              <a:ahLst/>
              <a:cxnLst>
                <a:cxn ang="T8">
                  <a:pos x="T0" y="0"/>
                </a:cxn>
                <a:cxn ang="T9">
                  <a:pos x="T1" y="0"/>
                </a:cxn>
                <a:cxn ang="T10">
                  <a:pos x="T2" y="0"/>
                </a:cxn>
                <a:cxn ang="T11">
                  <a:pos x="T3" y="0"/>
                </a:cxn>
                <a:cxn ang="T12">
                  <a:pos x="T4" y="0"/>
                </a:cxn>
                <a:cxn ang="T13">
                  <a:pos x="T5" y="0"/>
                </a:cxn>
                <a:cxn ang="T14">
                  <a:pos x="T6" y="0"/>
                </a:cxn>
                <a:cxn ang="T15">
                  <a:pos x="T7" y="0"/>
                </a:cxn>
              </a:cxnLst>
              <a:rect l="0" t="0" r="r" b="b"/>
              <a:pathLst>
                <a:path w="2">
                  <a:moveTo>
                    <a:pt x="2" y="0"/>
                  </a:move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05" name="Freeform 118">
              <a:extLst>
                <a:ext uri="{FF2B5EF4-FFF2-40B4-BE49-F238E27FC236}">
                  <a16:creationId xmlns:a16="http://schemas.microsoft.com/office/drawing/2014/main" id="{F7283C75-A3EA-4629-AAB8-EC6F8F6DD0CB}"/>
                </a:ext>
              </a:extLst>
            </p:cNvPr>
            <p:cNvSpPr>
              <a:spLocks/>
            </p:cNvSpPr>
            <p:nvPr/>
          </p:nvSpPr>
          <p:spPr bwMode="auto">
            <a:xfrm>
              <a:off x="10524" y="2363"/>
              <a:ext cx="4" cy="2"/>
            </a:xfrm>
            <a:custGeom>
              <a:avLst/>
              <a:gdLst>
                <a:gd name="T0" fmla="*/ 0 w 2"/>
                <a:gd name="T1" fmla="*/ 4 h 1"/>
                <a:gd name="T2" fmla="*/ 4 w 2"/>
                <a:gd name="T3" fmla="*/ 4 h 1"/>
                <a:gd name="T4" fmla="*/ 8 w 2"/>
                <a:gd name="T5" fmla="*/ 4 h 1"/>
                <a:gd name="T6" fmla="*/ 8 w 2"/>
                <a:gd name="T7" fmla="*/ 4 h 1"/>
                <a:gd name="T8" fmla="*/ 8 w 2"/>
                <a:gd name="T9" fmla="*/ 4 h 1"/>
                <a:gd name="T10" fmla="*/ 4 w 2"/>
                <a:gd name="T11" fmla="*/ 0 h 1"/>
                <a:gd name="T12" fmla="*/ 0 w 2"/>
                <a:gd name="T13" fmla="*/ 4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0" y="1"/>
                  </a:moveTo>
                  <a:cubicBezTo>
                    <a:pt x="1" y="1"/>
                    <a:pt x="1" y="1"/>
                    <a:pt x="1" y="1"/>
                  </a:cubicBezTo>
                  <a:cubicBezTo>
                    <a:pt x="1" y="1"/>
                    <a:pt x="1" y="1"/>
                    <a:pt x="2" y="1"/>
                  </a:cubicBezTo>
                  <a:cubicBezTo>
                    <a:pt x="2" y="1"/>
                    <a:pt x="2" y="1"/>
                    <a:pt x="2" y="1"/>
                  </a:cubicBezTo>
                  <a:cubicBezTo>
                    <a:pt x="2" y="1"/>
                    <a:pt x="2" y="1"/>
                    <a:pt x="2" y="1"/>
                  </a:cubicBezTo>
                  <a:cubicBezTo>
                    <a:pt x="2" y="1"/>
                    <a:pt x="1" y="1"/>
                    <a:pt x="1" y="0"/>
                  </a:cubicBezTo>
                  <a:lnTo>
                    <a:pt x="0"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06" name="Rectangle 119">
              <a:extLst>
                <a:ext uri="{FF2B5EF4-FFF2-40B4-BE49-F238E27FC236}">
                  <a16:creationId xmlns:a16="http://schemas.microsoft.com/office/drawing/2014/main" id="{AA1EEA7D-0AC9-4553-BBED-753FA8CD741E}"/>
                </a:ext>
              </a:extLst>
            </p:cNvPr>
            <p:cNvSpPr>
              <a:spLocks noChangeArrowheads="1"/>
            </p:cNvSpPr>
            <p:nvPr/>
          </p:nvSpPr>
          <p:spPr bwMode="auto">
            <a:xfrm>
              <a:off x="10526" y="2349"/>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907" name="Freeform 120">
              <a:extLst>
                <a:ext uri="{FF2B5EF4-FFF2-40B4-BE49-F238E27FC236}">
                  <a16:creationId xmlns:a16="http://schemas.microsoft.com/office/drawing/2014/main" id="{4E446742-864C-4A95-8100-541EE025B0F5}"/>
                </a:ext>
              </a:extLst>
            </p:cNvPr>
            <p:cNvSpPr>
              <a:spLocks/>
            </p:cNvSpPr>
            <p:nvPr/>
          </p:nvSpPr>
          <p:spPr bwMode="auto">
            <a:xfrm>
              <a:off x="10519" y="2370"/>
              <a:ext cx="3" cy="2"/>
            </a:xfrm>
            <a:custGeom>
              <a:avLst/>
              <a:gdLst>
                <a:gd name="T0" fmla="*/ 3 w 2"/>
                <a:gd name="T1" fmla="*/ 4 h 1"/>
                <a:gd name="T2" fmla="*/ 5 w 2"/>
                <a:gd name="T3" fmla="*/ 0 h 1"/>
                <a:gd name="T4" fmla="*/ 3 w 2"/>
                <a:gd name="T5" fmla="*/ 0 h 1"/>
                <a:gd name="T6" fmla="*/ 0 w 2"/>
                <a:gd name="T7" fmla="*/ 0 h 1"/>
                <a:gd name="T8" fmla="*/ 3 w 2"/>
                <a:gd name="T9" fmla="*/ 4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1" y="1"/>
                  </a:moveTo>
                  <a:cubicBezTo>
                    <a:pt x="2" y="1"/>
                    <a:pt x="2" y="1"/>
                    <a:pt x="2" y="0"/>
                  </a:cubicBezTo>
                  <a:cubicBezTo>
                    <a:pt x="1" y="1"/>
                    <a:pt x="1" y="1"/>
                    <a:pt x="1" y="0"/>
                  </a:cubicBezTo>
                  <a:cubicBezTo>
                    <a:pt x="0" y="0"/>
                    <a:pt x="0" y="0"/>
                    <a:pt x="0" y="0"/>
                  </a:cubicBezTo>
                  <a:cubicBezTo>
                    <a:pt x="1" y="1"/>
                    <a:pt x="1" y="1"/>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08" name="Freeform 121">
              <a:extLst>
                <a:ext uri="{FF2B5EF4-FFF2-40B4-BE49-F238E27FC236}">
                  <a16:creationId xmlns:a16="http://schemas.microsoft.com/office/drawing/2014/main" id="{53E4E257-47A3-40B6-94DE-4E179809DCB1}"/>
                </a:ext>
              </a:extLst>
            </p:cNvPr>
            <p:cNvSpPr>
              <a:spLocks/>
            </p:cNvSpPr>
            <p:nvPr/>
          </p:nvSpPr>
          <p:spPr bwMode="auto">
            <a:xfrm>
              <a:off x="10522" y="2411"/>
              <a:ext cx="2" cy="2"/>
            </a:xfrm>
            <a:custGeom>
              <a:avLst/>
              <a:gdLst>
                <a:gd name="T0" fmla="*/ 0 w 2"/>
                <a:gd name="T1" fmla="*/ 0 h 2"/>
                <a:gd name="T2" fmla="*/ 0 w 2"/>
                <a:gd name="T3" fmla="*/ 2 h 2"/>
                <a:gd name="T4" fmla="*/ 0 w 2"/>
                <a:gd name="T5" fmla="*/ 2 h 2"/>
                <a:gd name="T6" fmla="*/ 2 w 2"/>
                <a:gd name="T7" fmla="*/ 0 h 2"/>
                <a:gd name="T8" fmla="*/ 2 w 2"/>
                <a:gd name="T9" fmla="*/ 0 h 2"/>
                <a:gd name="T10" fmla="*/ 2 w 2"/>
                <a:gd name="T11" fmla="*/ 0 h 2"/>
                <a:gd name="T12" fmla="*/ 0 w 2"/>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0" y="0"/>
                  </a:moveTo>
                  <a:lnTo>
                    <a:pt x="0" y="2"/>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09" name="Freeform 122">
              <a:extLst>
                <a:ext uri="{FF2B5EF4-FFF2-40B4-BE49-F238E27FC236}">
                  <a16:creationId xmlns:a16="http://schemas.microsoft.com/office/drawing/2014/main" id="{1403B24C-430A-4BBE-973F-FE804D5DA359}"/>
                </a:ext>
              </a:extLst>
            </p:cNvPr>
            <p:cNvSpPr>
              <a:spLocks/>
            </p:cNvSpPr>
            <p:nvPr/>
          </p:nvSpPr>
          <p:spPr bwMode="auto">
            <a:xfrm>
              <a:off x="10526" y="2368"/>
              <a:ext cx="2" cy="2"/>
            </a:xfrm>
            <a:custGeom>
              <a:avLst/>
              <a:gdLst>
                <a:gd name="T0" fmla="*/ 2 w 2"/>
                <a:gd name="T1" fmla="*/ 0 h 2"/>
                <a:gd name="T2" fmla="*/ 0 w 2"/>
                <a:gd name="T3" fmla="*/ 0 h 2"/>
                <a:gd name="T4" fmla="*/ 0 w 2"/>
                <a:gd name="T5" fmla="*/ 0 h 2"/>
                <a:gd name="T6" fmla="*/ 0 w 2"/>
                <a:gd name="T7" fmla="*/ 2 h 2"/>
                <a:gd name="T8" fmla="*/ 2 w 2"/>
                <a:gd name="T9" fmla="*/ 2 h 2"/>
                <a:gd name="T10" fmla="*/ 2 w 2"/>
                <a:gd name="T11" fmla="*/ 2 h 2"/>
                <a:gd name="T12" fmla="*/ 2 w 2"/>
                <a:gd name="T13" fmla="*/ 0 h 2"/>
                <a:gd name="T14" fmla="*/ 2 w 2"/>
                <a:gd name="T15" fmla="*/ 0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2">
                  <a:moveTo>
                    <a:pt x="2" y="0"/>
                  </a:moveTo>
                  <a:lnTo>
                    <a:pt x="0" y="0"/>
                  </a:lnTo>
                  <a:lnTo>
                    <a:pt x="0" y="2"/>
                  </a:lnTo>
                  <a:lnTo>
                    <a:pt x="2" y="2"/>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10" name="Freeform 123">
              <a:extLst>
                <a:ext uri="{FF2B5EF4-FFF2-40B4-BE49-F238E27FC236}">
                  <a16:creationId xmlns:a16="http://schemas.microsoft.com/office/drawing/2014/main" id="{4345B39A-E585-4FD8-9C72-FF1C996AA492}"/>
                </a:ext>
              </a:extLst>
            </p:cNvPr>
            <p:cNvSpPr>
              <a:spLocks/>
            </p:cNvSpPr>
            <p:nvPr/>
          </p:nvSpPr>
          <p:spPr bwMode="auto">
            <a:xfrm>
              <a:off x="10521" y="2385"/>
              <a:ext cx="1" cy="2"/>
            </a:xfrm>
            <a:custGeom>
              <a:avLst/>
              <a:gdLst>
                <a:gd name="T0" fmla="*/ 1 w 1"/>
                <a:gd name="T1" fmla="*/ 0 h 2"/>
                <a:gd name="T2" fmla="*/ 1 w 1"/>
                <a:gd name="T3" fmla="*/ 0 h 2"/>
                <a:gd name="T4" fmla="*/ 1 w 1"/>
                <a:gd name="T5" fmla="*/ 0 h 2"/>
                <a:gd name="T6" fmla="*/ 0 w 1"/>
                <a:gd name="T7" fmla="*/ 0 h 2"/>
                <a:gd name="T8" fmla="*/ 1 w 1"/>
                <a:gd name="T9" fmla="*/ 2 h 2"/>
                <a:gd name="T10" fmla="*/ 1 w 1"/>
                <a:gd name="T11" fmla="*/ 2 h 2"/>
                <a:gd name="T12" fmla="*/ 1 w 1"/>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2">
                  <a:moveTo>
                    <a:pt x="1" y="0"/>
                  </a:moveTo>
                  <a:lnTo>
                    <a:pt x="1" y="0"/>
                  </a:lnTo>
                  <a:lnTo>
                    <a:pt x="0" y="0"/>
                  </a:lnTo>
                  <a:lnTo>
                    <a:pt x="1" y="2"/>
                  </a:ln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11" name="Rectangle 124">
              <a:extLst>
                <a:ext uri="{FF2B5EF4-FFF2-40B4-BE49-F238E27FC236}">
                  <a16:creationId xmlns:a16="http://schemas.microsoft.com/office/drawing/2014/main" id="{41E654D9-A43B-4F52-BE0E-821BC1F2B2B2}"/>
                </a:ext>
              </a:extLst>
            </p:cNvPr>
            <p:cNvSpPr>
              <a:spLocks noChangeArrowheads="1"/>
            </p:cNvSpPr>
            <p:nvPr/>
          </p:nvSpPr>
          <p:spPr bwMode="auto">
            <a:xfrm>
              <a:off x="10521" y="2361"/>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912" name="Rectangle 125">
              <a:extLst>
                <a:ext uri="{FF2B5EF4-FFF2-40B4-BE49-F238E27FC236}">
                  <a16:creationId xmlns:a16="http://schemas.microsoft.com/office/drawing/2014/main" id="{0D39DC69-BC63-4B75-8252-85E916302FAB}"/>
                </a:ext>
              </a:extLst>
            </p:cNvPr>
            <p:cNvSpPr>
              <a:spLocks noChangeArrowheads="1"/>
            </p:cNvSpPr>
            <p:nvPr/>
          </p:nvSpPr>
          <p:spPr bwMode="auto">
            <a:xfrm>
              <a:off x="10522" y="2370"/>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913" name="Freeform 126">
              <a:extLst>
                <a:ext uri="{FF2B5EF4-FFF2-40B4-BE49-F238E27FC236}">
                  <a16:creationId xmlns:a16="http://schemas.microsoft.com/office/drawing/2014/main" id="{E49F49C8-67B7-4564-82F1-3606863DE760}"/>
                </a:ext>
              </a:extLst>
            </p:cNvPr>
            <p:cNvSpPr>
              <a:spLocks/>
            </p:cNvSpPr>
            <p:nvPr/>
          </p:nvSpPr>
          <p:spPr bwMode="auto">
            <a:xfrm>
              <a:off x="10522" y="2423"/>
              <a:ext cx="2" cy="4"/>
            </a:xfrm>
            <a:custGeom>
              <a:avLst/>
              <a:gdLst>
                <a:gd name="T0" fmla="*/ 0 w 1"/>
                <a:gd name="T1" fmla="*/ 4 h 2"/>
                <a:gd name="T2" fmla="*/ 0 w 1"/>
                <a:gd name="T3" fmla="*/ 4 h 2"/>
                <a:gd name="T4" fmla="*/ 0 w 1"/>
                <a:gd name="T5" fmla="*/ 4 h 2"/>
                <a:gd name="T6" fmla="*/ 4 w 1"/>
                <a:gd name="T7" fmla="*/ 4 h 2"/>
                <a:gd name="T8" fmla="*/ 4 w 1"/>
                <a:gd name="T9" fmla="*/ 4 h 2"/>
                <a:gd name="T10" fmla="*/ 0 w 1"/>
                <a:gd name="T11" fmla="*/ 0 h 2"/>
                <a:gd name="T12" fmla="*/ 0 w 1"/>
                <a:gd name="T13" fmla="*/ 4 h 2"/>
                <a:gd name="T14" fmla="*/ 0 w 1"/>
                <a:gd name="T15" fmla="*/ 4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 h="2">
                  <a:moveTo>
                    <a:pt x="0" y="1"/>
                  </a:moveTo>
                  <a:cubicBezTo>
                    <a:pt x="0" y="1"/>
                    <a:pt x="0" y="1"/>
                    <a:pt x="0" y="1"/>
                  </a:cubicBezTo>
                  <a:cubicBezTo>
                    <a:pt x="0" y="1"/>
                    <a:pt x="0" y="1"/>
                    <a:pt x="0" y="1"/>
                  </a:cubicBezTo>
                  <a:cubicBezTo>
                    <a:pt x="1" y="1"/>
                    <a:pt x="1" y="1"/>
                    <a:pt x="1" y="1"/>
                  </a:cubicBezTo>
                  <a:cubicBezTo>
                    <a:pt x="1" y="1"/>
                    <a:pt x="1" y="1"/>
                    <a:pt x="1" y="1"/>
                  </a:cubicBezTo>
                  <a:cubicBezTo>
                    <a:pt x="0" y="0"/>
                    <a:pt x="0" y="0"/>
                    <a:pt x="0" y="0"/>
                  </a:cubicBezTo>
                  <a:cubicBezTo>
                    <a:pt x="0" y="0"/>
                    <a:pt x="0" y="1"/>
                    <a:pt x="0" y="1"/>
                  </a:cubicBezTo>
                  <a:cubicBezTo>
                    <a:pt x="0" y="2"/>
                    <a:pt x="0" y="1"/>
                    <a:pt x="0"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14" name="Rectangle 127">
              <a:extLst>
                <a:ext uri="{FF2B5EF4-FFF2-40B4-BE49-F238E27FC236}">
                  <a16:creationId xmlns:a16="http://schemas.microsoft.com/office/drawing/2014/main" id="{08F4D04F-1187-4A8F-826A-31D3F0029878}"/>
                </a:ext>
              </a:extLst>
            </p:cNvPr>
            <p:cNvSpPr>
              <a:spLocks noChangeArrowheads="1"/>
            </p:cNvSpPr>
            <p:nvPr/>
          </p:nvSpPr>
          <p:spPr bwMode="auto">
            <a:xfrm>
              <a:off x="10524" y="2403"/>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915" name="Freeform 128">
              <a:extLst>
                <a:ext uri="{FF2B5EF4-FFF2-40B4-BE49-F238E27FC236}">
                  <a16:creationId xmlns:a16="http://schemas.microsoft.com/office/drawing/2014/main" id="{483EE4D8-0BB5-47D9-812C-06EDF562FE4D}"/>
                </a:ext>
              </a:extLst>
            </p:cNvPr>
            <p:cNvSpPr>
              <a:spLocks/>
            </p:cNvSpPr>
            <p:nvPr/>
          </p:nvSpPr>
          <p:spPr bwMode="auto">
            <a:xfrm>
              <a:off x="10522" y="2439"/>
              <a:ext cx="4" cy="1"/>
            </a:xfrm>
            <a:custGeom>
              <a:avLst/>
              <a:gdLst>
                <a:gd name="T0" fmla="*/ 4 w 4"/>
                <a:gd name="T1" fmla="*/ 0 h 1"/>
                <a:gd name="T2" fmla="*/ 2 w 4"/>
                <a:gd name="T3" fmla="*/ 0 h 1"/>
                <a:gd name="T4" fmla="*/ 0 w 4"/>
                <a:gd name="T5" fmla="*/ 0 h 1"/>
                <a:gd name="T6" fmla="*/ 0 w 4"/>
                <a:gd name="T7" fmla="*/ 0 h 1"/>
                <a:gd name="T8" fmla="*/ 2 w 4"/>
                <a:gd name="T9" fmla="*/ 1 h 1"/>
                <a:gd name="T10" fmla="*/ 4 w 4"/>
                <a:gd name="T11" fmla="*/ 0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 h="1">
                  <a:moveTo>
                    <a:pt x="4" y="0"/>
                  </a:moveTo>
                  <a:lnTo>
                    <a:pt x="2" y="0"/>
                  </a:lnTo>
                  <a:lnTo>
                    <a:pt x="0" y="0"/>
                  </a:lnTo>
                  <a:lnTo>
                    <a:pt x="2" y="1"/>
                  </a:lnTo>
                  <a:lnTo>
                    <a:pt x="4"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16" name="Freeform 129">
              <a:extLst>
                <a:ext uri="{FF2B5EF4-FFF2-40B4-BE49-F238E27FC236}">
                  <a16:creationId xmlns:a16="http://schemas.microsoft.com/office/drawing/2014/main" id="{0AEE9A51-0E57-4B07-BDE0-C690D92794C5}"/>
                </a:ext>
              </a:extLst>
            </p:cNvPr>
            <p:cNvSpPr>
              <a:spLocks/>
            </p:cNvSpPr>
            <p:nvPr/>
          </p:nvSpPr>
          <p:spPr bwMode="auto">
            <a:xfrm>
              <a:off x="10522" y="2430"/>
              <a:ext cx="2" cy="0"/>
            </a:xfrm>
            <a:custGeom>
              <a:avLst/>
              <a:gdLst>
                <a:gd name="T0" fmla="*/ 2 w 2"/>
                <a:gd name="T1" fmla="*/ 2 w 2"/>
                <a:gd name="T2" fmla="*/ 2 w 2"/>
                <a:gd name="T3" fmla="*/ 0 w 2"/>
                <a:gd name="T4" fmla="*/ 0 w 2"/>
                <a:gd name="T5" fmla="*/ 2 w 2"/>
                <a:gd name="T6" fmla="*/ 0 60000 65536"/>
                <a:gd name="T7" fmla="*/ 0 60000 65536"/>
                <a:gd name="T8" fmla="*/ 0 60000 65536"/>
                <a:gd name="T9" fmla="*/ 0 60000 65536"/>
                <a:gd name="T10" fmla="*/ 0 60000 65536"/>
                <a:gd name="T11" fmla="*/ 0 60000 65536"/>
              </a:gdLst>
              <a:ahLst/>
              <a:cxnLst>
                <a:cxn ang="T6">
                  <a:pos x="T0" y="0"/>
                </a:cxn>
                <a:cxn ang="T7">
                  <a:pos x="T1" y="0"/>
                </a:cxn>
                <a:cxn ang="T8">
                  <a:pos x="T2" y="0"/>
                </a:cxn>
                <a:cxn ang="T9">
                  <a:pos x="T3" y="0"/>
                </a:cxn>
                <a:cxn ang="T10">
                  <a:pos x="T4" y="0"/>
                </a:cxn>
                <a:cxn ang="T11">
                  <a:pos x="T5" y="0"/>
                </a:cxn>
              </a:cxnLst>
              <a:rect l="0" t="0" r="r" b="b"/>
              <a:pathLst>
                <a:path w="2">
                  <a:moveTo>
                    <a:pt x="2" y="0"/>
                  </a:move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17" name="Rectangle 130">
              <a:extLst>
                <a:ext uri="{FF2B5EF4-FFF2-40B4-BE49-F238E27FC236}">
                  <a16:creationId xmlns:a16="http://schemas.microsoft.com/office/drawing/2014/main" id="{1092388D-99A3-420F-88B3-1AEB0D0D4CBB}"/>
                </a:ext>
              </a:extLst>
            </p:cNvPr>
            <p:cNvSpPr>
              <a:spLocks noChangeArrowheads="1"/>
            </p:cNvSpPr>
            <p:nvPr/>
          </p:nvSpPr>
          <p:spPr bwMode="auto">
            <a:xfrm>
              <a:off x="10509" y="2389"/>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918" name="Rectangle 131">
              <a:extLst>
                <a:ext uri="{FF2B5EF4-FFF2-40B4-BE49-F238E27FC236}">
                  <a16:creationId xmlns:a16="http://schemas.microsoft.com/office/drawing/2014/main" id="{F98BB25A-1F00-4A60-895B-EEF68F447152}"/>
                </a:ext>
              </a:extLst>
            </p:cNvPr>
            <p:cNvSpPr>
              <a:spLocks noChangeArrowheads="1"/>
            </p:cNvSpPr>
            <p:nvPr/>
          </p:nvSpPr>
          <p:spPr bwMode="auto">
            <a:xfrm>
              <a:off x="10505" y="2375"/>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919" name="Freeform 132">
              <a:extLst>
                <a:ext uri="{FF2B5EF4-FFF2-40B4-BE49-F238E27FC236}">
                  <a16:creationId xmlns:a16="http://schemas.microsoft.com/office/drawing/2014/main" id="{0FAD99DF-7AF3-4696-9DD6-37C5EDF8CE1C}"/>
                </a:ext>
              </a:extLst>
            </p:cNvPr>
            <p:cNvSpPr>
              <a:spLocks/>
            </p:cNvSpPr>
            <p:nvPr/>
          </p:nvSpPr>
          <p:spPr bwMode="auto">
            <a:xfrm>
              <a:off x="10517" y="2377"/>
              <a:ext cx="2" cy="1"/>
            </a:xfrm>
            <a:custGeom>
              <a:avLst/>
              <a:gdLst>
                <a:gd name="T0" fmla="*/ 0 w 1"/>
                <a:gd name="T1" fmla="*/ 1 h 1"/>
                <a:gd name="T2" fmla="*/ 0 w 1"/>
                <a:gd name="T3" fmla="*/ 1 h 1"/>
                <a:gd name="T4" fmla="*/ 4 w 1"/>
                <a:gd name="T5" fmla="*/ 1 h 1"/>
                <a:gd name="T6" fmla="*/ 0 w 1"/>
                <a:gd name="T7" fmla="*/ 0 h 1"/>
                <a:gd name="T8" fmla="*/ 0 w 1"/>
                <a:gd name="T9" fmla="*/ 1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0" y="1"/>
                  </a:moveTo>
                  <a:cubicBezTo>
                    <a:pt x="0" y="1"/>
                    <a:pt x="0" y="1"/>
                    <a:pt x="0" y="1"/>
                  </a:cubicBezTo>
                  <a:cubicBezTo>
                    <a:pt x="0" y="1"/>
                    <a:pt x="1" y="1"/>
                    <a:pt x="1" y="1"/>
                  </a:cubicBezTo>
                  <a:cubicBezTo>
                    <a:pt x="1" y="1"/>
                    <a:pt x="1" y="0"/>
                    <a:pt x="0" y="0"/>
                  </a:cubicBezTo>
                  <a:cubicBezTo>
                    <a:pt x="0" y="0"/>
                    <a:pt x="0" y="1"/>
                    <a:pt x="0"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20" name="Freeform 133">
              <a:extLst>
                <a:ext uri="{FF2B5EF4-FFF2-40B4-BE49-F238E27FC236}">
                  <a16:creationId xmlns:a16="http://schemas.microsoft.com/office/drawing/2014/main" id="{14FCED82-9BF1-41F5-9038-01E049967123}"/>
                </a:ext>
              </a:extLst>
            </p:cNvPr>
            <p:cNvSpPr>
              <a:spLocks/>
            </p:cNvSpPr>
            <p:nvPr/>
          </p:nvSpPr>
          <p:spPr bwMode="auto">
            <a:xfrm>
              <a:off x="10515" y="2347"/>
              <a:ext cx="4" cy="4"/>
            </a:xfrm>
            <a:custGeom>
              <a:avLst/>
              <a:gdLst>
                <a:gd name="T0" fmla="*/ 4 w 2"/>
                <a:gd name="T1" fmla="*/ 8 h 2"/>
                <a:gd name="T2" fmla="*/ 8 w 2"/>
                <a:gd name="T3" fmla="*/ 8 h 2"/>
                <a:gd name="T4" fmla="*/ 4 w 2"/>
                <a:gd name="T5" fmla="*/ 4 h 2"/>
                <a:gd name="T6" fmla="*/ 4 w 2"/>
                <a:gd name="T7" fmla="*/ 4 h 2"/>
                <a:gd name="T8" fmla="*/ 0 w 2"/>
                <a:gd name="T9" fmla="*/ 4 h 2"/>
                <a:gd name="T10" fmla="*/ 0 w 2"/>
                <a:gd name="T11" fmla="*/ 4 h 2"/>
                <a:gd name="T12" fmla="*/ 4 w 2"/>
                <a:gd name="T13" fmla="*/ 8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1" y="2"/>
                  </a:moveTo>
                  <a:cubicBezTo>
                    <a:pt x="2" y="2"/>
                    <a:pt x="2" y="2"/>
                    <a:pt x="2" y="2"/>
                  </a:cubicBezTo>
                  <a:cubicBezTo>
                    <a:pt x="1" y="1"/>
                    <a:pt x="1" y="1"/>
                    <a:pt x="1" y="1"/>
                  </a:cubicBezTo>
                  <a:cubicBezTo>
                    <a:pt x="1" y="1"/>
                    <a:pt x="1" y="1"/>
                    <a:pt x="1" y="1"/>
                  </a:cubicBezTo>
                  <a:cubicBezTo>
                    <a:pt x="0" y="1"/>
                    <a:pt x="0" y="0"/>
                    <a:pt x="0" y="1"/>
                  </a:cubicBezTo>
                  <a:cubicBezTo>
                    <a:pt x="0" y="1"/>
                    <a:pt x="0" y="1"/>
                    <a:pt x="0" y="1"/>
                  </a:cubicBezTo>
                  <a:lnTo>
                    <a:pt x="1"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21" name="Rectangle 134">
              <a:extLst>
                <a:ext uri="{FF2B5EF4-FFF2-40B4-BE49-F238E27FC236}">
                  <a16:creationId xmlns:a16="http://schemas.microsoft.com/office/drawing/2014/main" id="{F31ADF0E-7408-4710-A93D-3E61FAC7FF49}"/>
                </a:ext>
              </a:extLst>
            </p:cNvPr>
            <p:cNvSpPr>
              <a:spLocks noChangeArrowheads="1"/>
            </p:cNvSpPr>
            <p:nvPr/>
          </p:nvSpPr>
          <p:spPr bwMode="auto">
            <a:xfrm>
              <a:off x="10512" y="2347"/>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922" name="Freeform 135">
              <a:extLst>
                <a:ext uri="{FF2B5EF4-FFF2-40B4-BE49-F238E27FC236}">
                  <a16:creationId xmlns:a16="http://schemas.microsoft.com/office/drawing/2014/main" id="{54CA22E6-6EA7-4596-813F-3B7804400009}"/>
                </a:ext>
              </a:extLst>
            </p:cNvPr>
            <p:cNvSpPr>
              <a:spLocks/>
            </p:cNvSpPr>
            <p:nvPr/>
          </p:nvSpPr>
          <p:spPr bwMode="auto">
            <a:xfrm>
              <a:off x="10512" y="2354"/>
              <a:ext cx="3" cy="2"/>
            </a:xfrm>
            <a:custGeom>
              <a:avLst/>
              <a:gdLst>
                <a:gd name="T0" fmla="*/ 3 w 2"/>
                <a:gd name="T1" fmla="*/ 4 h 1"/>
                <a:gd name="T2" fmla="*/ 3 w 2"/>
                <a:gd name="T3" fmla="*/ 4 h 1"/>
                <a:gd name="T4" fmla="*/ 5 w 2"/>
                <a:gd name="T5" fmla="*/ 4 h 1"/>
                <a:gd name="T6" fmla="*/ 3 w 2"/>
                <a:gd name="T7" fmla="*/ 0 h 1"/>
                <a:gd name="T8" fmla="*/ 0 w 2"/>
                <a:gd name="T9" fmla="*/ 4 h 1"/>
                <a:gd name="T10" fmla="*/ 0 w 2"/>
                <a:gd name="T11" fmla="*/ 4 h 1"/>
                <a:gd name="T12" fmla="*/ 3 w 2"/>
                <a:gd name="T13" fmla="*/ 4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1" y="1"/>
                  </a:moveTo>
                  <a:cubicBezTo>
                    <a:pt x="1" y="1"/>
                    <a:pt x="1" y="1"/>
                    <a:pt x="1" y="1"/>
                  </a:cubicBezTo>
                  <a:cubicBezTo>
                    <a:pt x="2" y="1"/>
                    <a:pt x="2" y="1"/>
                    <a:pt x="2" y="1"/>
                  </a:cubicBezTo>
                  <a:cubicBezTo>
                    <a:pt x="2" y="0"/>
                    <a:pt x="1" y="0"/>
                    <a:pt x="1" y="0"/>
                  </a:cubicBezTo>
                  <a:cubicBezTo>
                    <a:pt x="1" y="0"/>
                    <a:pt x="0" y="0"/>
                    <a:pt x="0" y="1"/>
                  </a:cubicBezTo>
                  <a:cubicBezTo>
                    <a:pt x="0" y="1"/>
                    <a:pt x="0" y="1"/>
                    <a:pt x="0" y="1"/>
                  </a:cubicBezTo>
                  <a:lnTo>
                    <a:pt x="1"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23" name="Rectangle 136">
              <a:extLst>
                <a:ext uri="{FF2B5EF4-FFF2-40B4-BE49-F238E27FC236}">
                  <a16:creationId xmlns:a16="http://schemas.microsoft.com/office/drawing/2014/main" id="{C637F3D8-F9EE-487D-91E8-2B20708E585D}"/>
                </a:ext>
              </a:extLst>
            </p:cNvPr>
            <p:cNvSpPr>
              <a:spLocks noChangeArrowheads="1"/>
            </p:cNvSpPr>
            <p:nvPr/>
          </p:nvSpPr>
          <p:spPr bwMode="auto">
            <a:xfrm>
              <a:off x="10517" y="2368"/>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924" name="Freeform 137">
              <a:extLst>
                <a:ext uri="{FF2B5EF4-FFF2-40B4-BE49-F238E27FC236}">
                  <a16:creationId xmlns:a16="http://schemas.microsoft.com/office/drawing/2014/main" id="{D982020F-9BE5-4692-B714-03EE3388EA63}"/>
                </a:ext>
              </a:extLst>
            </p:cNvPr>
            <p:cNvSpPr>
              <a:spLocks/>
            </p:cNvSpPr>
            <p:nvPr/>
          </p:nvSpPr>
          <p:spPr bwMode="auto">
            <a:xfrm>
              <a:off x="10517" y="2363"/>
              <a:ext cx="2" cy="2"/>
            </a:xfrm>
            <a:custGeom>
              <a:avLst/>
              <a:gdLst>
                <a:gd name="T0" fmla="*/ 0 w 2"/>
                <a:gd name="T1" fmla="*/ 2 h 2"/>
                <a:gd name="T2" fmla="*/ 0 w 2"/>
                <a:gd name="T3" fmla="*/ 2 h 2"/>
                <a:gd name="T4" fmla="*/ 0 w 2"/>
                <a:gd name="T5" fmla="*/ 2 h 2"/>
                <a:gd name="T6" fmla="*/ 2 w 2"/>
                <a:gd name="T7" fmla="*/ 2 h 2"/>
                <a:gd name="T8" fmla="*/ 2 w 2"/>
                <a:gd name="T9" fmla="*/ 0 h 2"/>
                <a:gd name="T10" fmla="*/ 0 w 2"/>
                <a:gd name="T11" fmla="*/ 0 h 2"/>
                <a:gd name="T12" fmla="*/ 0 w 2"/>
                <a:gd name="T13" fmla="*/ 2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0" y="2"/>
                  </a:moveTo>
                  <a:lnTo>
                    <a:pt x="0" y="2"/>
                  </a:lnTo>
                  <a:lnTo>
                    <a:pt x="2" y="2"/>
                  </a:lnTo>
                  <a:lnTo>
                    <a:pt x="2" y="0"/>
                  </a:lnTo>
                  <a:lnTo>
                    <a:pt x="0"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25" name="Freeform 138">
              <a:extLst>
                <a:ext uri="{FF2B5EF4-FFF2-40B4-BE49-F238E27FC236}">
                  <a16:creationId xmlns:a16="http://schemas.microsoft.com/office/drawing/2014/main" id="{6BCF6655-9988-42AF-910F-04763051840B}"/>
                </a:ext>
              </a:extLst>
            </p:cNvPr>
            <p:cNvSpPr>
              <a:spLocks/>
            </p:cNvSpPr>
            <p:nvPr/>
          </p:nvSpPr>
          <p:spPr bwMode="auto">
            <a:xfrm>
              <a:off x="10515" y="2354"/>
              <a:ext cx="2" cy="0"/>
            </a:xfrm>
            <a:custGeom>
              <a:avLst/>
              <a:gdLst>
                <a:gd name="T0" fmla="*/ 2 w 2"/>
                <a:gd name="T1" fmla="*/ 2 w 2"/>
                <a:gd name="T2" fmla="*/ 0 w 2"/>
                <a:gd name="T3" fmla="*/ 2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26" name="Freeform 139">
              <a:extLst>
                <a:ext uri="{FF2B5EF4-FFF2-40B4-BE49-F238E27FC236}">
                  <a16:creationId xmlns:a16="http://schemas.microsoft.com/office/drawing/2014/main" id="{95B03D61-37EA-40CE-9734-3A4D2FFBCD3E}"/>
                </a:ext>
              </a:extLst>
            </p:cNvPr>
            <p:cNvSpPr>
              <a:spLocks/>
            </p:cNvSpPr>
            <p:nvPr/>
          </p:nvSpPr>
          <p:spPr bwMode="auto">
            <a:xfrm>
              <a:off x="10512" y="2375"/>
              <a:ext cx="3" cy="2"/>
            </a:xfrm>
            <a:custGeom>
              <a:avLst/>
              <a:gdLst>
                <a:gd name="T0" fmla="*/ 3 w 2"/>
                <a:gd name="T1" fmla="*/ 0 h 1"/>
                <a:gd name="T2" fmla="*/ 3 w 2"/>
                <a:gd name="T3" fmla="*/ 0 h 1"/>
                <a:gd name="T4" fmla="*/ 0 w 2"/>
                <a:gd name="T5" fmla="*/ 0 h 1"/>
                <a:gd name="T6" fmla="*/ 3 w 2"/>
                <a:gd name="T7" fmla="*/ 4 h 1"/>
                <a:gd name="T8" fmla="*/ 3 w 2"/>
                <a:gd name="T9" fmla="*/ 4 h 1"/>
                <a:gd name="T10" fmla="*/ 3 w 2"/>
                <a:gd name="T11" fmla="*/ 0 h 1"/>
                <a:gd name="T12" fmla="*/ 5 w 2"/>
                <a:gd name="T13" fmla="*/ 0 h 1"/>
                <a:gd name="T14" fmla="*/ 3 w 2"/>
                <a:gd name="T15" fmla="*/ 0 h 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1">
                  <a:moveTo>
                    <a:pt x="1" y="0"/>
                  </a:moveTo>
                  <a:cubicBezTo>
                    <a:pt x="1" y="0"/>
                    <a:pt x="1" y="0"/>
                    <a:pt x="1" y="0"/>
                  </a:cubicBezTo>
                  <a:cubicBezTo>
                    <a:pt x="0" y="0"/>
                    <a:pt x="0" y="0"/>
                    <a:pt x="0" y="0"/>
                  </a:cubicBezTo>
                  <a:cubicBezTo>
                    <a:pt x="1" y="1"/>
                    <a:pt x="1" y="1"/>
                    <a:pt x="1" y="1"/>
                  </a:cubicBezTo>
                  <a:cubicBezTo>
                    <a:pt x="1" y="1"/>
                    <a:pt x="1" y="1"/>
                    <a:pt x="1" y="1"/>
                  </a:cubicBezTo>
                  <a:cubicBezTo>
                    <a:pt x="1" y="0"/>
                    <a:pt x="1" y="0"/>
                    <a:pt x="1" y="0"/>
                  </a:cubicBezTo>
                  <a:cubicBezTo>
                    <a:pt x="2" y="0"/>
                    <a:pt x="2" y="0"/>
                    <a:pt x="2" y="0"/>
                  </a:cubicBezTo>
                  <a:cubicBezTo>
                    <a:pt x="2" y="0"/>
                    <a:pt x="2" y="0"/>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27" name="Freeform 140">
              <a:extLst>
                <a:ext uri="{FF2B5EF4-FFF2-40B4-BE49-F238E27FC236}">
                  <a16:creationId xmlns:a16="http://schemas.microsoft.com/office/drawing/2014/main" id="{82032D70-6701-4CD8-9FD8-9FB3BE8F2F0E}"/>
                </a:ext>
              </a:extLst>
            </p:cNvPr>
            <p:cNvSpPr>
              <a:spLocks/>
            </p:cNvSpPr>
            <p:nvPr/>
          </p:nvSpPr>
          <p:spPr bwMode="auto">
            <a:xfrm>
              <a:off x="10510" y="2377"/>
              <a:ext cx="2" cy="0"/>
            </a:xfrm>
            <a:custGeom>
              <a:avLst/>
              <a:gdLst>
                <a:gd name="T0" fmla="*/ 2 w 2"/>
                <a:gd name="T1" fmla="*/ 2 w 2"/>
                <a:gd name="T2" fmla="*/ 0 w 2"/>
                <a:gd name="T3" fmla="*/ 2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28" name="Freeform 141">
              <a:extLst>
                <a:ext uri="{FF2B5EF4-FFF2-40B4-BE49-F238E27FC236}">
                  <a16:creationId xmlns:a16="http://schemas.microsoft.com/office/drawing/2014/main" id="{279BFE63-2F1E-4901-A511-9BC2511ECAA9}"/>
                </a:ext>
              </a:extLst>
            </p:cNvPr>
            <p:cNvSpPr>
              <a:spLocks/>
            </p:cNvSpPr>
            <p:nvPr/>
          </p:nvSpPr>
          <p:spPr bwMode="auto">
            <a:xfrm>
              <a:off x="10505" y="2384"/>
              <a:ext cx="4" cy="1"/>
            </a:xfrm>
            <a:custGeom>
              <a:avLst/>
              <a:gdLst>
                <a:gd name="T0" fmla="*/ 0 w 2"/>
                <a:gd name="T1" fmla="*/ 0 h 1"/>
                <a:gd name="T2" fmla="*/ 0 w 2"/>
                <a:gd name="T3" fmla="*/ 1 h 1"/>
                <a:gd name="T4" fmla="*/ 4 w 2"/>
                <a:gd name="T5" fmla="*/ 1 h 1"/>
                <a:gd name="T6" fmla="*/ 4 w 2"/>
                <a:gd name="T7" fmla="*/ 1 h 1"/>
                <a:gd name="T8" fmla="*/ 4 w 2"/>
                <a:gd name="T9" fmla="*/ 1 h 1"/>
                <a:gd name="T10" fmla="*/ 8 w 2"/>
                <a:gd name="T11" fmla="*/ 0 h 1"/>
                <a:gd name="T12" fmla="*/ 4 w 2"/>
                <a:gd name="T13" fmla="*/ 0 h 1"/>
                <a:gd name="T14" fmla="*/ 4 w 2"/>
                <a:gd name="T15" fmla="*/ 0 h 1"/>
                <a:gd name="T16" fmla="*/ 0 w 2"/>
                <a:gd name="T17" fmla="*/ 0 h 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 h="1">
                  <a:moveTo>
                    <a:pt x="0" y="0"/>
                  </a:moveTo>
                  <a:cubicBezTo>
                    <a:pt x="0" y="1"/>
                    <a:pt x="0" y="1"/>
                    <a:pt x="0" y="1"/>
                  </a:cubicBezTo>
                  <a:cubicBezTo>
                    <a:pt x="0" y="1"/>
                    <a:pt x="0" y="0"/>
                    <a:pt x="1" y="1"/>
                  </a:cubicBezTo>
                  <a:cubicBezTo>
                    <a:pt x="1" y="1"/>
                    <a:pt x="1" y="1"/>
                    <a:pt x="1" y="1"/>
                  </a:cubicBezTo>
                  <a:cubicBezTo>
                    <a:pt x="1" y="1"/>
                    <a:pt x="1" y="1"/>
                    <a:pt x="1" y="1"/>
                  </a:cubicBezTo>
                  <a:cubicBezTo>
                    <a:pt x="2" y="0"/>
                    <a:pt x="2" y="0"/>
                    <a:pt x="2" y="0"/>
                  </a:cubicBezTo>
                  <a:cubicBezTo>
                    <a:pt x="1" y="0"/>
                    <a:pt x="1" y="0"/>
                    <a:pt x="1" y="0"/>
                  </a:cubicBezTo>
                  <a:cubicBezTo>
                    <a:pt x="1" y="0"/>
                    <a:pt x="1" y="0"/>
                    <a:pt x="1" y="0"/>
                  </a:cubicBez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29" name="Freeform 142">
              <a:extLst>
                <a:ext uri="{FF2B5EF4-FFF2-40B4-BE49-F238E27FC236}">
                  <a16:creationId xmlns:a16="http://schemas.microsoft.com/office/drawing/2014/main" id="{B280A6B1-5C2F-443A-9EEC-00C1BF4A3879}"/>
                </a:ext>
              </a:extLst>
            </p:cNvPr>
            <p:cNvSpPr>
              <a:spLocks/>
            </p:cNvSpPr>
            <p:nvPr/>
          </p:nvSpPr>
          <p:spPr bwMode="auto">
            <a:xfrm>
              <a:off x="10507" y="2397"/>
              <a:ext cx="2" cy="2"/>
            </a:xfrm>
            <a:custGeom>
              <a:avLst/>
              <a:gdLst>
                <a:gd name="T0" fmla="*/ 0 w 2"/>
                <a:gd name="T1" fmla="*/ 0 h 2"/>
                <a:gd name="T2" fmla="*/ 0 w 2"/>
                <a:gd name="T3" fmla="*/ 2 h 2"/>
                <a:gd name="T4" fmla="*/ 0 w 2"/>
                <a:gd name="T5" fmla="*/ 2 h 2"/>
                <a:gd name="T6" fmla="*/ 2 w 2"/>
                <a:gd name="T7" fmla="*/ 2 h 2"/>
                <a:gd name="T8" fmla="*/ 2 w 2"/>
                <a:gd name="T9" fmla="*/ 0 h 2"/>
                <a:gd name="T10" fmla="*/ 0 w 2"/>
                <a:gd name="T11" fmla="*/ 0 h 2"/>
                <a:gd name="T12" fmla="*/ 0 w 2"/>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0" y="0"/>
                  </a:moveTo>
                  <a:lnTo>
                    <a:pt x="0" y="2"/>
                  </a:lnTo>
                  <a:lnTo>
                    <a:pt x="2" y="2"/>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30" name="Rectangle 143">
              <a:extLst>
                <a:ext uri="{FF2B5EF4-FFF2-40B4-BE49-F238E27FC236}">
                  <a16:creationId xmlns:a16="http://schemas.microsoft.com/office/drawing/2014/main" id="{CA8161AF-24FB-4D02-8E1E-E9148A917A93}"/>
                </a:ext>
              </a:extLst>
            </p:cNvPr>
            <p:cNvSpPr>
              <a:spLocks noChangeArrowheads="1"/>
            </p:cNvSpPr>
            <p:nvPr/>
          </p:nvSpPr>
          <p:spPr bwMode="auto">
            <a:xfrm>
              <a:off x="10507" y="2361"/>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931" name="Freeform 144">
              <a:extLst>
                <a:ext uri="{FF2B5EF4-FFF2-40B4-BE49-F238E27FC236}">
                  <a16:creationId xmlns:a16="http://schemas.microsoft.com/office/drawing/2014/main" id="{1057BB06-6953-4A6E-8E8B-90B069984707}"/>
                </a:ext>
              </a:extLst>
            </p:cNvPr>
            <p:cNvSpPr>
              <a:spLocks/>
            </p:cNvSpPr>
            <p:nvPr/>
          </p:nvSpPr>
          <p:spPr bwMode="auto">
            <a:xfrm>
              <a:off x="10509" y="2377"/>
              <a:ext cx="1" cy="1"/>
            </a:xfrm>
            <a:custGeom>
              <a:avLst/>
              <a:gdLst>
                <a:gd name="T0" fmla="*/ 0 w 1"/>
                <a:gd name="T1" fmla="*/ 0 h 1"/>
                <a:gd name="T2" fmla="*/ 0 w 1"/>
                <a:gd name="T3" fmla="*/ 1 h 1"/>
                <a:gd name="T4" fmla="*/ 1 w 1"/>
                <a:gd name="T5" fmla="*/ 1 h 1"/>
                <a:gd name="T6" fmla="*/ 1 w 1"/>
                <a:gd name="T7" fmla="*/ 1 h 1"/>
                <a:gd name="T8" fmla="*/ 0 w 1"/>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0" y="0"/>
                  </a:moveTo>
                  <a:lnTo>
                    <a:pt x="0" y="1"/>
                  </a:lnTo>
                  <a:lnTo>
                    <a:pt x="1" y="1"/>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32" name="Freeform 145">
              <a:extLst>
                <a:ext uri="{FF2B5EF4-FFF2-40B4-BE49-F238E27FC236}">
                  <a16:creationId xmlns:a16="http://schemas.microsoft.com/office/drawing/2014/main" id="{BCB8FF75-3AD8-45D8-8894-07A9ACAF4E28}"/>
                </a:ext>
              </a:extLst>
            </p:cNvPr>
            <p:cNvSpPr>
              <a:spLocks/>
            </p:cNvSpPr>
            <p:nvPr/>
          </p:nvSpPr>
          <p:spPr bwMode="auto">
            <a:xfrm>
              <a:off x="10509" y="2347"/>
              <a:ext cx="1" cy="2"/>
            </a:xfrm>
            <a:custGeom>
              <a:avLst/>
              <a:gdLst>
                <a:gd name="T0" fmla="*/ 0 w 1"/>
                <a:gd name="T1" fmla="*/ 4 h 1"/>
                <a:gd name="T2" fmla="*/ 1 w 1"/>
                <a:gd name="T3" fmla="*/ 0 h 1"/>
                <a:gd name="T4" fmla="*/ 1 w 1"/>
                <a:gd name="T5" fmla="*/ 0 h 1"/>
                <a:gd name="T6" fmla="*/ 0 w 1"/>
                <a:gd name="T7" fmla="*/ 0 h 1"/>
                <a:gd name="T8" fmla="*/ 0 w 1"/>
                <a:gd name="T9" fmla="*/ 0 h 1"/>
                <a:gd name="T10" fmla="*/ 0 w 1"/>
                <a:gd name="T11" fmla="*/ 4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0" y="1"/>
                  </a:moveTo>
                  <a:cubicBezTo>
                    <a:pt x="1" y="0"/>
                    <a:pt x="1" y="0"/>
                    <a:pt x="1" y="0"/>
                  </a:cubicBezTo>
                  <a:cubicBezTo>
                    <a:pt x="1" y="0"/>
                    <a:pt x="1" y="0"/>
                    <a:pt x="1" y="0"/>
                  </a:cubicBezTo>
                  <a:cubicBezTo>
                    <a:pt x="0" y="0"/>
                    <a:pt x="0" y="0"/>
                    <a:pt x="0" y="0"/>
                  </a:cubicBezTo>
                  <a:cubicBezTo>
                    <a:pt x="0" y="0"/>
                    <a:pt x="0" y="0"/>
                    <a:pt x="0" y="0"/>
                  </a:cubicBezTo>
                  <a:cubicBezTo>
                    <a:pt x="0" y="1"/>
                    <a:pt x="0" y="1"/>
                    <a:pt x="0"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33" name="Rectangle 146">
              <a:extLst>
                <a:ext uri="{FF2B5EF4-FFF2-40B4-BE49-F238E27FC236}">
                  <a16:creationId xmlns:a16="http://schemas.microsoft.com/office/drawing/2014/main" id="{C45DCFD5-1EE9-4504-9079-0EC8468B33B0}"/>
                </a:ext>
              </a:extLst>
            </p:cNvPr>
            <p:cNvSpPr>
              <a:spLocks noChangeArrowheads="1"/>
            </p:cNvSpPr>
            <p:nvPr/>
          </p:nvSpPr>
          <p:spPr bwMode="auto">
            <a:xfrm>
              <a:off x="10510" y="2365"/>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934" name="Rectangle 147">
              <a:extLst>
                <a:ext uri="{FF2B5EF4-FFF2-40B4-BE49-F238E27FC236}">
                  <a16:creationId xmlns:a16="http://schemas.microsoft.com/office/drawing/2014/main" id="{4E68393D-6743-4A28-9B09-FE7E25FA38CF}"/>
                </a:ext>
              </a:extLst>
            </p:cNvPr>
            <p:cNvSpPr>
              <a:spLocks noChangeArrowheads="1"/>
            </p:cNvSpPr>
            <p:nvPr/>
          </p:nvSpPr>
          <p:spPr bwMode="auto">
            <a:xfrm>
              <a:off x="10503" y="2432"/>
              <a:ext cx="2"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935" name="Freeform 148">
              <a:extLst>
                <a:ext uri="{FF2B5EF4-FFF2-40B4-BE49-F238E27FC236}">
                  <a16:creationId xmlns:a16="http://schemas.microsoft.com/office/drawing/2014/main" id="{1FF1F864-FFC7-4F5A-B4A5-FAB13BB2EB59}"/>
                </a:ext>
              </a:extLst>
            </p:cNvPr>
            <p:cNvSpPr>
              <a:spLocks/>
            </p:cNvSpPr>
            <p:nvPr/>
          </p:nvSpPr>
          <p:spPr bwMode="auto">
            <a:xfrm>
              <a:off x="10515" y="2389"/>
              <a:ext cx="2" cy="2"/>
            </a:xfrm>
            <a:custGeom>
              <a:avLst/>
              <a:gdLst>
                <a:gd name="T0" fmla="*/ 0 w 2"/>
                <a:gd name="T1" fmla="*/ 2 h 2"/>
                <a:gd name="T2" fmla="*/ 2 w 2"/>
                <a:gd name="T3" fmla="*/ 2 h 2"/>
                <a:gd name="T4" fmla="*/ 0 w 2"/>
                <a:gd name="T5" fmla="*/ 0 h 2"/>
                <a:gd name="T6" fmla="*/ 0 w 2"/>
                <a:gd name="T7" fmla="*/ 0 h 2"/>
                <a:gd name="T8" fmla="*/ 0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2" y="2"/>
                  </a:lnTo>
                  <a:lnTo>
                    <a:pt x="0"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36" name="Freeform 149">
              <a:extLst>
                <a:ext uri="{FF2B5EF4-FFF2-40B4-BE49-F238E27FC236}">
                  <a16:creationId xmlns:a16="http://schemas.microsoft.com/office/drawing/2014/main" id="{314B2C5C-4350-4F47-BFB8-D410548AA99F}"/>
                </a:ext>
              </a:extLst>
            </p:cNvPr>
            <p:cNvSpPr>
              <a:spLocks/>
            </p:cNvSpPr>
            <p:nvPr/>
          </p:nvSpPr>
          <p:spPr bwMode="auto">
            <a:xfrm>
              <a:off x="10512" y="2384"/>
              <a:ext cx="3" cy="1"/>
            </a:xfrm>
            <a:custGeom>
              <a:avLst/>
              <a:gdLst>
                <a:gd name="T0" fmla="*/ 2 w 3"/>
                <a:gd name="T1" fmla="*/ 1 h 1"/>
                <a:gd name="T2" fmla="*/ 3 w 3"/>
                <a:gd name="T3" fmla="*/ 1 h 1"/>
                <a:gd name="T4" fmla="*/ 3 w 3"/>
                <a:gd name="T5" fmla="*/ 1 h 1"/>
                <a:gd name="T6" fmla="*/ 3 w 3"/>
                <a:gd name="T7" fmla="*/ 0 h 1"/>
                <a:gd name="T8" fmla="*/ 2 w 3"/>
                <a:gd name="T9" fmla="*/ 0 h 1"/>
                <a:gd name="T10" fmla="*/ 2 w 3"/>
                <a:gd name="T11" fmla="*/ 0 h 1"/>
                <a:gd name="T12" fmla="*/ 0 w 3"/>
                <a:gd name="T13" fmla="*/ 0 h 1"/>
                <a:gd name="T14" fmla="*/ 2 w 3"/>
                <a:gd name="T15" fmla="*/ 0 h 1"/>
                <a:gd name="T16" fmla="*/ 2 w 3"/>
                <a:gd name="T17" fmla="*/ 1 h 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 h="1">
                  <a:moveTo>
                    <a:pt x="2" y="1"/>
                  </a:moveTo>
                  <a:lnTo>
                    <a:pt x="3" y="1"/>
                  </a:lnTo>
                  <a:lnTo>
                    <a:pt x="3" y="0"/>
                  </a:lnTo>
                  <a:lnTo>
                    <a:pt x="2" y="0"/>
                  </a:lnTo>
                  <a:lnTo>
                    <a:pt x="0" y="0"/>
                  </a:lnTo>
                  <a:lnTo>
                    <a:pt x="2" y="0"/>
                  </a:lnTo>
                  <a:lnTo>
                    <a:pt x="2"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37" name="Freeform 150">
              <a:extLst>
                <a:ext uri="{FF2B5EF4-FFF2-40B4-BE49-F238E27FC236}">
                  <a16:creationId xmlns:a16="http://schemas.microsoft.com/office/drawing/2014/main" id="{D3714A5B-978A-470D-B559-E39426EA1534}"/>
                </a:ext>
              </a:extLst>
            </p:cNvPr>
            <p:cNvSpPr>
              <a:spLocks/>
            </p:cNvSpPr>
            <p:nvPr/>
          </p:nvSpPr>
          <p:spPr bwMode="auto">
            <a:xfrm>
              <a:off x="10517" y="2391"/>
              <a:ext cx="2" cy="1"/>
            </a:xfrm>
            <a:custGeom>
              <a:avLst/>
              <a:gdLst>
                <a:gd name="T0" fmla="*/ 0 w 1"/>
                <a:gd name="T1" fmla="*/ 0 h 1"/>
                <a:gd name="T2" fmla="*/ 0 w 1"/>
                <a:gd name="T3" fmla="*/ 0 h 1"/>
                <a:gd name="T4" fmla="*/ 0 w 1"/>
                <a:gd name="T5" fmla="*/ 1 h 1"/>
                <a:gd name="T6" fmla="*/ 4 w 1"/>
                <a:gd name="T7" fmla="*/ 0 h 1"/>
                <a:gd name="T8" fmla="*/ 4 w 1"/>
                <a:gd name="T9" fmla="*/ 0 h 1"/>
                <a:gd name="T10" fmla="*/ 0 w 1"/>
                <a:gd name="T11" fmla="*/ 0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0" y="0"/>
                  </a:moveTo>
                  <a:cubicBezTo>
                    <a:pt x="0" y="0"/>
                    <a:pt x="0" y="0"/>
                    <a:pt x="0" y="0"/>
                  </a:cubicBezTo>
                  <a:cubicBezTo>
                    <a:pt x="0" y="1"/>
                    <a:pt x="0" y="1"/>
                    <a:pt x="0" y="1"/>
                  </a:cubicBezTo>
                  <a:cubicBezTo>
                    <a:pt x="1" y="1"/>
                    <a:pt x="1" y="0"/>
                    <a:pt x="1" y="0"/>
                  </a:cubicBezTo>
                  <a:cubicBezTo>
                    <a:pt x="1" y="0"/>
                    <a:pt x="1" y="0"/>
                    <a:pt x="1" y="0"/>
                  </a:cubicBezTo>
                  <a:cubicBezTo>
                    <a:pt x="0" y="0"/>
                    <a:pt x="0" y="0"/>
                    <a:pt x="0"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38" name="Freeform 151">
              <a:extLst>
                <a:ext uri="{FF2B5EF4-FFF2-40B4-BE49-F238E27FC236}">
                  <a16:creationId xmlns:a16="http://schemas.microsoft.com/office/drawing/2014/main" id="{FEBEA19F-ABD3-4FA2-84BD-C80D1343C3EA}"/>
                </a:ext>
              </a:extLst>
            </p:cNvPr>
            <p:cNvSpPr>
              <a:spLocks/>
            </p:cNvSpPr>
            <p:nvPr/>
          </p:nvSpPr>
          <p:spPr bwMode="auto">
            <a:xfrm>
              <a:off x="10512" y="2430"/>
              <a:ext cx="0" cy="2"/>
            </a:xfrm>
            <a:custGeom>
              <a:avLst/>
              <a:gdLst>
                <a:gd name="T0" fmla="*/ 0 h 2"/>
                <a:gd name="T1" fmla="*/ 0 h 2"/>
                <a:gd name="T2" fmla="*/ 0 h 2"/>
                <a:gd name="T3" fmla="*/ 2 h 2"/>
                <a:gd name="T4" fmla="*/ 0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0"/>
                  </a:moveTo>
                  <a:lnTo>
                    <a:pt x="0" y="0"/>
                  </a:lnTo>
                  <a:lnTo>
                    <a:pt x="0" y="2"/>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39" name="Rectangle 152">
              <a:extLst>
                <a:ext uri="{FF2B5EF4-FFF2-40B4-BE49-F238E27FC236}">
                  <a16:creationId xmlns:a16="http://schemas.microsoft.com/office/drawing/2014/main" id="{4DF73B72-2478-468E-9363-F4596215F710}"/>
                </a:ext>
              </a:extLst>
            </p:cNvPr>
            <p:cNvSpPr>
              <a:spLocks noChangeArrowheads="1"/>
            </p:cNvSpPr>
            <p:nvPr/>
          </p:nvSpPr>
          <p:spPr bwMode="auto">
            <a:xfrm>
              <a:off x="10509" y="2416"/>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940" name="Rectangle 153">
              <a:extLst>
                <a:ext uri="{FF2B5EF4-FFF2-40B4-BE49-F238E27FC236}">
                  <a16:creationId xmlns:a16="http://schemas.microsoft.com/office/drawing/2014/main" id="{ACAE4448-2DC7-412D-BFDA-4A4468958E6C}"/>
                </a:ext>
              </a:extLst>
            </p:cNvPr>
            <p:cNvSpPr>
              <a:spLocks noChangeArrowheads="1"/>
            </p:cNvSpPr>
            <p:nvPr/>
          </p:nvSpPr>
          <p:spPr bwMode="auto">
            <a:xfrm>
              <a:off x="10507" y="2403"/>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941" name="Freeform 154">
              <a:extLst>
                <a:ext uri="{FF2B5EF4-FFF2-40B4-BE49-F238E27FC236}">
                  <a16:creationId xmlns:a16="http://schemas.microsoft.com/office/drawing/2014/main" id="{1F2A480E-5DC5-4C97-B797-5D4C4D6B0C54}"/>
                </a:ext>
              </a:extLst>
            </p:cNvPr>
            <p:cNvSpPr>
              <a:spLocks/>
            </p:cNvSpPr>
            <p:nvPr/>
          </p:nvSpPr>
          <p:spPr bwMode="auto">
            <a:xfrm>
              <a:off x="10507" y="2411"/>
              <a:ext cx="2" cy="2"/>
            </a:xfrm>
            <a:custGeom>
              <a:avLst/>
              <a:gdLst>
                <a:gd name="T0" fmla="*/ 0 w 2"/>
                <a:gd name="T1" fmla="*/ 2 h 2"/>
                <a:gd name="T2" fmla="*/ 2 w 2"/>
                <a:gd name="T3" fmla="*/ 2 h 2"/>
                <a:gd name="T4" fmla="*/ 0 w 2"/>
                <a:gd name="T5" fmla="*/ 0 h 2"/>
                <a:gd name="T6" fmla="*/ 0 w 2"/>
                <a:gd name="T7" fmla="*/ 0 h 2"/>
                <a:gd name="T8" fmla="*/ 0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2" y="2"/>
                  </a:lnTo>
                  <a:lnTo>
                    <a:pt x="0"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42" name="Freeform 155">
              <a:extLst>
                <a:ext uri="{FF2B5EF4-FFF2-40B4-BE49-F238E27FC236}">
                  <a16:creationId xmlns:a16="http://schemas.microsoft.com/office/drawing/2014/main" id="{88FF395C-4EF2-4555-9CB8-7C7D30EAD679}"/>
                </a:ext>
              </a:extLst>
            </p:cNvPr>
            <p:cNvSpPr>
              <a:spLocks/>
            </p:cNvSpPr>
            <p:nvPr/>
          </p:nvSpPr>
          <p:spPr bwMode="auto">
            <a:xfrm>
              <a:off x="10510" y="2435"/>
              <a:ext cx="2" cy="2"/>
            </a:xfrm>
            <a:custGeom>
              <a:avLst/>
              <a:gdLst>
                <a:gd name="T0" fmla="*/ 0 w 2"/>
                <a:gd name="T1" fmla="*/ 2 h 2"/>
                <a:gd name="T2" fmla="*/ 2 w 2"/>
                <a:gd name="T3" fmla="*/ 2 h 2"/>
                <a:gd name="T4" fmla="*/ 2 w 2"/>
                <a:gd name="T5" fmla="*/ 2 h 2"/>
                <a:gd name="T6" fmla="*/ 2 w 2"/>
                <a:gd name="T7" fmla="*/ 0 h 2"/>
                <a:gd name="T8" fmla="*/ 2 w 2"/>
                <a:gd name="T9" fmla="*/ 0 h 2"/>
                <a:gd name="T10" fmla="*/ 0 w 2"/>
                <a:gd name="T11" fmla="*/ 0 h 2"/>
                <a:gd name="T12" fmla="*/ 0 w 2"/>
                <a:gd name="T13" fmla="*/ 0 h 2"/>
                <a:gd name="T14" fmla="*/ 0 w 2"/>
                <a:gd name="T15" fmla="*/ 2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2">
                  <a:moveTo>
                    <a:pt x="0" y="2"/>
                  </a:moveTo>
                  <a:lnTo>
                    <a:pt x="2" y="2"/>
                  </a:lnTo>
                  <a:lnTo>
                    <a:pt x="2" y="0"/>
                  </a:lnTo>
                  <a:lnTo>
                    <a:pt x="0"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43" name="Freeform 156">
              <a:extLst>
                <a:ext uri="{FF2B5EF4-FFF2-40B4-BE49-F238E27FC236}">
                  <a16:creationId xmlns:a16="http://schemas.microsoft.com/office/drawing/2014/main" id="{399D4E3D-03EC-42D5-BC44-A3BA5706AE02}"/>
                </a:ext>
              </a:extLst>
            </p:cNvPr>
            <p:cNvSpPr>
              <a:spLocks/>
            </p:cNvSpPr>
            <p:nvPr/>
          </p:nvSpPr>
          <p:spPr bwMode="auto">
            <a:xfrm>
              <a:off x="10515" y="2453"/>
              <a:ext cx="2" cy="1"/>
            </a:xfrm>
            <a:custGeom>
              <a:avLst/>
              <a:gdLst>
                <a:gd name="T0" fmla="*/ 2 w 2"/>
                <a:gd name="T1" fmla="*/ 0 h 1"/>
                <a:gd name="T2" fmla="*/ 0 w 2"/>
                <a:gd name="T3" fmla="*/ 0 h 1"/>
                <a:gd name="T4" fmla="*/ 2 w 2"/>
                <a:gd name="T5" fmla="*/ 1 h 1"/>
                <a:gd name="T6" fmla="*/ 2 w 2"/>
                <a:gd name="T7" fmla="*/ 0 h 1"/>
                <a:gd name="T8" fmla="*/ 2 w 2"/>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2" y="0"/>
                  </a:moveTo>
                  <a:lnTo>
                    <a:pt x="0" y="0"/>
                  </a:lnTo>
                  <a:lnTo>
                    <a:pt x="2" y="1"/>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44" name="Freeform 157">
              <a:extLst>
                <a:ext uri="{FF2B5EF4-FFF2-40B4-BE49-F238E27FC236}">
                  <a16:creationId xmlns:a16="http://schemas.microsoft.com/office/drawing/2014/main" id="{25872792-D568-4B1A-AA81-FE44C5851689}"/>
                </a:ext>
              </a:extLst>
            </p:cNvPr>
            <p:cNvSpPr>
              <a:spLocks/>
            </p:cNvSpPr>
            <p:nvPr/>
          </p:nvSpPr>
          <p:spPr bwMode="auto">
            <a:xfrm>
              <a:off x="10514" y="2389"/>
              <a:ext cx="0" cy="2"/>
            </a:xfrm>
            <a:custGeom>
              <a:avLst/>
              <a:gdLst>
                <a:gd name="T0" fmla="*/ 0 h 2"/>
                <a:gd name="T1" fmla="*/ 2 h 2"/>
                <a:gd name="T2" fmla="*/ 2 h 2"/>
                <a:gd name="T3" fmla="*/ 2 h 2"/>
                <a:gd name="T4" fmla="*/ 0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0"/>
                  </a:moveTo>
                  <a:lnTo>
                    <a:pt x="0" y="2"/>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45" name="Freeform 158">
              <a:extLst>
                <a:ext uri="{FF2B5EF4-FFF2-40B4-BE49-F238E27FC236}">
                  <a16:creationId xmlns:a16="http://schemas.microsoft.com/office/drawing/2014/main" id="{EFD10E5C-ECDC-48EE-88B2-4385B4D7815F}"/>
                </a:ext>
              </a:extLst>
            </p:cNvPr>
            <p:cNvSpPr>
              <a:spLocks/>
            </p:cNvSpPr>
            <p:nvPr/>
          </p:nvSpPr>
          <p:spPr bwMode="auto">
            <a:xfrm>
              <a:off x="10517" y="2416"/>
              <a:ext cx="4" cy="4"/>
            </a:xfrm>
            <a:custGeom>
              <a:avLst/>
              <a:gdLst>
                <a:gd name="T0" fmla="*/ 4 w 2"/>
                <a:gd name="T1" fmla="*/ 4 h 2"/>
                <a:gd name="T2" fmla="*/ 4 w 2"/>
                <a:gd name="T3" fmla="*/ 4 h 2"/>
                <a:gd name="T4" fmla="*/ 4 w 2"/>
                <a:gd name="T5" fmla="*/ 8 h 2"/>
                <a:gd name="T6" fmla="*/ 8 w 2"/>
                <a:gd name="T7" fmla="*/ 4 h 2"/>
                <a:gd name="T8" fmla="*/ 4 w 2"/>
                <a:gd name="T9" fmla="*/ 0 h 2"/>
                <a:gd name="T10" fmla="*/ 0 w 2"/>
                <a:gd name="T11" fmla="*/ 0 h 2"/>
                <a:gd name="T12" fmla="*/ 0 w 2"/>
                <a:gd name="T13" fmla="*/ 4 h 2"/>
                <a:gd name="T14" fmla="*/ 0 w 2"/>
                <a:gd name="T15" fmla="*/ 4 h 2"/>
                <a:gd name="T16" fmla="*/ 4 w 2"/>
                <a:gd name="T17" fmla="*/ 4 h 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 h="2">
                  <a:moveTo>
                    <a:pt x="1" y="1"/>
                  </a:moveTo>
                  <a:cubicBezTo>
                    <a:pt x="1" y="1"/>
                    <a:pt x="1" y="1"/>
                    <a:pt x="1" y="1"/>
                  </a:cubicBezTo>
                  <a:cubicBezTo>
                    <a:pt x="1" y="2"/>
                    <a:pt x="1" y="2"/>
                    <a:pt x="1" y="2"/>
                  </a:cubicBezTo>
                  <a:cubicBezTo>
                    <a:pt x="2" y="1"/>
                    <a:pt x="2" y="1"/>
                    <a:pt x="2" y="1"/>
                  </a:cubicBezTo>
                  <a:cubicBezTo>
                    <a:pt x="1" y="0"/>
                    <a:pt x="1" y="0"/>
                    <a:pt x="1" y="0"/>
                  </a:cubicBezTo>
                  <a:cubicBezTo>
                    <a:pt x="0" y="0"/>
                    <a:pt x="0" y="0"/>
                    <a:pt x="0" y="0"/>
                  </a:cubicBezTo>
                  <a:cubicBezTo>
                    <a:pt x="0" y="1"/>
                    <a:pt x="0" y="1"/>
                    <a:pt x="0" y="1"/>
                  </a:cubicBezTo>
                  <a:cubicBezTo>
                    <a:pt x="0" y="1"/>
                    <a:pt x="0" y="1"/>
                    <a:pt x="0" y="1"/>
                  </a:cubicBezTo>
                  <a:lnTo>
                    <a:pt x="1"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46" name="Freeform 159">
              <a:extLst>
                <a:ext uri="{FF2B5EF4-FFF2-40B4-BE49-F238E27FC236}">
                  <a16:creationId xmlns:a16="http://schemas.microsoft.com/office/drawing/2014/main" id="{59F35B66-FEFB-4EB1-9A20-FD0F1F22089A}"/>
                </a:ext>
              </a:extLst>
            </p:cNvPr>
            <p:cNvSpPr>
              <a:spLocks/>
            </p:cNvSpPr>
            <p:nvPr/>
          </p:nvSpPr>
          <p:spPr bwMode="auto">
            <a:xfrm>
              <a:off x="10517" y="2409"/>
              <a:ext cx="2" cy="0"/>
            </a:xfrm>
            <a:custGeom>
              <a:avLst/>
              <a:gdLst>
                <a:gd name="T0" fmla="*/ 2 w 2"/>
                <a:gd name="T1" fmla="*/ 0 w 2"/>
                <a:gd name="T2" fmla="*/ 0 w 2"/>
                <a:gd name="T3" fmla="*/ 0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47" name="Rectangle 160">
              <a:extLst>
                <a:ext uri="{FF2B5EF4-FFF2-40B4-BE49-F238E27FC236}">
                  <a16:creationId xmlns:a16="http://schemas.microsoft.com/office/drawing/2014/main" id="{F325D18D-9DF0-44DE-907F-4418F376970E}"/>
                </a:ext>
              </a:extLst>
            </p:cNvPr>
            <p:cNvSpPr>
              <a:spLocks noChangeArrowheads="1"/>
            </p:cNvSpPr>
            <p:nvPr/>
          </p:nvSpPr>
          <p:spPr bwMode="auto">
            <a:xfrm>
              <a:off x="10514" y="2397"/>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948" name="Freeform 161">
              <a:extLst>
                <a:ext uri="{FF2B5EF4-FFF2-40B4-BE49-F238E27FC236}">
                  <a16:creationId xmlns:a16="http://schemas.microsoft.com/office/drawing/2014/main" id="{12E1FBD2-09A7-4E33-AA9B-E459A3958C35}"/>
                </a:ext>
              </a:extLst>
            </p:cNvPr>
            <p:cNvSpPr>
              <a:spLocks/>
            </p:cNvSpPr>
            <p:nvPr/>
          </p:nvSpPr>
          <p:spPr bwMode="auto">
            <a:xfrm>
              <a:off x="10514" y="2403"/>
              <a:ext cx="3" cy="1"/>
            </a:xfrm>
            <a:custGeom>
              <a:avLst/>
              <a:gdLst>
                <a:gd name="T0" fmla="*/ 3 w 2"/>
                <a:gd name="T1" fmla="*/ 0 h 1"/>
                <a:gd name="T2" fmla="*/ 0 w 2"/>
                <a:gd name="T3" fmla="*/ 0 h 1"/>
                <a:gd name="T4" fmla="*/ 0 w 2"/>
                <a:gd name="T5" fmla="*/ 0 h 1"/>
                <a:gd name="T6" fmla="*/ 0 w 2"/>
                <a:gd name="T7" fmla="*/ 0 h 1"/>
                <a:gd name="T8" fmla="*/ 3 w 2"/>
                <a:gd name="T9" fmla="*/ 1 h 1"/>
                <a:gd name="T10" fmla="*/ 5 w 2"/>
                <a:gd name="T11" fmla="*/ 0 h 1"/>
                <a:gd name="T12" fmla="*/ 3 w 2"/>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1" y="0"/>
                  </a:moveTo>
                  <a:cubicBezTo>
                    <a:pt x="1" y="0"/>
                    <a:pt x="1" y="0"/>
                    <a:pt x="0" y="0"/>
                  </a:cubicBezTo>
                  <a:cubicBezTo>
                    <a:pt x="0" y="0"/>
                    <a:pt x="0" y="0"/>
                    <a:pt x="0" y="0"/>
                  </a:cubicBezTo>
                  <a:cubicBezTo>
                    <a:pt x="0" y="0"/>
                    <a:pt x="0" y="0"/>
                    <a:pt x="0" y="0"/>
                  </a:cubicBezTo>
                  <a:cubicBezTo>
                    <a:pt x="1" y="1"/>
                    <a:pt x="1" y="1"/>
                    <a:pt x="1" y="1"/>
                  </a:cubicBezTo>
                  <a:cubicBezTo>
                    <a:pt x="2" y="0"/>
                    <a:pt x="2" y="0"/>
                    <a:pt x="2" y="0"/>
                  </a:cubicBez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49" name="Freeform 162">
              <a:extLst>
                <a:ext uri="{FF2B5EF4-FFF2-40B4-BE49-F238E27FC236}">
                  <a16:creationId xmlns:a16="http://schemas.microsoft.com/office/drawing/2014/main" id="{5A9DC1D3-1F57-4A22-853D-B41B73001510}"/>
                </a:ext>
              </a:extLst>
            </p:cNvPr>
            <p:cNvSpPr>
              <a:spLocks/>
            </p:cNvSpPr>
            <p:nvPr/>
          </p:nvSpPr>
          <p:spPr bwMode="auto">
            <a:xfrm>
              <a:off x="10514" y="2423"/>
              <a:ext cx="1" cy="2"/>
            </a:xfrm>
            <a:custGeom>
              <a:avLst/>
              <a:gdLst>
                <a:gd name="T0" fmla="*/ 1 w 1"/>
                <a:gd name="T1" fmla="*/ 4 h 1"/>
                <a:gd name="T2" fmla="*/ 1 w 1"/>
                <a:gd name="T3" fmla="*/ 4 h 1"/>
                <a:gd name="T4" fmla="*/ 0 w 1"/>
                <a:gd name="T5" fmla="*/ 0 h 1"/>
                <a:gd name="T6" fmla="*/ 0 w 1"/>
                <a:gd name="T7" fmla="*/ 0 h 1"/>
                <a:gd name="T8" fmla="*/ 0 w 1"/>
                <a:gd name="T9" fmla="*/ 4 h 1"/>
                <a:gd name="T10" fmla="*/ 1 w 1"/>
                <a:gd name="T11" fmla="*/ 4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1" y="1"/>
                  </a:moveTo>
                  <a:cubicBezTo>
                    <a:pt x="1" y="1"/>
                    <a:pt x="1" y="1"/>
                    <a:pt x="1" y="1"/>
                  </a:cubicBezTo>
                  <a:cubicBezTo>
                    <a:pt x="0" y="0"/>
                    <a:pt x="0" y="0"/>
                    <a:pt x="0" y="0"/>
                  </a:cubicBezTo>
                  <a:cubicBezTo>
                    <a:pt x="0" y="0"/>
                    <a:pt x="0" y="0"/>
                    <a:pt x="0" y="0"/>
                  </a:cubicBezTo>
                  <a:cubicBezTo>
                    <a:pt x="0" y="1"/>
                    <a:pt x="0" y="1"/>
                    <a:pt x="0" y="1"/>
                  </a:cubicBezTo>
                  <a:cubicBezTo>
                    <a:pt x="0" y="1"/>
                    <a:pt x="0" y="1"/>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50" name="Freeform 163">
              <a:extLst>
                <a:ext uri="{FF2B5EF4-FFF2-40B4-BE49-F238E27FC236}">
                  <a16:creationId xmlns:a16="http://schemas.microsoft.com/office/drawing/2014/main" id="{A66E8380-FCF5-435C-B2DF-C9E540DE3DB5}"/>
                </a:ext>
              </a:extLst>
            </p:cNvPr>
            <p:cNvSpPr>
              <a:spLocks/>
            </p:cNvSpPr>
            <p:nvPr/>
          </p:nvSpPr>
          <p:spPr bwMode="auto">
            <a:xfrm>
              <a:off x="10514" y="2361"/>
              <a:ext cx="1" cy="0"/>
            </a:xfrm>
            <a:custGeom>
              <a:avLst/>
              <a:gdLst>
                <a:gd name="T0" fmla="*/ 0 w 1"/>
                <a:gd name="T1" fmla="*/ 1 w 1"/>
                <a:gd name="T2" fmla="*/ 1 w 1"/>
                <a:gd name="T3" fmla="*/ 1 w 1"/>
                <a:gd name="T4" fmla="*/ 0 w 1"/>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1">
                  <a:moveTo>
                    <a:pt x="0" y="0"/>
                  </a:moveTo>
                  <a:lnTo>
                    <a:pt x="1"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51" name="Rectangle 164">
              <a:extLst>
                <a:ext uri="{FF2B5EF4-FFF2-40B4-BE49-F238E27FC236}">
                  <a16:creationId xmlns:a16="http://schemas.microsoft.com/office/drawing/2014/main" id="{6C2971E2-8659-403D-A700-2B1FF9DF69E7}"/>
                </a:ext>
              </a:extLst>
            </p:cNvPr>
            <p:cNvSpPr>
              <a:spLocks noChangeArrowheads="1"/>
            </p:cNvSpPr>
            <p:nvPr/>
          </p:nvSpPr>
          <p:spPr bwMode="auto">
            <a:xfrm>
              <a:off x="10533" y="2453"/>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952" name="Freeform 165">
              <a:extLst>
                <a:ext uri="{FF2B5EF4-FFF2-40B4-BE49-F238E27FC236}">
                  <a16:creationId xmlns:a16="http://schemas.microsoft.com/office/drawing/2014/main" id="{7354A06A-C765-40A4-A1BB-E9E03EF80575}"/>
                </a:ext>
              </a:extLst>
            </p:cNvPr>
            <p:cNvSpPr>
              <a:spLocks/>
            </p:cNvSpPr>
            <p:nvPr/>
          </p:nvSpPr>
          <p:spPr bwMode="auto">
            <a:xfrm>
              <a:off x="10531" y="2456"/>
              <a:ext cx="2" cy="2"/>
            </a:xfrm>
            <a:custGeom>
              <a:avLst/>
              <a:gdLst>
                <a:gd name="T0" fmla="*/ 0 w 2"/>
                <a:gd name="T1" fmla="*/ 0 h 2"/>
                <a:gd name="T2" fmla="*/ 0 w 2"/>
                <a:gd name="T3" fmla="*/ 2 h 2"/>
                <a:gd name="T4" fmla="*/ 2 w 2"/>
                <a:gd name="T5" fmla="*/ 2 h 2"/>
                <a:gd name="T6" fmla="*/ 2 w 2"/>
                <a:gd name="T7" fmla="*/ 2 h 2"/>
                <a:gd name="T8" fmla="*/ 2 w 2"/>
                <a:gd name="T9" fmla="*/ 0 h 2"/>
                <a:gd name="T10" fmla="*/ 0 w 2"/>
                <a:gd name="T11" fmla="*/ 0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2">
                  <a:moveTo>
                    <a:pt x="0" y="0"/>
                  </a:moveTo>
                  <a:lnTo>
                    <a:pt x="0" y="2"/>
                  </a:lnTo>
                  <a:lnTo>
                    <a:pt x="2" y="2"/>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53" name="Freeform 166">
              <a:extLst>
                <a:ext uri="{FF2B5EF4-FFF2-40B4-BE49-F238E27FC236}">
                  <a16:creationId xmlns:a16="http://schemas.microsoft.com/office/drawing/2014/main" id="{7DA417E6-97D2-4749-B057-551E8A430BBE}"/>
                </a:ext>
              </a:extLst>
            </p:cNvPr>
            <p:cNvSpPr>
              <a:spLocks/>
            </p:cNvSpPr>
            <p:nvPr/>
          </p:nvSpPr>
          <p:spPr bwMode="auto">
            <a:xfrm>
              <a:off x="10538" y="2397"/>
              <a:ext cx="3" cy="4"/>
            </a:xfrm>
            <a:custGeom>
              <a:avLst/>
              <a:gdLst>
                <a:gd name="T0" fmla="*/ 0 w 2"/>
                <a:gd name="T1" fmla="*/ 4 h 2"/>
                <a:gd name="T2" fmla="*/ 0 w 2"/>
                <a:gd name="T3" fmla="*/ 4 h 2"/>
                <a:gd name="T4" fmla="*/ 5 w 2"/>
                <a:gd name="T5" fmla="*/ 0 h 2"/>
                <a:gd name="T6" fmla="*/ 5 w 2"/>
                <a:gd name="T7" fmla="*/ 0 h 2"/>
                <a:gd name="T8" fmla="*/ 0 w 2"/>
                <a:gd name="T9" fmla="*/ 0 h 2"/>
                <a:gd name="T10" fmla="*/ 0 w 2"/>
                <a:gd name="T11" fmla="*/ 4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2">
                  <a:moveTo>
                    <a:pt x="0" y="1"/>
                  </a:moveTo>
                  <a:cubicBezTo>
                    <a:pt x="0" y="1"/>
                    <a:pt x="0" y="1"/>
                    <a:pt x="0" y="1"/>
                  </a:cubicBezTo>
                  <a:cubicBezTo>
                    <a:pt x="1" y="2"/>
                    <a:pt x="1" y="1"/>
                    <a:pt x="2" y="0"/>
                  </a:cubicBezTo>
                  <a:cubicBezTo>
                    <a:pt x="2" y="0"/>
                    <a:pt x="2" y="0"/>
                    <a:pt x="2" y="0"/>
                  </a:cubicBezTo>
                  <a:cubicBezTo>
                    <a:pt x="1" y="0"/>
                    <a:pt x="1" y="0"/>
                    <a:pt x="0" y="0"/>
                  </a:cubicBezTo>
                  <a:cubicBezTo>
                    <a:pt x="0" y="1"/>
                    <a:pt x="0" y="1"/>
                    <a:pt x="0"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54" name="Freeform 167">
              <a:extLst>
                <a:ext uri="{FF2B5EF4-FFF2-40B4-BE49-F238E27FC236}">
                  <a16:creationId xmlns:a16="http://schemas.microsoft.com/office/drawing/2014/main" id="{E07CF610-2169-4FCC-A4B6-1C10BD65318C}"/>
                </a:ext>
              </a:extLst>
            </p:cNvPr>
            <p:cNvSpPr>
              <a:spLocks/>
            </p:cNvSpPr>
            <p:nvPr/>
          </p:nvSpPr>
          <p:spPr bwMode="auto">
            <a:xfrm>
              <a:off x="10531" y="2425"/>
              <a:ext cx="2" cy="2"/>
            </a:xfrm>
            <a:custGeom>
              <a:avLst/>
              <a:gdLst>
                <a:gd name="T0" fmla="*/ 4 w 1"/>
                <a:gd name="T1" fmla="*/ 0 h 1"/>
                <a:gd name="T2" fmla="*/ 0 w 1"/>
                <a:gd name="T3" fmla="*/ 0 h 1"/>
                <a:gd name="T4" fmla="*/ 0 w 1"/>
                <a:gd name="T5" fmla="*/ 0 h 1"/>
                <a:gd name="T6" fmla="*/ 0 w 1"/>
                <a:gd name="T7" fmla="*/ 0 h 1"/>
                <a:gd name="T8" fmla="*/ 4 w 1"/>
                <a:gd name="T9" fmla="*/ 4 h 1"/>
                <a:gd name="T10" fmla="*/ 4 w 1"/>
                <a:gd name="T11" fmla="*/ 0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1" y="0"/>
                  </a:moveTo>
                  <a:cubicBezTo>
                    <a:pt x="0" y="0"/>
                    <a:pt x="0" y="0"/>
                    <a:pt x="0" y="0"/>
                  </a:cubicBezTo>
                  <a:cubicBezTo>
                    <a:pt x="0" y="0"/>
                    <a:pt x="0" y="0"/>
                    <a:pt x="0" y="0"/>
                  </a:cubicBezTo>
                  <a:cubicBezTo>
                    <a:pt x="0" y="0"/>
                    <a:pt x="0" y="0"/>
                    <a:pt x="0" y="0"/>
                  </a:cubicBezTo>
                  <a:cubicBezTo>
                    <a:pt x="0" y="1"/>
                    <a:pt x="0" y="1"/>
                    <a:pt x="1" y="1"/>
                  </a:cubicBez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55" name="Freeform 168">
              <a:extLst>
                <a:ext uri="{FF2B5EF4-FFF2-40B4-BE49-F238E27FC236}">
                  <a16:creationId xmlns:a16="http://schemas.microsoft.com/office/drawing/2014/main" id="{7F93C76F-51F6-44EC-B424-52EBF4232FE6}"/>
                </a:ext>
              </a:extLst>
            </p:cNvPr>
            <p:cNvSpPr>
              <a:spLocks/>
            </p:cNvSpPr>
            <p:nvPr/>
          </p:nvSpPr>
          <p:spPr bwMode="auto">
            <a:xfrm>
              <a:off x="10540" y="2370"/>
              <a:ext cx="0" cy="2"/>
            </a:xfrm>
            <a:custGeom>
              <a:avLst/>
              <a:gdLst>
                <a:gd name="T0" fmla="*/ 2 h 2"/>
                <a:gd name="T1" fmla="*/ 0 h 2"/>
                <a:gd name="T2" fmla="*/ 2 h 2"/>
                <a:gd name="T3" fmla="*/ 2 h 2"/>
                <a:gd name="T4" fmla="*/ 2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2"/>
                  </a:moveTo>
                  <a:lnTo>
                    <a:pt x="0"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56" name="Freeform 169">
              <a:extLst>
                <a:ext uri="{FF2B5EF4-FFF2-40B4-BE49-F238E27FC236}">
                  <a16:creationId xmlns:a16="http://schemas.microsoft.com/office/drawing/2014/main" id="{25595E35-97F6-41BF-9148-890DC713CE39}"/>
                </a:ext>
              </a:extLst>
            </p:cNvPr>
            <p:cNvSpPr>
              <a:spLocks/>
            </p:cNvSpPr>
            <p:nvPr/>
          </p:nvSpPr>
          <p:spPr bwMode="auto">
            <a:xfrm>
              <a:off x="10538" y="2377"/>
              <a:ext cx="2" cy="0"/>
            </a:xfrm>
            <a:custGeom>
              <a:avLst/>
              <a:gdLst>
                <a:gd name="T0" fmla="*/ 2 w 2"/>
                <a:gd name="T1" fmla="*/ 2 w 2"/>
                <a:gd name="T2" fmla="*/ 2 w 2"/>
                <a:gd name="T3" fmla="*/ 0 w 2"/>
                <a:gd name="T4" fmla="*/ 0 w 2"/>
                <a:gd name="T5" fmla="*/ 2 w 2"/>
                <a:gd name="T6" fmla="*/ 2 w 2"/>
                <a:gd name="T7" fmla="*/ 0 60000 65536"/>
                <a:gd name="T8" fmla="*/ 0 60000 65536"/>
                <a:gd name="T9" fmla="*/ 0 60000 65536"/>
                <a:gd name="T10" fmla="*/ 0 60000 65536"/>
                <a:gd name="T11" fmla="*/ 0 60000 65536"/>
                <a:gd name="T12" fmla="*/ 0 60000 65536"/>
                <a:gd name="T13" fmla="*/ 0 60000 65536"/>
              </a:gdLst>
              <a:ahLst/>
              <a:cxnLst>
                <a:cxn ang="T7">
                  <a:pos x="T0" y="0"/>
                </a:cxn>
                <a:cxn ang="T8">
                  <a:pos x="T1" y="0"/>
                </a:cxn>
                <a:cxn ang="T9">
                  <a:pos x="T2" y="0"/>
                </a:cxn>
                <a:cxn ang="T10">
                  <a:pos x="T3" y="0"/>
                </a:cxn>
                <a:cxn ang="T11">
                  <a:pos x="T4" y="0"/>
                </a:cxn>
                <a:cxn ang="T12">
                  <a:pos x="T5" y="0"/>
                </a:cxn>
                <a:cxn ang="T13">
                  <a:pos x="T6" y="0"/>
                </a:cxn>
              </a:cxnLst>
              <a:rect l="0" t="0" r="r" b="b"/>
              <a:pathLst>
                <a:path w="2">
                  <a:moveTo>
                    <a:pt x="2" y="0"/>
                  </a:move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57" name="Freeform 170">
              <a:extLst>
                <a:ext uri="{FF2B5EF4-FFF2-40B4-BE49-F238E27FC236}">
                  <a16:creationId xmlns:a16="http://schemas.microsoft.com/office/drawing/2014/main" id="{7100246E-B1B5-43D0-8FA4-FCDBD3E2FF76}"/>
                </a:ext>
              </a:extLst>
            </p:cNvPr>
            <p:cNvSpPr>
              <a:spLocks/>
            </p:cNvSpPr>
            <p:nvPr/>
          </p:nvSpPr>
          <p:spPr bwMode="auto">
            <a:xfrm>
              <a:off x="10538" y="2389"/>
              <a:ext cx="3" cy="3"/>
            </a:xfrm>
            <a:custGeom>
              <a:avLst/>
              <a:gdLst>
                <a:gd name="T0" fmla="*/ 5 w 2"/>
                <a:gd name="T1" fmla="*/ 3 h 2"/>
                <a:gd name="T2" fmla="*/ 3 w 2"/>
                <a:gd name="T3" fmla="*/ 0 h 2"/>
                <a:gd name="T4" fmla="*/ 0 w 2"/>
                <a:gd name="T5" fmla="*/ 3 h 2"/>
                <a:gd name="T6" fmla="*/ 3 w 2"/>
                <a:gd name="T7" fmla="*/ 3 h 2"/>
                <a:gd name="T8" fmla="*/ 5 w 2"/>
                <a:gd name="T9" fmla="*/ 5 h 2"/>
                <a:gd name="T10" fmla="*/ 5 w 2"/>
                <a:gd name="T11" fmla="*/ 5 h 2"/>
                <a:gd name="T12" fmla="*/ 5 w 2"/>
                <a:gd name="T13" fmla="*/ 3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2" y="1"/>
                  </a:moveTo>
                  <a:cubicBezTo>
                    <a:pt x="2" y="1"/>
                    <a:pt x="1" y="1"/>
                    <a:pt x="1" y="0"/>
                  </a:cubicBezTo>
                  <a:cubicBezTo>
                    <a:pt x="0" y="1"/>
                    <a:pt x="0" y="1"/>
                    <a:pt x="0" y="1"/>
                  </a:cubicBezTo>
                  <a:cubicBezTo>
                    <a:pt x="1" y="1"/>
                    <a:pt x="1" y="1"/>
                    <a:pt x="1" y="1"/>
                  </a:cubicBezTo>
                  <a:cubicBezTo>
                    <a:pt x="1" y="1"/>
                    <a:pt x="1" y="1"/>
                    <a:pt x="2" y="2"/>
                  </a:cubicBezTo>
                  <a:cubicBezTo>
                    <a:pt x="2" y="2"/>
                    <a:pt x="2" y="2"/>
                    <a:pt x="2" y="2"/>
                  </a:cubicBezTo>
                  <a:lnTo>
                    <a:pt x="2"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58" name="Freeform 171">
              <a:extLst>
                <a:ext uri="{FF2B5EF4-FFF2-40B4-BE49-F238E27FC236}">
                  <a16:creationId xmlns:a16="http://schemas.microsoft.com/office/drawing/2014/main" id="{20F8DFC5-836B-4E25-B436-3B13B17072AC}"/>
                </a:ext>
              </a:extLst>
            </p:cNvPr>
            <p:cNvSpPr>
              <a:spLocks/>
            </p:cNvSpPr>
            <p:nvPr/>
          </p:nvSpPr>
          <p:spPr bwMode="auto">
            <a:xfrm>
              <a:off x="10529" y="2403"/>
              <a:ext cx="2" cy="1"/>
            </a:xfrm>
            <a:custGeom>
              <a:avLst/>
              <a:gdLst>
                <a:gd name="T0" fmla="*/ 2 w 2"/>
                <a:gd name="T1" fmla="*/ 0 h 1"/>
                <a:gd name="T2" fmla="*/ 0 w 2"/>
                <a:gd name="T3" fmla="*/ 0 h 1"/>
                <a:gd name="T4" fmla="*/ 0 w 2"/>
                <a:gd name="T5" fmla="*/ 0 h 1"/>
                <a:gd name="T6" fmla="*/ 2 w 2"/>
                <a:gd name="T7" fmla="*/ 0 h 1"/>
                <a:gd name="T8" fmla="*/ 2 w 2"/>
                <a:gd name="T9" fmla="*/ 1 h 1"/>
                <a:gd name="T10" fmla="*/ 2 w 2"/>
                <a:gd name="T11" fmla="*/ 0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1">
                  <a:moveTo>
                    <a:pt x="2" y="0"/>
                  </a:moveTo>
                  <a:lnTo>
                    <a:pt x="0" y="0"/>
                  </a:lnTo>
                  <a:lnTo>
                    <a:pt x="2" y="0"/>
                  </a:lnTo>
                  <a:lnTo>
                    <a:pt x="2" y="1"/>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59" name="Freeform 172">
              <a:extLst>
                <a:ext uri="{FF2B5EF4-FFF2-40B4-BE49-F238E27FC236}">
                  <a16:creationId xmlns:a16="http://schemas.microsoft.com/office/drawing/2014/main" id="{10F6D015-9DF0-4DF8-90C1-97C8DCAA49E7}"/>
                </a:ext>
              </a:extLst>
            </p:cNvPr>
            <p:cNvSpPr>
              <a:spLocks/>
            </p:cNvSpPr>
            <p:nvPr/>
          </p:nvSpPr>
          <p:spPr bwMode="auto">
            <a:xfrm>
              <a:off x="10534" y="2396"/>
              <a:ext cx="2" cy="1"/>
            </a:xfrm>
            <a:custGeom>
              <a:avLst/>
              <a:gdLst>
                <a:gd name="T0" fmla="*/ 4 w 1"/>
                <a:gd name="T1" fmla="*/ 1 h 1"/>
                <a:gd name="T2" fmla="*/ 4 w 1"/>
                <a:gd name="T3" fmla="*/ 1 h 1"/>
                <a:gd name="T4" fmla="*/ 4 w 1"/>
                <a:gd name="T5" fmla="*/ 1 h 1"/>
                <a:gd name="T6" fmla="*/ 0 w 1"/>
                <a:gd name="T7" fmla="*/ 0 h 1"/>
                <a:gd name="T8" fmla="*/ 0 w 1"/>
                <a:gd name="T9" fmla="*/ 0 h 1"/>
                <a:gd name="T10" fmla="*/ 0 w 1"/>
                <a:gd name="T11" fmla="*/ 1 h 1"/>
                <a:gd name="T12" fmla="*/ 4 w 1"/>
                <a:gd name="T13" fmla="*/ 1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1" y="1"/>
                  </a:moveTo>
                  <a:cubicBezTo>
                    <a:pt x="1" y="1"/>
                    <a:pt x="1" y="1"/>
                    <a:pt x="1" y="1"/>
                  </a:cubicBezTo>
                  <a:cubicBezTo>
                    <a:pt x="1" y="1"/>
                    <a:pt x="1" y="1"/>
                    <a:pt x="1" y="1"/>
                  </a:cubicBezTo>
                  <a:cubicBezTo>
                    <a:pt x="1" y="1"/>
                    <a:pt x="0" y="0"/>
                    <a:pt x="0" y="0"/>
                  </a:cubicBezTo>
                  <a:cubicBezTo>
                    <a:pt x="0" y="0"/>
                    <a:pt x="0" y="0"/>
                    <a:pt x="0" y="0"/>
                  </a:cubicBezTo>
                  <a:cubicBezTo>
                    <a:pt x="0" y="1"/>
                    <a:pt x="0" y="1"/>
                    <a:pt x="0" y="1"/>
                  </a:cubicBezTo>
                  <a:cubicBezTo>
                    <a:pt x="0" y="1"/>
                    <a:pt x="1" y="1"/>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60" name="Rectangle 173">
              <a:extLst>
                <a:ext uri="{FF2B5EF4-FFF2-40B4-BE49-F238E27FC236}">
                  <a16:creationId xmlns:a16="http://schemas.microsoft.com/office/drawing/2014/main" id="{2EE79CB5-CB83-4163-B964-0EDF6B7C6309}"/>
                </a:ext>
              </a:extLst>
            </p:cNvPr>
            <p:cNvSpPr>
              <a:spLocks noChangeArrowheads="1"/>
            </p:cNvSpPr>
            <p:nvPr/>
          </p:nvSpPr>
          <p:spPr bwMode="auto">
            <a:xfrm>
              <a:off x="10536" y="2385"/>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961" name="Freeform 174">
              <a:extLst>
                <a:ext uri="{FF2B5EF4-FFF2-40B4-BE49-F238E27FC236}">
                  <a16:creationId xmlns:a16="http://schemas.microsoft.com/office/drawing/2014/main" id="{54BA81FD-D4C5-4306-A410-5706E490C81A}"/>
                </a:ext>
              </a:extLst>
            </p:cNvPr>
            <p:cNvSpPr>
              <a:spLocks/>
            </p:cNvSpPr>
            <p:nvPr/>
          </p:nvSpPr>
          <p:spPr bwMode="auto">
            <a:xfrm>
              <a:off x="10534" y="2406"/>
              <a:ext cx="0" cy="0"/>
            </a:xfrm>
            <a:custGeom>
              <a:avLst/>
              <a:gdLst>
                <a:gd name="T0" fmla="*/ 0 60000 65536"/>
                <a:gd name="T1" fmla="*/ 0 60000 65536"/>
                <a:gd name="T2" fmla="*/ 0 60000 65536"/>
                <a:gd name="T3" fmla="*/ 0 60000 65536"/>
                <a:gd name="T4" fmla="*/ 0 60000 65536"/>
                <a:gd name="T5" fmla="*/ 0 60000 65536"/>
              </a:gdLst>
              <a:ahLst/>
              <a:cxnLst>
                <a:cxn ang="T0">
                  <a:pos x="0" y="0"/>
                </a:cxn>
                <a:cxn ang="T1">
                  <a:pos x="0" y="0"/>
                </a:cxn>
                <a:cxn ang="T2">
                  <a:pos x="0" y="0"/>
                </a:cxn>
                <a:cxn ang="T3">
                  <a:pos x="0" y="0"/>
                </a:cxn>
                <a:cxn ang="T4">
                  <a:pos x="0" y="0"/>
                </a:cxn>
                <a:cxn ang="T5">
                  <a:pos x="0" y="0"/>
                </a:cxn>
              </a:cxnLst>
              <a:rect l="0" t="0" r="r" b="b"/>
              <a:pathLst>
                <a:path>
                  <a:moveTo>
                    <a:pt x="0" y="0"/>
                  </a:move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62" name="Freeform 175">
              <a:extLst>
                <a:ext uri="{FF2B5EF4-FFF2-40B4-BE49-F238E27FC236}">
                  <a16:creationId xmlns:a16="http://schemas.microsoft.com/office/drawing/2014/main" id="{BDB9CECC-E3D3-4A9C-8B56-F87D684009AE}"/>
                </a:ext>
              </a:extLst>
            </p:cNvPr>
            <p:cNvSpPr>
              <a:spLocks/>
            </p:cNvSpPr>
            <p:nvPr/>
          </p:nvSpPr>
          <p:spPr bwMode="auto">
            <a:xfrm>
              <a:off x="10534" y="2418"/>
              <a:ext cx="2" cy="0"/>
            </a:xfrm>
            <a:custGeom>
              <a:avLst/>
              <a:gdLst>
                <a:gd name="T0" fmla="*/ 0 w 2"/>
                <a:gd name="T1" fmla="*/ 2 w 2"/>
                <a:gd name="T2" fmla="*/ 0 w 2"/>
                <a:gd name="T3" fmla="*/ 0 w 2"/>
                <a:gd name="T4" fmla="*/ 0 w 2"/>
                <a:gd name="T5" fmla="*/ 0 w 2"/>
                <a:gd name="T6" fmla="*/ 0 60000 65536"/>
                <a:gd name="T7" fmla="*/ 0 60000 65536"/>
                <a:gd name="T8" fmla="*/ 0 60000 65536"/>
                <a:gd name="T9" fmla="*/ 0 60000 65536"/>
                <a:gd name="T10" fmla="*/ 0 60000 65536"/>
                <a:gd name="T11" fmla="*/ 0 60000 65536"/>
              </a:gdLst>
              <a:ahLst/>
              <a:cxnLst>
                <a:cxn ang="T6">
                  <a:pos x="T0" y="0"/>
                </a:cxn>
                <a:cxn ang="T7">
                  <a:pos x="T1" y="0"/>
                </a:cxn>
                <a:cxn ang="T8">
                  <a:pos x="T2" y="0"/>
                </a:cxn>
                <a:cxn ang="T9">
                  <a:pos x="T3" y="0"/>
                </a:cxn>
                <a:cxn ang="T10">
                  <a:pos x="T4" y="0"/>
                </a:cxn>
                <a:cxn ang="T11">
                  <a:pos x="T5" y="0"/>
                </a:cxn>
              </a:cxnLst>
              <a:rect l="0" t="0" r="r" b="b"/>
              <a:pathLst>
                <a:path w="2">
                  <a:moveTo>
                    <a:pt x="0" y="0"/>
                  </a:move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63" name="Freeform 176">
              <a:extLst>
                <a:ext uri="{FF2B5EF4-FFF2-40B4-BE49-F238E27FC236}">
                  <a16:creationId xmlns:a16="http://schemas.microsoft.com/office/drawing/2014/main" id="{CB12286A-0F85-48FB-A115-3894B3D78C9C}"/>
                </a:ext>
              </a:extLst>
            </p:cNvPr>
            <p:cNvSpPr>
              <a:spLocks/>
            </p:cNvSpPr>
            <p:nvPr/>
          </p:nvSpPr>
          <p:spPr bwMode="auto">
            <a:xfrm>
              <a:off x="10534" y="2409"/>
              <a:ext cx="2" cy="2"/>
            </a:xfrm>
            <a:custGeom>
              <a:avLst/>
              <a:gdLst>
                <a:gd name="T0" fmla="*/ 2 w 2"/>
                <a:gd name="T1" fmla="*/ 2 h 2"/>
                <a:gd name="T2" fmla="*/ 2 w 2"/>
                <a:gd name="T3" fmla="*/ 2 h 2"/>
                <a:gd name="T4" fmla="*/ 2 w 2"/>
                <a:gd name="T5" fmla="*/ 0 h 2"/>
                <a:gd name="T6" fmla="*/ 2 w 2"/>
                <a:gd name="T7" fmla="*/ 0 h 2"/>
                <a:gd name="T8" fmla="*/ 0 w 2"/>
                <a:gd name="T9" fmla="*/ 2 h 2"/>
                <a:gd name="T10" fmla="*/ 2 w 2"/>
                <a:gd name="T11" fmla="*/ 2 h 2"/>
                <a:gd name="T12" fmla="*/ 2 w 2"/>
                <a:gd name="T13" fmla="*/ 2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2" y="2"/>
                  </a:moveTo>
                  <a:lnTo>
                    <a:pt x="2" y="2"/>
                  </a:lnTo>
                  <a:lnTo>
                    <a:pt x="2" y="0"/>
                  </a:lnTo>
                  <a:lnTo>
                    <a:pt x="0" y="2"/>
                  </a:lnTo>
                  <a:lnTo>
                    <a:pt x="2"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64" name="Freeform 177">
              <a:extLst>
                <a:ext uri="{FF2B5EF4-FFF2-40B4-BE49-F238E27FC236}">
                  <a16:creationId xmlns:a16="http://schemas.microsoft.com/office/drawing/2014/main" id="{E8BCE60F-2FFB-4BDA-9060-F5E4E7DEDAD8}"/>
                </a:ext>
              </a:extLst>
            </p:cNvPr>
            <p:cNvSpPr>
              <a:spLocks/>
            </p:cNvSpPr>
            <p:nvPr/>
          </p:nvSpPr>
          <p:spPr bwMode="auto">
            <a:xfrm>
              <a:off x="10533" y="2363"/>
              <a:ext cx="1" cy="2"/>
            </a:xfrm>
            <a:custGeom>
              <a:avLst/>
              <a:gdLst>
                <a:gd name="T0" fmla="*/ 1 w 1"/>
                <a:gd name="T1" fmla="*/ 0 h 1"/>
                <a:gd name="T2" fmla="*/ 0 w 1"/>
                <a:gd name="T3" fmla="*/ 0 h 1"/>
                <a:gd name="T4" fmla="*/ 0 w 1"/>
                <a:gd name="T5" fmla="*/ 0 h 1"/>
                <a:gd name="T6" fmla="*/ 0 w 1"/>
                <a:gd name="T7" fmla="*/ 0 h 1"/>
                <a:gd name="T8" fmla="*/ 0 w 1"/>
                <a:gd name="T9" fmla="*/ 4 h 1"/>
                <a:gd name="T10" fmla="*/ 0 w 1"/>
                <a:gd name="T11" fmla="*/ 4 h 1"/>
                <a:gd name="T12" fmla="*/ 1 w 1"/>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1" y="0"/>
                  </a:moveTo>
                  <a:cubicBezTo>
                    <a:pt x="1" y="0"/>
                    <a:pt x="1" y="0"/>
                    <a:pt x="0" y="0"/>
                  </a:cubicBezTo>
                  <a:cubicBezTo>
                    <a:pt x="0" y="0"/>
                    <a:pt x="0" y="0"/>
                    <a:pt x="0" y="0"/>
                  </a:cubicBezTo>
                  <a:cubicBezTo>
                    <a:pt x="0" y="0"/>
                    <a:pt x="0" y="0"/>
                    <a:pt x="0" y="0"/>
                  </a:cubicBezTo>
                  <a:cubicBezTo>
                    <a:pt x="0" y="1"/>
                    <a:pt x="0" y="1"/>
                    <a:pt x="0" y="1"/>
                  </a:cubicBezTo>
                  <a:cubicBezTo>
                    <a:pt x="0" y="1"/>
                    <a:pt x="0" y="1"/>
                    <a:pt x="0" y="1"/>
                  </a:cubicBezTo>
                  <a:cubicBezTo>
                    <a:pt x="1" y="1"/>
                    <a:pt x="1" y="1"/>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65" name="Freeform 178">
              <a:extLst>
                <a:ext uri="{FF2B5EF4-FFF2-40B4-BE49-F238E27FC236}">
                  <a16:creationId xmlns:a16="http://schemas.microsoft.com/office/drawing/2014/main" id="{1BB7AEC1-5727-4CFC-A684-A446E67D8B23}"/>
                </a:ext>
              </a:extLst>
            </p:cNvPr>
            <p:cNvSpPr>
              <a:spLocks/>
            </p:cNvSpPr>
            <p:nvPr/>
          </p:nvSpPr>
          <p:spPr bwMode="auto">
            <a:xfrm>
              <a:off x="10533" y="2382"/>
              <a:ext cx="3" cy="2"/>
            </a:xfrm>
            <a:custGeom>
              <a:avLst/>
              <a:gdLst>
                <a:gd name="T0" fmla="*/ 3 w 2"/>
                <a:gd name="T1" fmla="*/ 4 h 1"/>
                <a:gd name="T2" fmla="*/ 3 w 2"/>
                <a:gd name="T3" fmla="*/ 4 h 1"/>
                <a:gd name="T4" fmla="*/ 5 w 2"/>
                <a:gd name="T5" fmla="*/ 4 h 1"/>
                <a:gd name="T6" fmla="*/ 3 w 2"/>
                <a:gd name="T7" fmla="*/ 0 h 1"/>
                <a:gd name="T8" fmla="*/ 3 w 2"/>
                <a:gd name="T9" fmla="*/ 0 h 1"/>
                <a:gd name="T10" fmla="*/ 0 w 2"/>
                <a:gd name="T11" fmla="*/ 0 h 1"/>
                <a:gd name="T12" fmla="*/ 3 w 2"/>
                <a:gd name="T13" fmla="*/ 4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1" y="1"/>
                  </a:moveTo>
                  <a:cubicBezTo>
                    <a:pt x="1" y="1"/>
                    <a:pt x="1" y="1"/>
                    <a:pt x="1" y="1"/>
                  </a:cubicBezTo>
                  <a:cubicBezTo>
                    <a:pt x="2" y="1"/>
                    <a:pt x="2" y="1"/>
                    <a:pt x="2" y="1"/>
                  </a:cubicBezTo>
                  <a:cubicBezTo>
                    <a:pt x="1" y="0"/>
                    <a:pt x="1" y="0"/>
                    <a:pt x="1" y="0"/>
                  </a:cubicBezTo>
                  <a:cubicBezTo>
                    <a:pt x="1" y="0"/>
                    <a:pt x="1" y="0"/>
                    <a:pt x="1" y="0"/>
                  </a:cubicBezTo>
                  <a:cubicBezTo>
                    <a:pt x="1" y="0"/>
                    <a:pt x="0" y="0"/>
                    <a:pt x="0" y="0"/>
                  </a:cubicBezTo>
                  <a:cubicBezTo>
                    <a:pt x="0" y="1"/>
                    <a:pt x="1" y="1"/>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66" name="Freeform 179">
              <a:extLst>
                <a:ext uri="{FF2B5EF4-FFF2-40B4-BE49-F238E27FC236}">
                  <a16:creationId xmlns:a16="http://schemas.microsoft.com/office/drawing/2014/main" id="{97351B9E-EEA1-4A91-B0A6-D4F2698DC75E}"/>
                </a:ext>
              </a:extLst>
            </p:cNvPr>
            <p:cNvSpPr>
              <a:spLocks/>
            </p:cNvSpPr>
            <p:nvPr/>
          </p:nvSpPr>
          <p:spPr bwMode="auto">
            <a:xfrm>
              <a:off x="10540" y="2416"/>
              <a:ext cx="1" cy="2"/>
            </a:xfrm>
            <a:custGeom>
              <a:avLst/>
              <a:gdLst>
                <a:gd name="T0" fmla="*/ 1 w 1"/>
                <a:gd name="T1" fmla="*/ 0 h 2"/>
                <a:gd name="T2" fmla="*/ 1 w 1"/>
                <a:gd name="T3" fmla="*/ 0 h 2"/>
                <a:gd name="T4" fmla="*/ 0 w 1"/>
                <a:gd name="T5" fmla="*/ 2 h 2"/>
                <a:gd name="T6" fmla="*/ 1 w 1"/>
                <a:gd name="T7" fmla="*/ 2 h 2"/>
                <a:gd name="T8" fmla="*/ 1 w 1"/>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2">
                  <a:moveTo>
                    <a:pt x="1" y="0"/>
                  </a:moveTo>
                  <a:lnTo>
                    <a:pt x="1" y="0"/>
                  </a:lnTo>
                  <a:lnTo>
                    <a:pt x="0" y="2"/>
                  </a:lnTo>
                  <a:lnTo>
                    <a:pt x="1" y="2"/>
                  </a:ln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67" name="Freeform 180">
              <a:extLst>
                <a:ext uri="{FF2B5EF4-FFF2-40B4-BE49-F238E27FC236}">
                  <a16:creationId xmlns:a16="http://schemas.microsoft.com/office/drawing/2014/main" id="{1F9C4D32-AA20-4064-946F-24EA4F8BA7AD}"/>
                </a:ext>
              </a:extLst>
            </p:cNvPr>
            <p:cNvSpPr>
              <a:spLocks/>
            </p:cNvSpPr>
            <p:nvPr/>
          </p:nvSpPr>
          <p:spPr bwMode="auto">
            <a:xfrm>
              <a:off x="10543" y="2378"/>
              <a:ext cx="2" cy="2"/>
            </a:xfrm>
            <a:custGeom>
              <a:avLst/>
              <a:gdLst>
                <a:gd name="T0" fmla="*/ 2 w 2"/>
                <a:gd name="T1" fmla="*/ 0 h 2"/>
                <a:gd name="T2" fmla="*/ 0 w 2"/>
                <a:gd name="T3" fmla="*/ 0 h 2"/>
                <a:gd name="T4" fmla="*/ 0 w 2"/>
                <a:gd name="T5" fmla="*/ 2 h 2"/>
                <a:gd name="T6" fmla="*/ 0 w 2"/>
                <a:gd name="T7" fmla="*/ 2 h 2"/>
                <a:gd name="T8" fmla="*/ 2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0"/>
                  </a:moveTo>
                  <a:lnTo>
                    <a:pt x="0" y="0"/>
                  </a:lnTo>
                  <a:lnTo>
                    <a:pt x="0" y="2"/>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68" name="Freeform 181">
              <a:extLst>
                <a:ext uri="{FF2B5EF4-FFF2-40B4-BE49-F238E27FC236}">
                  <a16:creationId xmlns:a16="http://schemas.microsoft.com/office/drawing/2014/main" id="{7FC86CE4-0E5D-4F82-AD99-50A0DC49BD87}"/>
                </a:ext>
              </a:extLst>
            </p:cNvPr>
            <p:cNvSpPr>
              <a:spLocks/>
            </p:cNvSpPr>
            <p:nvPr/>
          </p:nvSpPr>
          <p:spPr bwMode="auto">
            <a:xfrm>
              <a:off x="10541" y="2432"/>
              <a:ext cx="4" cy="2"/>
            </a:xfrm>
            <a:custGeom>
              <a:avLst/>
              <a:gdLst>
                <a:gd name="T0" fmla="*/ 0 w 2"/>
                <a:gd name="T1" fmla="*/ 4 h 1"/>
                <a:gd name="T2" fmla="*/ 4 w 2"/>
                <a:gd name="T3" fmla="*/ 4 h 1"/>
                <a:gd name="T4" fmla="*/ 4 w 2"/>
                <a:gd name="T5" fmla="*/ 4 h 1"/>
                <a:gd name="T6" fmla="*/ 8 w 2"/>
                <a:gd name="T7" fmla="*/ 4 h 1"/>
                <a:gd name="T8" fmla="*/ 8 w 2"/>
                <a:gd name="T9" fmla="*/ 0 h 1"/>
                <a:gd name="T10" fmla="*/ 8 w 2"/>
                <a:gd name="T11" fmla="*/ 0 h 1"/>
                <a:gd name="T12" fmla="*/ 4 w 2"/>
                <a:gd name="T13" fmla="*/ 0 h 1"/>
                <a:gd name="T14" fmla="*/ 0 w 2"/>
                <a:gd name="T15" fmla="*/ 4 h 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1">
                  <a:moveTo>
                    <a:pt x="0" y="1"/>
                  </a:moveTo>
                  <a:cubicBezTo>
                    <a:pt x="1" y="1"/>
                    <a:pt x="1" y="1"/>
                    <a:pt x="1" y="1"/>
                  </a:cubicBezTo>
                  <a:cubicBezTo>
                    <a:pt x="1" y="1"/>
                    <a:pt x="1" y="1"/>
                    <a:pt x="1" y="1"/>
                  </a:cubicBezTo>
                  <a:cubicBezTo>
                    <a:pt x="2" y="1"/>
                    <a:pt x="2" y="1"/>
                    <a:pt x="2" y="1"/>
                  </a:cubicBezTo>
                  <a:cubicBezTo>
                    <a:pt x="2" y="0"/>
                    <a:pt x="2" y="0"/>
                    <a:pt x="2" y="0"/>
                  </a:cubicBezTo>
                  <a:cubicBezTo>
                    <a:pt x="2" y="0"/>
                    <a:pt x="2" y="0"/>
                    <a:pt x="2" y="0"/>
                  </a:cubicBezTo>
                  <a:cubicBezTo>
                    <a:pt x="1" y="0"/>
                    <a:pt x="1" y="0"/>
                    <a:pt x="1" y="0"/>
                  </a:cubicBezTo>
                  <a:lnTo>
                    <a:pt x="0"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69" name="Freeform 182">
              <a:extLst>
                <a:ext uri="{FF2B5EF4-FFF2-40B4-BE49-F238E27FC236}">
                  <a16:creationId xmlns:a16="http://schemas.microsoft.com/office/drawing/2014/main" id="{58891225-1DCF-42CB-B3CA-6BD015B03D67}"/>
                </a:ext>
              </a:extLst>
            </p:cNvPr>
            <p:cNvSpPr>
              <a:spLocks/>
            </p:cNvSpPr>
            <p:nvPr/>
          </p:nvSpPr>
          <p:spPr bwMode="auto">
            <a:xfrm>
              <a:off x="10545" y="2361"/>
              <a:ext cx="0" cy="2"/>
            </a:xfrm>
            <a:custGeom>
              <a:avLst/>
              <a:gdLst>
                <a:gd name="T0" fmla="*/ 0 h 2"/>
                <a:gd name="T1" fmla="*/ 0 h 2"/>
                <a:gd name="T2" fmla="*/ 0 h 2"/>
                <a:gd name="T3" fmla="*/ 2 h 2"/>
                <a:gd name="T4" fmla="*/ 0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0"/>
                  </a:moveTo>
                  <a:lnTo>
                    <a:pt x="0" y="0"/>
                  </a:lnTo>
                  <a:lnTo>
                    <a:pt x="0" y="2"/>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70" name="Freeform 183">
              <a:extLst>
                <a:ext uri="{FF2B5EF4-FFF2-40B4-BE49-F238E27FC236}">
                  <a16:creationId xmlns:a16="http://schemas.microsoft.com/office/drawing/2014/main" id="{B8B046A6-B109-45D0-8B0F-6B01E3FC0D99}"/>
                </a:ext>
              </a:extLst>
            </p:cNvPr>
            <p:cNvSpPr>
              <a:spLocks/>
            </p:cNvSpPr>
            <p:nvPr/>
          </p:nvSpPr>
          <p:spPr bwMode="auto">
            <a:xfrm>
              <a:off x="10543" y="2418"/>
              <a:ext cx="0" cy="2"/>
            </a:xfrm>
            <a:custGeom>
              <a:avLst/>
              <a:gdLst>
                <a:gd name="T0" fmla="*/ 2 h 2"/>
                <a:gd name="T1" fmla="*/ 2 h 2"/>
                <a:gd name="T2" fmla="*/ 0 h 2"/>
                <a:gd name="T3" fmla="*/ 2 h 2"/>
                <a:gd name="T4" fmla="*/ 2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2"/>
                  </a:moveTo>
                  <a:lnTo>
                    <a:pt x="0" y="2"/>
                  </a:lnTo>
                  <a:lnTo>
                    <a:pt x="0"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71" name="Freeform 184">
              <a:extLst>
                <a:ext uri="{FF2B5EF4-FFF2-40B4-BE49-F238E27FC236}">
                  <a16:creationId xmlns:a16="http://schemas.microsoft.com/office/drawing/2014/main" id="{F9996137-78CB-4581-A91E-57F3A237C9B5}"/>
                </a:ext>
              </a:extLst>
            </p:cNvPr>
            <p:cNvSpPr>
              <a:spLocks/>
            </p:cNvSpPr>
            <p:nvPr/>
          </p:nvSpPr>
          <p:spPr bwMode="auto">
            <a:xfrm>
              <a:off x="10541" y="2406"/>
              <a:ext cx="2" cy="0"/>
            </a:xfrm>
            <a:custGeom>
              <a:avLst/>
              <a:gdLst>
                <a:gd name="T0" fmla="*/ 2 w 2"/>
                <a:gd name="T1" fmla="*/ 2 w 2"/>
                <a:gd name="T2" fmla="*/ 2 w 2"/>
                <a:gd name="T3" fmla="*/ 0 w 2"/>
                <a:gd name="T4" fmla="*/ 2 w 2"/>
                <a:gd name="T5" fmla="*/ 2 w 2"/>
                <a:gd name="T6" fmla="*/ 2 w 2"/>
                <a:gd name="T7" fmla="*/ 0 60000 65536"/>
                <a:gd name="T8" fmla="*/ 0 60000 65536"/>
                <a:gd name="T9" fmla="*/ 0 60000 65536"/>
                <a:gd name="T10" fmla="*/ 0 60000 65536"/>
                <a:gd name="T11" fmla="*/ 0 60000 65536"/>
                <a:gd name="T12" fmla="*/ 0 60000 65536"/>
                <a:gd name="T13" fmla="*/ 0 60000 65536"/>
              </a:gdLst>
              <a:ahLst/>
              <a:cxnLst>
                <a:cxn ang="T7">
                  <a:pos x="T0" y="0"/>
                </a:cxn>
                <a:cxn ang="T8">
                  <a:pos x="T1" y="0"/>
                </a:cxn>
                <a:cxn ang="T9">
                  <a:pos x="T2" y="0"/>
                </a:cxn>
                <a:cxn ang="T10">
                  <a:pos x="T3" y="0"/>
                </a:cxn>
                <a:cxn ang="T11">
                  <a:pos x="T4" y="0"/>
                </a:cxn>
                <a:cxn ang="T12">
                  <a:pos x="T5" y="0"/>
                </a:cxn>
                <a:cxn ang="T13">
                  <a:pos x="T6" y="0"/>
                </a:cxn>
              </a:cxnLst>
              <a:rect l="0" t="0" r="r" b="b"/>
              <a:pathLst>
                <a:path w="2">
                  <a:moveTo>
                    <a:pt x="2" y="0"/>
                  </a:move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72" name="Freeform 185">
              <a:extLst>
                <a:ext uri="{FF2B5EF4-FFF2-40B4-BE49-F238E27FC236}">
                  <a16:creationId xmlns:a16="http://schemas.microsoft.com/office/drawing/2014/main" id="{620CA40F-CFEE-4AE1-B9B6-7AB18FD54C33}"/>
                </a:ext>
              </a:extLst>
            </p:cNvPr>
            <p:cNvSpPr>
              <a:spLocks/>
            </p:cNvSpPr>
            <p:nvPr/>
          </p:nvSpPr>
          <p:spPr bwMode="auto">
            <a:xfrm>
              <a:off x="10545" y="2370"/>
              <a:ext cx="3" cy="3"/>
            </a:xfrm>
            <a:custGeom>
              <a:avLst/>
              <a:gdLst>
                <a:gd name="T0" fmla="*/ 0 w 2"/>
                <a:gd name="T1" fmla="*/ 3 h 2"/>
                <a:gd name="T2" fmla="*/ 0 w 2"/>
                <a:gd name="T3" fmla="*/ 0 h 2"/>
                <a:gd name="T4" fmla="*/ 0 w 2"/>
                <a:gd name="T5" fmla="*/ 3 h 2"/>
                <a:gd name="T6" fmla="*/ 0 w 2"/>
                <a:gd name="T7" fmla="*/ 3 h 2"/>
                <a:gd name="T8" fmla="*/ 3 w 2"/>
                <a:gd name="T9" fmla="*/ 5 h 2"/>
                <a:gd name="T10" fmla="*/ 5 w 2"/>
                <a:gd name="T11" fmla="*/ 3 h 2"/>
                <a:gd name="T12" fmla="*/ 5 w 2"/>
                <a:gd name="T13" fmla="*/ 3 h 2"/>
                <a:gd name="T14" fmla="*/ 3 w 2"/>
                <a:gd name="T15" fmla="*/ 3 h 2"/>
                <a:gd name="T16" fmla="*/ 0 w 2"/>
                <a:gd name="T17" fmla="*/ 3 h 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 h="2">
                  <a:moveTo>
                    <a:pt x="0" y="1"/>
                  </a:moveTo>
                  <a:cubicBezTo>
                    <a:pt x="0" y="0"/>
                    <a:pt x="0" y="0"/>
                    <a:pt x="0" y="0"/>
                  </a:cubicBezTo>
                  <a:cubicBezTo>
                    <a:pt x="0" y="1"/>
                    <a:pt x="0" y="1"/>
                    <a:pt x="0" y="1"/>
                  </a:cubicBezTo>
                  <a:cubicBezTo>
                    <a:pt x="0" y="1"/>
                    <a:pt x="0" y="1"/>
                    <a:pt x="0" y="1"/>
                  </a:cubicBezTo>
                  <a:cubicBezTo>
                    <a:pt x="1" y="2"/>
                    <a:pt x="1" y="2"/>
                    <a:pt x="1" y="2"/>
                  </a:cubicBezTo>
                  <a:cubicBezTo>
                    <a:pt x="2" y="1"/>
                    <a:pt x="2" y="1"/>
                    <a:pt x="2" y="1"/>
                  </a:cubicBezTo>
                  <a:cubicBezTo>
                    <a:pt x="2" y="1"/>
                    <a:pt x="2" y="1"/>
                    <a:pt x="2" y="1"/>
                  </a:cubicBezTo>
                  <a:cubicBezTo>
                    <a:pt x="1" y="1"/>
                    <a:pt x="1" y="1"/>
                    <a:pt x="1" y="1"/>
                  </a:cubicBezTo>
                  <a:cubicBezTo>
                    <a:pt x="1" y="1"/>
                    <a:pt x="0" y="1"/>
                    <a:pt x="0"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73" name="Freeform 186">
              <a:extLst>
                <a:ext uri="{FF2B5EF4-FFF2-40B4-BE49-F238E27FC236}">
                  <a16:creationId xmlns:a16="http://schemas.microsoft.com/office/drawing/2014/main" id="{E8FE9BBB-C46F-4085-90C6-A975DB10E6AF}"/>
                </a:ext>
              </a:extLst>
            </p:cNvPr>
            <p:cNvSpPr>
              <a:spLocks/>
            </p:cNvSpPr>
            <p:nvPr/>
          </p:nvSpPr>
          <p:spPr bwMode="auto">
            <a:xfrm>
              <a:off x="10545" y="2356"/>
              <a:ext cx="2" cy="2"/>
            </a:xfrm>
            <a:custGeom>
              <a:avLst/>
              <a:gdLst>
                <a:gd name="T0" fmla="*/ 4 w 1"/>
                <a:gd name="T1" fmla="*/ 4 h 1"/>
                <a:gd name="T2" fmla="*/ 0 w 1"/>
                <a:gd name="T3" fmla="*/ 0 h 1"/>
                <a:gd name="T4" fmla="*/ 0 w 1"/>
                <a:gd name="T5" fmla="*/ 4 h 1"/>
                <a:gd name="T6" fmla="*/ 0 w 1"/>
                <a:gd name="T7" fmla="*/ 4 h 1"/>
                <a:gd name="T8" fmla="*/ 4 w 1"/>
                <a:gd name="T9" fmla="*/ 4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1" y="1"/>
                  </a:moveTo>
                  <a:cubicBezTo>
                    <a:pt x="1" y="0"/>
                    <a:pt x="1" y="0"/>
                    <a:pt x="0" y="0"/>
                  </a:cubicBezTo>
                  <a:cubicBezTo>
                    <a:pt x="0" y="1"/>
                    <a:pt x="0" y="1"/>
                    <a:pt x="0" y="1"/>
                  </a:cubicBezTo>
                  <a:cubicBezTo>
                    <a:pt x="0" y="1"/>
                    <a:pt x="0" y="1"/>
                    <a:pt x="0" y="1"/>
                  </a:cubicBezTo>
                  <a:lnTo>
                    <a:pt x="1"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74" name="Freeform 187">
              <a:extLst>
                <a:ext uri="{FF2B5EF4-FFF2-40B4-BE49-F238E27FC236}">
                  <a16:creationId xmlns:a16="http://schemas.microsoft.com/office/drawing/2014/main" id="{60EED91B-8402-4D76-98EB-A0D10BE13B17}"/>
                </a:ext>
              </a:extLst>
            </p:cNvPr>
            <p:cNvSpPr>
              <a:spLocks/>
            </p:cNvSpPr>
            <p:nvPr/>
          </p:nvSpPr>
          <p:spPr bwMode="auto">
            <a:xfrm>
              <a:off x="10528" y="2423"/>
              <a:ext cx="1" cy="0"/>
            </a:xfrm>
            <a:custGeom>
              <a:avLst/>
              <a:gdLst>
                <a:gd name="T0" fmla="*/ 0 w 1"/>
                <a:gd name="T1" fmla="*/ 0 w 1"/>
                <a:gd name="T2" fmla="*/ 0 w 1"/>
                <a:gd name="T3" fmla="*/ 1 w 1"/>
                <a:gd name="T4" fmla="*/ 0 w 1"/>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1">
                  <a:moveTo>
                    <a:pt x="0" y="0"/>
                  </a:moveTo>
                  <a:lnTo>
                    <a:pt x="0" y="0"/>
                  </a:lnTo>
                  <a:lnTo>
                    <a:pt x="1"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75" name="Freeform 188">
              <a:extLst>
                <a:ext uri="{FF2B5EF4-FFF2-40B4-BE49-F238E27FC236}">
                  <a16:creationId xmlns:a16="http://schemas.microsoft.com/office/drawing/2014/main" id="{C093BAFD-98B0-4E93-B799-6BF742663058}"/>
                </a:ext>
              </a:extLst>
            </p:cNvPr>
            <p:cNvSpPr>
              <a:spLocks/>
            </p:cNvSpPr>
            <p:nvPr/>
          </p:nvSpPr>
          <p:spPr bwMode="auto">
            <a:xfrm>
              <a:off x="10543" y="2392"/>
              <a:ext cx="2" cy="2"/>
            </a:xfrm>
            <a:custGeom>
              <a:avLst/>
              <a:gdLst>
                <a:gd name="T0" fmla="*/ 0 w 2"/>
                <a:gd name="T1" fmla="*/ 2 h 2"/>
                <a:gd name="T2" fmla="*/ 2 w 2"/>
                <a:gd name="T3" fmla="*/ 0 h 2"/>
                <a:gd name="T4" fmla="*/ 0 w 2"/>
                <a:gd name="T5" fmla="*/ 0 h 2"/>
                <a:gd name="T6" fmla="*/ 0 w 2"/>
                <a:gd name="T7" fmla="*/ 0 h 2"/>
                <a:gd name="T8" fmla="*/ 0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2" y="0"/>
                  </a:lnTo>
                  <a:lnTo>
                    <a:pt x="0"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76" name="Rectangle 189">
              <a:extLst>
                <a:ext uri="{FF2B5EF4-FFF2-40B4-BE49-F238E27FC236}">
                  <a16:creationId xmlns:a16="http://schemas.microsoft.com/office/drawing/2014/main" id="{0D8FDE6C-83DE-4A12-A8CC-D09D86E24D49}"/>
                </a:ext>
              </a:extLst>
            </p:cNvPr>
            <p:cNvSpPr>
              <a:spLocks noChangeArrowheads="1"/>
            </p:cNvSpPr>
            <p:nvPr/>
          </p:nvSpPr>
          <p:spPr bwMode="auto">
            <a:xfrm>
              <a:off x="10541" y="2365"/>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977" name="Freeform 190">
              <a:extLst>
                <a:ext uri="{FF2B5EF4-FFF2-40B4-BE49-F238E27FC236}">
                  <a16:creationId xmlns:a16="http://schemas.microsoft.com/office/drawing/2014/main" id="{340BFD6B-63FF-4B59-AF2C-C9F6D0A6393F}"/>
                </a:ext>
              </a:extLst>
            </p:cNvPr>
            <p:cNvSpPr>
              <a:spLocks/>
            </p:cNvSpPr>
            <p:nvPr/>
          </p:nvSpPr>
          <p:spPr bwMode="auto">
            <a:xfrm>
              <a:off x="10540" y="2363"/>
              <a:ext cx="1" cy="2"/>
            </a:xfrm>
            <a:custGeom>
              <a:avLst/>
              <a:gdLst>
                <a:gd name="T0" fmla="*/ 1 w 1"/>
                <a:gd name="T1" fmla="*/ 2 h 2"/>
                <a:gd name="T2" fmla="*/ 1 w 1"/>
                <a:gd name="T3" fmla="*/ 0 h 2"/>
                <a:gd name="T4" fmla="*/ 0 w 1"/>
                <a:gd name="T5" fmla="*/ 0 h 2"/>
                <a:gd name="T6" fmla="*/ 0 w 1"/>
                <a:gd name="T7" fmla="*/ 0 h 2"/>
                <a:gd name="T8" fmla="*/ 1 w 1"/>
                <a:gd name="T9" fmla="*/ 2 h 2"/>
                <a:gd name="T10" fmla="*/ 1 w 1"/>
                <a:gd name="T11" fmla="*/ 2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2">
                  <a:moveTo>
                    <a:pt x="1" y="2"/>
                  </a:moveTo>
                  <a:lnTo>
                    <a:pt x="1" y="0"/>
                  </a:lnTo>
                  <a:lnTo>
                    <a:pt x="0" y="0"/>
                  </a:lnTo>
                  <a:lnTo>
                    <a:pt x="1"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78" name="Freeform 191">
              <a:extLst>
                <a:ext uri="{FF2B5EF4-FFF2-40B4-BE49-F238E27FC236}">
                  <a16:creationId xmlns:a16="http://schemas.microsoft.com/office/drawing/2014/main" id="{2BBC27C8-DC3D-4605-9F74-331E0D476A45}"/>
                </a:ext>
              </a:extLst>
            </p:cNvPr>
            <p:cNvSpPr>
              <a:spLocks/>
            </p:cNvSpPr>
            <p:nvPr/>
          </p:nvSpPr>
          <p:spPr bwMode="auto">
            <a:xfrm>
              <a:off x="10541" y="2365"/>
              <a:ext cx="2" cy="0"/>
            </a:xfrm>
            <a:custGeom>
              <a:avLst/>
              <a:gdLst>
                <a:gd name="T0" fmla="*/ 2 w 2"/>
                <a:gd name="T1" fmla="*/ 0 w 2"/>
                <a:gd name="T2" fmla="*/ 2 w 2"/>
                <a:gd name="T3" fmla="*/ 2 w 2"/>
                <a:gd name="T4" fmla="*/ 0 60000 65536"/>
                <a:gd name="T5" fmla="*/ 0 60000 65536"/>
                <a:gd name="T6" fmla="*/ 0 60000 65536"/>
                <a:gd name="T7" fmla="*/ 0 60000 65536"/>
              </a:gdLst>
              <a:ahLst/>
              <a:cxnLst>
                <a:cxn ang="T4">
                  <a:pos x="T0" y="0"/>
                </a:cxn>
                <a:cxn ang="T5">
                  <a:pos x="T1" y="0"/>
                </a:cxn>
                <a:cxn ang="T6">
                  <a:pos x="T2" y="0"/>
                </a:cxn>
                <a:cxn ang="T7">
                  <a:pos x="T3" y="0"/>
                </a:cxn>
              </a:cxnLst>
              <a:rect l="0" t="0" r="r" b="b"/>
              <a:pathLst>
                <a:path w="2">
                  <a:moveTo>
                    <a:pt x="2" y="0"/>
                  </a:move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79" name="Freeform 192">
              <a:extLst>
                <a:ext uri="{FF2B5EF4-FFF2-40B4-BE49-F238E27FC236}">
                  <a16:creationId xmlns:a16="http://schemas.microsoft.com/office/drawing/2014/main" id="{6B574EB7-CF20-4550-95C2-F9435F78CB3F}"/>
                </a:ext>
              </a:extLst>
            </p:cNvPr>
            <p:cNvSpPr>
              <a:spLocks/>
            </p:cNvSpPr>
            <p:nvPr/>
          </p:nvSpPr>
          <p:spPr bwMode="auto">
            <a:xfrm>
              <a:off x="10541" y="2349"/>
              <a:ext cx="2" cy="2"/>
            </a:xfrm>
            <a:custGeom>
              <a:avLst/>
              <a:gdLst>
                <a:gd name="T0" fmla="*/ 2 w 2"/>
                <a:gd name="T1" fmla="*/ 0 h 2"/>
                <a:gd name="T2" fmla="*/ 2 w 2"/>
                <a:gd name="T3" fmla="*/ 0 h 2"/>
                <a:gd name="T4" fmla="*/ 0 w 2"/>
                <a:gd name="T5" fmla="*/ 2 h 2"/>
                <a:gd name="T6" fmla="*/ 0 w 2"/>
                <a:gd name="T7" fmla="*/ 2 h 2"/>
                <a:gd name="T8" fmla="*/ 2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0"/>
                  </a:moveTo>
                  <a:lnTo>
                    <a:pt x="2" y="0"/>
                  </a:lnTo>
                  <a:lnTo>
                    <a:pt x="0" y="2"/>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80" name="Freeform 193">
              <a:extLst>
                <a:ext uri="{FF2B5EF4-FFF2-40B4-BE49-F238E27FC236}">
                  <a16:creationId xmlns:a16="http://schemas.microsoft.com/office/drawing/2014/main" id="{1A5CE0A7-901B-4B2C-A0C6-21A91D31DA7B}"/>
                </a:ext>
              </a:extLst>
            </p:cNvPr>
            <p:cNvSpPr>
              <a:spLocks/>
            </p:cNvSpPr>
            <p:nvPr/>
          </p:nvSpPr>
          <p:spPr bwMode="auto">
            <a:xfrm>
              <a:off x="10540" y="2430"/>
              <a:ext cx="1" cy="2"/>
            </a:xfrm>
            <a:custGeom>
              <a:avLst/>
              <a:gdLst>
                <a:gd name="T0" fmla="*/ 1 w 1"/>
                <a:gd name="T1" fmla="*/ 4 h 1"/>
                <a:gd name="T2" fmla="*/ 1 w 1"/>
                <a:gd name="T3" fmla="*/ 0 h 1"/>
                <a:gd name="T4" fmla="*/ 0 w 1"/>
                <a:gd name="T5" fmla="*/ 0 h 1"/>
                <a:gd name="T6" fmla="*/ 1 w 1"/>
                <a:gd name="T7" fmla="*/ 4 h 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 h="1">
                  <a:moveTo>
                    <a:pt x="1" y="1"/>
                  </a:moveTo>
                  <a:cubicBezTo>
                    <a:pt x="1" y="1"/>
                    <a:pt x="1" y="0"/>
                    <a:pt x="1" y="0"/>
                  </a:cubicBezTo>
                  <a:cubicBezTo>
                    <a:pt x="0" y="0"/>
                    <a:pt x="0" y="0"/>
                    <a:pt x="0" y="0"/>
                  </a:cubicBezTo>
                  <a:cubicBezTo>
                    <a:pt x="1" y="1"/>
                    <a:pt x="1" y="1"/>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81" name="Rectangle 194">
              <a:extLst>
                <a:ext uri="{FF2B5EF4-FFF2-40B4-BE49-F238E27FC236}">
                  <a16:creationId xmlns:a16="http://schemas.microsoft.com/office/drawing/2014/main" id="{E9F0B98D-5223-441F-98AE-2827810E87DF}"/>
                </a:ext>
              </a:extLst>
            </p:cNvPr>
            <p:cNvSpPr>
              <a:spLocks noChangeArrowheads="1"/>
            </p:cNvSpPr>
            <p:nvPr/>
          </p:nvSpPr>
          <p:spPr bwMode="auto">
            <a:xfrm>
              <a:off x="10534" y="2423"/>
              <a:ext cx="2"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982" name="Rectangle 195">
              <a:extLst>
                <a:ext uri="{FF2B5EF4-FFF2-40B4-BE49-F238E27FC236}">
                  <a16:creationId xmlns:a16="http://schemas.microsoft.com/office/drawing/2014/main" id="{998035F5-9C79-4FCC-882E-EF3EB12B44DE}"/>
                </a:ext>
              </a:extLst>
            </p:cNvPr>
            <p:cNvSpPr>
              <a:spLocks noChangeArrowheads="1"/>
            </p:cNvSpPr>
            <p:nvPr/>
          </p:nvSpPr>
          <p:spPr bwMode="auto">
            <a:xfrm>
              <a:off x="10541" y="2354"/>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983" name="Freeform 196">
              <a:extLst>
                <a:ext uri="{FF2B5EF4-FFF2-40B4-BE49-F238E27FC236}">
                  <a16:creationId xmlns:a16="http://schemas.microsoft.com/office/drawing/2014/main" id="{8BD6AC84-1DA8-4D24-9B65-F36A776F8103}"/>
                </a:ext>
              </a:extLst>
            </p:cNvPr>
            <p:cNvSpPr>
              <a:spLocks/>
            </p:cNvSpPr>
            <p:nvPr/>
          </p:nvSpPr>
          <p:spPr bwMode="auto">
            <a:xfrm>
              <a:off x="10545" y="2344"/>
              <a:ext cx="2" cy="0"/>
            </a:xfrm>
            <a:custGeom>
              <a:avLst/>
              <a:gdLst>
                <a:gd name="T0" fmla="*/ 2 w 2"/>
                <a:gd name="T1" fmla="*/ 2 w 2"/>
                <a:gd name="T2" fmla="*/ 2 w 2"/>
                <a:gd name="T3" fmla="*/ 0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84" name="Freeform 197">
              <a:extLst>
                <a:ext uri="{FF2B5EF4-FFF2-40B4-BE49-F238E27FC236}">
                  <a16:creationId xmlns:a16="http://schemas.microsoft.com/office/drawing/2014/main" id="{D4A37F66-2D67-4375-B10F-7EB3C8BBAAEF}"/>
                </a:ext>
              </a:extLst>
            </p:cNvPr>
            <p:cNvSpPr>
              <a:spLocks/>
            </p:cNvSpPr>
            <p:nvPr/>
          </p:nvSpPr>
          <p:spPr bwMode="auto">
            <a:xfrm>
              <a:off x="10528" y="2356"/>
              <a:ext cx="3" cy="0"/>
            </a:xfrm>
            <a:custGeom>
              <a:avLst/>
              <a:gdLst>
                <a:gd name="T0" fmla="*/ 1 w 3"/>
                <a:gd name="T1" fmla="*/ 1 w 3"/>
                <a:gd name="T2" fmla="*/ 3 w 3"/>
                <a:gd name="T3" fmla="*/ 1 w 3"/>
                <a:gd name="T4" fmla="*/ 1 w 3"/>
                <a:gd name="T5" fmla="*/ 0 w 3"/>
                <a:gd name="T6" fmla="*/ 1 w 3"/>
                <a:gd name="T7" fmla="*/ 0 60000 65536"/>
                <a:gd name="T8" fmla="*/ 0 60000 65536"/>
                <a:gd name="T9" fmla="*/ 0 60000 65536"/>
                <a:gd name="T10" fmla="*/ 0 60000 65536"/>
                <a:gd name="T11" fmla="*/ 0 60000 65536"/>
                <a:gd name="T12" fmla="*/ 0 60000 65536"/>
                <a:gd name="T13" fmla="*/ 0 60000 65536"/>
              </a:gdLst>
              <a:ahLst/>
              <a:cxnLst>
                <a:cxn ang="T7">
                  <a:pos x="T0" y="0"/>
                </a:cxn>
                <a:cxn ang="T8">
                  <a:pos x="T1" y="0"/>
                </a:cxn>
                <a:cxn ang="T9">
                  <a:pos x="T2" y="0"/>
                </a:cxn>
                <a:cxn ang="T10">
                  <a:pos x="T3" y="0"/>
                </a:cxn>
                <a:cxn ang="T11">
                  <a:pos x="T4" y="0"/>
                </a:cxn>
                <a:cxn ang="T12">
                  <a:pos x="T5" y="0"/>
                </a:cxn>
                <a:cxn ang="T13">
                  <a:pos x="T6" y="0"/>
                </a:cxn>
              </a:cxnLst>
              <a:rect l="0" t="0" r="r" b="b"/>
              <a:pathLst>
                <a:path w="3">
                  <a:moveTo>
                    <a:pt x="1" y="0"/>
                  </a:moveTo>
                  <a:lnTo>
                    <a:pt x="1" y="0"/>
                  </a:lnTo>
                  <a:lnTo>
                    <a:pt x="3" y="0"/>
                  </a:lnTo>
                  <a:lnTo>
                    <a:pt x="1" y="0"/>
                  </a:lnTo>
                  <a:lnTo>
                    <a:pt x="0" y="0"/>
                  </a:ln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85" name="Freeform 198">
              <a:extLst>
                <a:ext uri="{FF2B5EF4-FFF2-40B4-BE49-F238E27FC236}">
                  <a16:creationId xmlns:a16="http://schemas.microsoft.com/office/drawing/2014/main" id="{F991EE68-ACE9-4341-9488-B5181AC370CB}"/>
                </a:ext>
              </a:extLst>
            </p:cNvPr>
            <p:cNvSpPr>
              <a:spLocks/>
            </p:cNvSpPr>
            <p:nvPr/>
          </p:nvSpPr>
          <p:spPr bwMode="auto">
            <a:xfrm>
              <a:off x="10529" y="2361"/>
              <a:ext cx="2" cy="2"/>
            </a:xfrm>
            <a:custGeom>
              <a:avLst/>
              <a:gdLst>
                <a:gd name="T0" fmla="*/ 0 w 2"/>
                <a:gd name="T1" fmla="*/ 0 h 2"/>
                <a:gd name="T2" fmla="*/ 0 w 2"/>
                <a:gd name="T3" fmla="*/ 0 h 2"/>
                <a:gd name="T4" fmla="*/ 0 w 2"/>
                <a:gd name="T5" fmla="*/ 2 h 2"/>
                <a:gd name="T6" fmla="*/ 2 w 2"/>
                <a:gd name="T7" fmla="*/ 0 h 2"/>
                <a:gd name="T8" fmla="*/ 0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0"/>
                  </a:moveTo>
                  <a:lnTo>
                    <a:pt x="0" y="0"/>
                  </a:lnTo>
                  <a:lnTo>
                    <a:pt x="0" y="2"/>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86" name="Freeform 199">
              <a:extLst>
                <a:ext uri="{FF2B5EF4-FFF2-40B4-BE49-F238E27FC236}">
                  <a16:creationId xmlns:a16="http://schemas.microsoft.com/office/drawing/2014/main" id="{D95A0A49-1FDD-45CB-B768-DBADD85ED03C}"/>
                </a:ext>
              </a:extLst>
            </p:cNvPr>
            <p:cNvSpPr>
              <a:spLocks/>
            </p:cNvSpPr>
            <p:nvPr/>
          </p:nvSpPr>
          <p:spPr bwMode="auto">
            <a:xfrm>
              <a:off x="10524" y="2391"/>
              <a:ext cx="4" cy="1"/>
            </a:xfrm>
            <a:custGeom>
              <a:avLst/>
              <a:gdLst>
                <a:gd name="T0" fmla="*/ 0 w 2"/>
                <a:gd name="T1" fmla="*/ 1 h 1"/>
                <a:gd name="T2" fmla="*/ 4 w 2"/>
                <a:gd name="T3" fmla="*/ 1 h 1"/>
                <a:gd name="T4" fmla="*/ 8 w 2"/>
                <a:gd name="T5" fmla="*/ 1 h 1"/>
                <a:gd name="T6" fmla="*/ 8 w 2"/>
                <a:gd name="T7" fmla="*/ 1 h 1"/>
                <a:gd name="T8" fmla="*/ 8 w 2"/>
                <a:gd name="T9" fmla="*/ 0 h 1"/>
                <a:gd name="T10" fmla="*/ 4 w 2"/>
                <a:gd name="T11" fmla="*/ 0 h 1"/>
                <a:gd name="T12" fmla="*/ 0 w 2"/>
                <a:gd name="T13" fmla="*/ 1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0" y="1"/>
                  </a:moveTo>
                  <a:cubicBezTo>
                    <a:pt x="1" y="1"/>
                    <a:pt x="1" y="1"/>
                    <a:pt x="1" y="1"/>
                  </a:cubicBezTo>
                  <a:cubicBezTo>
                    <a:pt x="2" y="1"/>
                    <a:pt x="2" y="1"/>
                    <a:pt x="2" y="1"/>
                  </a:cubicBezTo>
                  <a:cubicBezTo>
                    <a:pt x="2" y="1"/>
                    <a:pt x="2" y="1"/>
                    <a:pt x="2" y="1"/>
                  </a:cubicBezTo>
                  <a:cubicBezTo>
                    <a:pt x="2" y="0"/>
                    <a:pt x="2" y="0"/>
                    <a:pt x="2" y="0"/>
                  </a:cubicBezTo>
                  <a:cubicBezTo>
                    <a:pt x="1" y="0"/>
                    <a:pt x="1" y="0"/>
                    <a:pt x="1" y="0"/>
                  </a:cubicBezTo>
                  <a:cubicBezTo>
                    <a:pt x="0" y="1"/>
                    <a:pt x="0" y="1"/>
                    <a:pt x="0"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87" name="Freeform 200">
              <a:extLst>
                <a:ext uri="{FF2B5EF4-FFF2-40B4-BE49-F238E27FC236}">
                  <a16:creationId xmlns:a16="http://schemas.microsoft.com/office/drawing/2014/main" id="{89210FFB-ACCE-4D25-B78C-7B8E6EA8663B}"/>
                </a:ext>
              </a:extLst>
            </p:cNvPr>
            <p:cNvSpPr>
              <a:spLocks/>
            </p:cNvSpPr>
            <p:nvPr/>
          </p:nvSpPr>
          <p:spPr bwMode="auto">
            <a:xfrm>
              <a:off x="10524" y="2382"/>
              <a:ext cx="2" cy="2"/>
            </a:xfrm>
            <a:custGeom>
              <a:avLst/>
              <a:gdLst>
                <a:gd name="T0" fmla="*/ 0 w 2"/>
                <a:gd name="T1" fmla="*/ 0 h 2"/>
                <a:gd name="T2" fmla="*/ 0 w 2"/>
                <a:gd name="T3" fmla="*/ 0 h 2"/>
                <a:gd name="T4" fmla="*/ 0 w 2"/>
                <a:gd name="T5" fmla="*/ 2 h 2"/>
                <a:gd name="T6" fmla="*/ 2 w 2"/>
                <a:gd name="T7" fmla="*/ 0 h 2"/>
                <a:gd name="T8" fmla="*/ 0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0"/>
                  </a:moveTo>
                  <a:lnTo>
                    <a:pt x="0" y="0"/>
                  </a:lnTo>
                  <a:lnTo>
                    <a:pt x="0" y="2"/>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88" name="Freeform 201">
              <a:extLst>
                <a:ext uri="{FF2B5EF4-FFF2-40B4-BE49-F238E27FC236}">
                  <a16:creationId xmlns:a16="http://schemas.microsoft.com/office/drawing/2014/main" id="{1BEF0A0B-0487-466B-8A34-58E1F65687DA}"/>
                </a:ext>
              </a:extLst>
            </p:cNvPr>
            <p:cNvSpPr>
              <a:spLocks/>
            </p:cNvSpPr>
            <p:nvPr/>
          </p:nvSpPr>
          <p:spPr bwMode="auto">
            <a:xfrm>
              <a:off x="10534" y="2368"/>
              <a:ext cx="2" cy="2"/>
            </a:xfrm>
            <a:custGeom>
              <a:avLst/>
              <a:gdLst>
                <a:gd name="T0" fmla="*/ 0 w 1"/>
                <a:gd name="T1" fmla="*/ 0 h 1"/>
                <a:gd name="T2" fmla="*/ 4 w 1"/>
                <a:gd name="T3" fmla="*/ 4 h 1"/>
                <a:gd name="T4" fmla="*/ 4 w 1"/>
                <a:gd name="T5" fmla="*/ 0 h 1"/>
                <a:gd name="T6" fmla="*/ 0 w 1"/>
                <a:gd name="T7" fmla="*/ 0 h 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 h="1">
                  <a:moveTo>
                    <a:pt x="0" y="0"/>
                  </a:moveTo>
                  <a:cubicBezTo>
                    <a:pt x="1" y="1"/>
                    <a:pt x="1" y="1"/>
                    <a:pt x="1" y="1"/>
                  </a:cubicBezTo>
                  <a:cubicBezTo>
                    <a:pt x="1" y="0"/>
                    <a:pt x="1" y="0"/>
                    <a:pt x="1" y="0"/>
                  </a:cubicBezTo>
                  <a:cubicBezTo>
                    <a:pt x="1" y="0"/>
                    <a:pt x="1" y="0"/>
                    <a:pt x="0"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89" name="Freeform 202">
              <a:extLst>
                <a:ext uri="{FF2B5EF4-FFF2-40B4-BE49-F238E27FC236}">
                  <a16:creationId xmlns:a16="http://schemas.microsoft.com/office/drawing/2014/main" id="{D805D91E-CC94-4F2B-A058-AF150F131B01}"/>
                </a:ext>
              </a:extLst>
            </p:cNvPr>
            <p:cNvSpPr>
              <a:spLocks/>
            </p:cNvSpPr>
            <p:nvPr/>
          </p:nvSpPr>
          <p:spPr bwMode="auto">
            <a:xfrm>
              <a:off x="10533" y="2349"/>
              <a:ext cx="1" cy="2"/>
            </a:xfrm>
            <a:custGeom>
              <a:avLst/>
              <a:gdLst>
                <a:gd name="T0" fmla="*/ 1 w 1"/>
                <a:gd name="T1" fmla="*/ 4 h 1"/>
                <a:gd name="T2" fmla="*/ 1 w 1"/>
                <a:gd name="T3" fmla="*/ 4 h 1"/>
                <a:gd name="T4" fmla="*/ 1 w 1"/>
                <a:gd name="T5" fmla="*/ 4 h 1"/>
                <a:gd name="T6" fmla="*/ 1 w 1"/>
                <a:gd name="T7" fmla="*/ 0 h 1"/>
                <a:gd name="T8" fmla="*/ 0 w 1"/>
                <a:gd name="T9" fmla="*/ 0 h 1"/>
                <a:gd name="T10" fmla="*/ 0 w 1"/>
                <a:gd name="T11" fmla="*/ 4 h 1"/>
                <a:gd name="T12" fmla="*/ 1 w 1"/>
                <a:gd name="T13" fmla="*/ 4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1" y="1"/>
                  </a:moveTo>
                  <a:cubicBezTo>
                    <a:pt x="1" y="1"/>
                    <a:pt x="1" y="1"/>
                    <a:pt x="1" y="1"/>
                  </a:cubicBezTo>
                  <a:cubicBezTo>
                    <a:pt x="1" y="1"/>
                    <a:pt x="1" y="1"/>
                    <a:pt x="1" y="1"/>
                  </a:cubicBezTo>
                  <a:cubicBezTo>
                    <a:pt x="1" y="0"/>
                    <a:pt x="1" y="0"/>
                    <a:pt x="1" y="0"/>
                  </a:cubicBezTo>
                  <a:cubicBezTo>
                    <a:pt x="0" y="0"/>
                    <a:pt x="0" y="0"/>
                    <a:pt x="0" y="0"/>
                  </a:cubicBezTo>
                  <a:cubicBezTo>
                    <a:pt x="0" y="0"/>
                    <a:pt x="0" y="0"/>
                    <a:pt x="0" y="1"/>
                  </a:cubicBezTo>
                  <a:cubicBezTo>
                    <a:pt x="0" y="1"/>
                    <a:pt x="0" y="1"/>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90" name="Freeform 203">
              <a:extLst>
                <a:ext uri="{FF2B5EF4-FFF2-40B4-BE49-F238E27FC236}">
                  <a16:creationId xmlns:a16="http://schemas.microsoft.com/office/drawing/2014/main" id="{F089C362-B23C-4F65-A8FA-31AD51E74AC7}"/>
                </a:ext>
              </a:extLst>
            </p:cNvPr>
            <p:cNvSpPr>
              <a:spLocks/>
            </p:cNvSpPr>
            <p:nvPr/>
          </p:nvSpPr>
          <p:spPr bwMode="auto">
            <a:xfrm>
              <a:off x="10529" y="2370"/>
              <a:ext cx="2" cy="2"/>
            </a:xfrm>
            <a:custGeom>
              <a:avLst/>
              <a:gdLst>
                <a:gd name="T0" fmla="*/ 2 w 2"/>
                <a:gd name="T1" fmla="*/ 2 h 2"/>
                <a:gd name="T2" fmla="*/ 2 w 2"/>
                <a:gd name="T3" fmla="*/ 2 h 2"/>
                <a:gd name="T4" fmla="*/ 2 w 2"/>
                <a:gd name="T5" fmla="*/ 0 h 2"/>
                <a:gd name="T6" fmla="*/ 0 w 2"/>
                <a:gd name="T7" fmla="*/ 2 h 2"/>
                <a:gd name="T8" fmla="*/ 2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2"/>
                  </a:moveTo>
                  <a:lnTo>
                    <a:pt x="2" y="2"/>
                  </a:lnTo>
                  <a:lnTo>
                    <a:pt x="2" y="0"/>
                  </a:lnTo>
                  <a:lnTo>
                    <a:pt x="0" y="2"/>
                  </a:lnTo>
                  <a:lnTo>
                    <a:pt x="2"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991" name="Freeform 204">
              <a:extLst>
                <a:ext uri="{FF2B5EF4-FFF2-40B4-BE49-F238E27FC236}">
                  <a16:creationId xmlns:a16="http://schemas.microsoft.com/office/drawing/2014/main" id="{CB6E56EB-FC5A-4275-B6CA-BE11FE91C45A}"/>
                </a:ext>
              </a:extLst>
            </p:cNvPr>
            <p:cNvSpPr>
              <a:spLocks/>
            </p:cNvSpPr>
            <p:nvPr/>
          </p:nvSpPr>
          <p:spPr bwMode="auto">
            <a:xfrm>
              <a:off x="10526" y="2432"/>
              <a:ext cx="2" cy="2"/>
            </a:xfrm>
            <a:custGeom>
              <a:avLst/>
              <a:gdLst>
                <a:gd name="T0" fmla="*/ 4 w 1"/>
                <a:gd name="T1" fmla="*/ 4 h 1"/>
                <a:gd name="T2" fmla="*/ 4 w 1"/>
                <a:gd name="T3" fmla="*/ 4 h 1"/>
                <a:gd name="T4" fmla="*/ 4 w 1"/>
                <a:gd name="T5" fmla="*/ 4 h 1"/>
                <a:gd name="T6" fmla="*/ 0 w 1"/>
                <a:gd name="T7" fmla="*/ 0 h 1"/>
                <a:gd name="T8" fmla="*/ 0 w 1"/>
                <a:gd name="T9" fmla="*/ 0 h 1"/>
                <a:gd name="T10" fmla="*/ 4 w 1"/>
                <a:gd name="T11" fmla="*/ 4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1" y="1"/>
                  </a:moveTo>
                  <a:cubicBezTo>
                    <a:pt x="1" y="1"/>
                    <a:pt x="1" y="1"/>
                    <a:pt x="1" y="1"/>
                  </a:cubicBezTo>
                  <a:cubicBezTo>
                    <a:pt x="1" y="1"/>
                    <a:pt x="1" y="1"/>
                    <a:pt x="1" y="1"/>
                  </a:cubicBezTo>
                  <a:cubicBezTo>
                    <a:pt x="1" y="1"/>
                    <a:pt x="0" y="0"/>
                    <a:pt x="0" y="0"/>
                  </a:cubicBezTo>
                  <a:cubicBezTo>
                    <a:pt x="0" y="0"/>
                    <a:pt x="0" y="0"/>
                    <a:pt x="0" y="0"/>
                  </a:cubicBezTo>
                  <a:lnTo>
                    <a:pt x="1"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11283" name="Group 406">
            <a:extLst>
              <a:ext uri="{FF2B5EF4-FFF2-40B4-BE49-F238E27FC236}">
                <a16:creationId xmlns:a16="http://schemas.microsoft.com/office/drawing/2014/main" id="{27BD9452-7B29-494E-AEC6-E704B87CC0AF}"/>
              </a:ext>
            </a:extLst>
          </p:cNvPr>
          <p:cNvGrpSpPr>
            <a:grpSpLocks/>
          </p:cNvGrpSpPr>
          <p:nvPr/>
        </p:nvGrpSpPr>
        <p:grpSpPr bwMode="auto">
          <a:xfrm>
            <a:off x="16668750" y="3683000"/>
            <a:ext cx="465138" cy="311150"/>
            <a:chOff x="10500" y="2320"/>
            <a:chExt cx="293" cy="196"/>
          </a:xfrm>
        </p:grpSpPr>
        <p:sp>
          <p:nvSpPr>
            <p:cNvPr id="12592" name="Freeform 206">
              <a:extLst>
                <a:ext uri="{FF2B5EF4-FFF2-40B4-BE49-F238E27FC236}">
                  <a16:creationId xmlns:a16="http://schemas.microsoft.com/office/drawing/2014/main" id="{1FB8B0BB-332A-4B3E-80AE-2CEE22BFF92A}"/>
                </a:ext>
              </a:extLst>
            </p:cNvPr>
            <p:cNvSpPr>
              <a:spLocks/>
            </p:cNvSpPr>
            <p:nvPr/>
          </p:nvSpPr>
          <p:spPr bwMode="auto">
            <a:xfrm>
              <a:off x="10536" y="2361"/>
              <a:ext cx="0" cy="2"/>
            </a:xfrm>
            <a:custGeom>
              <a:avLst/>
              <a:gdLst>
                <a:gd name="T0" fmla="*/ 0 h 2"/>
                <a:gd name="T1" fmla="*/ 0 h 2"/>
                <a:gd name="T2" fmla="*/ 0 h 2"/>
                <a:gd name="T3" fmla="*/ 2 h 2"/>
                <a:gd name="T4" fmla="*/ 0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0"/>
                  </a:moveTo>
                  <a:lnTo>
                    <a:pt x="0" y="0"/>
                  </a:lnTo>
                  <a:lnTo>
                    <a:pt x="0" y="2"/>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93" name="Freeform 207">
              <a:extLst>
                <a:ext uri="{FF2B5EF4-FFF2-40B4-BE49-F238E27FC236}">
                  <a16:creationId xmlns:a16="http://schemas.microsoft.com/office/drawing/2014/main" id="{6F2F958F-946C-4453-9849-EFFCD5B337AF}"/>
                </a:ext>
              </a:extLst>
            </p:cNvPr>
            <p:cNvSpPr>
              <a:spLocks/>
            </p:cNvSpPr>
            <p:nvPr/>
          </p:nvSpPr>
          <p:spPr bwMode="auto">
            <a:xfrm>
              <a:off x="10526" y="2422"/>
              <a:ext cx="0" cy="1"/>
            </a:xfrm>
            <a:custGeom>
              <a:avLst/>
              <a:gdLst>
                <a:gd name="T0" fmla="*/ 1 h 1"/>
                <a:gd name="T1" fmla="*/ 0 h 1"/>
                <a:gd name="T2" fmla="*/ 1 h 1"/>
                <a:gd name="T3" fmla="*/ 1 h 1"/>
                <a:gd name="T4" fmla="*/ 1 h 1"/>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1">
                  <a:moveTo>
                    <a:pt x="0" y="1"/>
                  </a:moveTo>
                  <a:lnTo>
                    <a:pt x="0" y="0"/>
                  </a:lnTo>
                  <a:lnTo>
                    <a:pt x="0"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94" name="Freeform 208">
              <a:extLst>
                <a:ext uri="{FF2B5EF4-FFF2-40B4-BE49-F238E27FC236}">
                  <a16:creationId xmlns:a16="http://schemas.microsoft.com/office/drawing/2014/main" id="{B347F332-4919-4379-A83E-CDE76B003400}"/>
                </a:ext>
              </a:extLst>
            </p:cNvPr>
            <p:cNvSpPr>
              <a:spLocks/>
            </p:cNvSpPr>
            <p:nvPr/>
          </p:nvSpPr>
          <p:spPr bwMode="auto">
            <a:xfrm>
              <a:off x="10528" y="2446"/>
              <a:ext cx="1" cy="0"/>
            </a:xfrm>
            <a:custGeom>
              <a:avLst/>
              <a:gdLst>
                <a:gd name="T0" fmla="*/ 1 w 1"/>
                <a:gd name="T1" fmla="*/ 0 w 1"/>
                <a:gd name="T2" fmla="*/ 0 w 1"/>
                <a:gd name="T3" fmla="*/ 0 w 1"/>
                <a:gd name="T4" fmla="*/ 1 w 1"/>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1">
                  <a:moveTo>
                    <a:pt x="1" y="0"/>
                  </a:moveTo>
                  <a:cubicBezTo>
                    <a:pt x="0" y="0"/>
                    <a:pt x="0" y="0"/>
                    <a:pt x="0" y="0"/>
                  </a:cubicBezTo>
                  <a:cubicBezTo>
                    <a:pt x="0" y="0"/>
                    <a:pt x="0" y="0"/>
                    <a:pt x="0" y="0"/>
                  </a:cubicBezTo>
                  <a:cubicBezTo>
                    <a:pt x="0" y="0"/>
                    <a:pt x="0" y="0"/>
                    <a:pt x="0" y="0"/>
                  </a:cubicBezTo>
                  <a:cubicBezTo>
                    <a:pt x="0" y="0"/>
                    <a:pt x="1" y="0"/>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95" name="Freeform 209">
              <a:extLst>
                <a:ext uri="{FF2B5EF4-FFF2-40B4-BE49-F238E27FC236}">
                  <a16:creationId xmlns:a16="http://schemas.microsoft.com/office/drawing/2014/main" id="{585C0814-54FD-4526-8AF1-FEA77CBDF781}"/>
                </a:ext>
              </a:extLst>
            </p:cNvPr>
            <p:cNvSpPr>
              <a:spLocks/>
            </p:cNvSpPr>
            <p:nvPr/>
          </p:nvSpPr>
          <p:spPr bwMode="auto">
            <a:xfrm>
              <a:off x="10528" y="2396"/>
              <a:ext cx="1" cy="1"/>
            </a:xfrm>
            <a:custGeom>
              <a:avLst/>
              <a:gdLst>
                <a:gd name="T0" fmla="*/ 0 w 1"/>
                <a:gd name="T1" fmla="*/ 1 h 1"/>
                <a:gd name="T2" fmla="*/ 1 w 1"/>
                <a:gd name="T3" fmla="*/ 0 h 1"/>
                <a:gd name="T4" fmla="*/ 0 w 1"/>
                <a:gd name="T5" fmla="*/ 0 h 1"/>
                <a:gd name="T6" fmla="*/ 0 w 1"/>
                <a:gd name="T7" fmla="*/ 0 h 1"/>
                <a:gd name="T8" fmla="*/ 0 w 1"/>
                <a:gd name="T9" fmla="*/ 1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0" y="1"/>
                  </a:moveTo>
                  <a:lnTo>
                    <a:pt x="1" y="0"/>
                  </a:lnTo>
                  <a:lnTo>
                    <a:pt x="0" y="0"/>
                  </a:lnTo>
                  <a:lnTo>
                    <a:pt x="0"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96" name="Rectangle 210">
              <a:extLst>
                <a:ext uri="{FF2B5EF4-FFF2-40B4-BE49-F238E27FC236}">
                  <a16:creationId xmlns:a16="http://schemas.microsoft.com/office/drawing/2014/main" id="{8FC5C0D5-E219-41F9-9EB6-66DE09AAC15A}"/>
                </a:ext>
              </a:extLst>
            </p:cNvPr>
            <p:cNvSpPr>
              <a:spLocks noChangeArrowheads="1"/>
            </p:cNvSpPr>
            <p:nvPr/>
          </p:nvSpPr>
          <p:spPr bwMode="auto">
            <a:xfrm>
              <a:off x="10528" y="2384"/>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597" name="Rectangle 211">
              <a:extLst>
                <a:ext uri="{FF2B5EF4-FFF2-40B4-BE49-F238E27FC236}">
                  <a16:creationId xmlns:a16="http://schemas.microsoft.com/office/drawing/2014/main" id="{C656F8A8-5BF3-49C0-9108-22A2983EFCFE}"/>
                </a:ext>
              </a:extLst>
            </p:cNvPr>
            <p:cNvSpPr>
              <a:spLocks noChangeArrowheads="1"/>
            </p:cNvSpPr>
            <p:nvPr/>
          </p:nvSpPr>
          <p:spPr bwMode="auto">
            <a:xfrm>
              <a:off x="10528" y="2406"/>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598" name="Freeform 212">
              <a:extLst>
                <a:ext uri="{FF2B5EF4-FFF2-40B4-BE49-F238E27FC236}">
                  <a16:creationId xmlns:a16="http://schemas.microsoft.com/office/drawing/2014/main" id="{7E87AE65-D198-4EF8-A20E-7E12E0469B71}"/>
                </a:ext>
              </a:extLst>
            </p:cNvPr>
            <p:cNvSpPr>
              <a:spLocks/>
            </p:cNvSpPr>
            <p:nvPr/>
          </p:nvSpPr>
          <p:spPr bwMode="auto">
            <a:xfrm>
              <a:off x="10534" y="2432"/>
              <a:ext cx="2" cy="2"/>
            </a:xfrm>
            <a:custGeom>
              <a:avLst/>
              <a:gdLst>
                <a:gd name="T0" fmla="*/ 2 w 2"/>
                <a:gd name="T1" fmla="*/ 2 h 2"/>
                <a:gd name="T2" fmla="*/ 2 w 2"/>
                <a:gd name="T3" fmla="*/ 0 h 2"/>
                <a:gd name="T4" fmla="*/ 0 w 2"/>
                <a:gd name="T5" fmla="*/ 0 h 2"/>
                <a:gd name="T6" fmla="*/ 0 w 2"/>
                <a:gd name="T7" fmla="*/ 0 h 2"/>
                <a:gd name="T8" fmla="*/ 2 w 2"/>
                <a:gd name="T9" fmla="*/ 2 h 2"/>
                <a:gd name="T10" fmla="*/ 2 w 2"/>
                <a:gd name="T11" fmla="*/ 2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2">
                  <a:moveTo>
                    <a:pt x="2" y="2"/>
                  </a:moveTo>
                  <a:lnTo>
                    <a:pt x="2" y="0"/>
                  </a:lnTo>
                  <a:lnTo>
                    <a:pt x="0" y="0"/>
                  </a:lnTo>
                  <a:lnTo>
                    <a:pt x="2"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99" name="Freeform 213">
              <a:extLst>
                <a:ext uri="{FF2B5EF4-FFF2-40B4-BE49-F238E27FC236}">
                  <a16:creationId xmlns:a16="http://schemas.microsoft.com/office/drawing/2014/main" id="{F706A96A-F1C7-4EE7-AE4E-9B345690588A}"/>
                </a:ext>
              </a:extLst>
            </p:cNvPr>
            <p:cNvSpPr>
              <a:spLocks/>
            </p:cNvSpPr>
            <p:nvPr/>
          </p:nvSpPr>
          <p:spPr bwMode="auto">
            <a:xfrm>
              <a:off x="10526" y="2418"/>
              <a:ext cx="2" cy="2"/>
            </a:xfrm>
            <a:custGeom>
              <a:avLst/>
              <a:gdLst>
                <a:gd name="T0" fmla="*/ 0 w 1"/>
                <a:gd name="T1" fmla="*/ 0 h 1"/>
                <a:gd name="T2" fmla="*/ 4 w 1"/>
                <a:gd name="T3" fmla="*/ 4 h 1"/>
                <a:gd name="T4" fmla="*/ 4 w 1"/>
                <a:gd name="T5" fmla="*/ 0 h 1"/>
                <a:gd name="T6" fmla="*/ 4 w 1"/>
                <a:gd name="T7" fmla="*/ 4 h 1"/>
                <a:gd name="T8" fmla="*/ 4 w 1"/>
                <a:gd name="T9" fmla="*/ 0 h 1"/>
                <a:gd name="T10" fmla="*/ 4 w 1"/>
                <a:gd name="T11" fmla="*/ 0 h 1"/>
                <a:gd name="T12" fmla="*/ 0 w 1"/>
                <a:gd name="T13" fmla="*/ 0 h 1"/>
                <a:gd name="T14" fmla="*/ 0 w 1"/>
                <a:gd name="T15" fmla="*/ 0 h 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 h="1">
                  <a:moveTo>
                    <a:pt x="0" y="0"/>
                  </a:moveTo>
                  <a:cubicBezTo>
                    <a:pt x="1" y="1"/>
                    <a:pt x="1" y="1"/>
                    <a:pt x="1" y="1"/>
                  </a:cubicBezTo>
                  <a:cubicBezTo>
                    <a:pt x="1" y="0"/>
                    <a:pt x="1" y="0"/>
                    <a:pt x="1" y="0"/>
                  </a:cubicBezTo>
                  <a:cubicBezTo>
                    <a:pt x="1" y="1"/>
                    <a:pt x="1" y="1"/>
                    <a:pt x="1" y="1"/>
                  </a:cubicBezTo>
                  <a:cubicBezTo>
                    <a:pt x="1" y="0"/>
                    <a:pt x="1" y="0"/>
                    <a:pt x="1" y="0"/>
                  </a:cubicBezTo>
                  <a:cubicBezTo>
                    <a:pt x="1" y="0"/>
                    <a:pt x="1" y="0"/>
                    <a:pt x="1" y="0"/>
                  </a:cubicBezTo>
                  <a:cubicBezTo>
                    <a:pt x="1" y="0"/>
                    <a:pt x="0" y="0"/>
                    <a:pt x="0" y="0"/>
                  </a:cubicBezTo>
                  <a:cubicBezTo>
                    <a:pt x="0" y="0"/>
                    <a:pt x="0" y="0"/>
                    <a:pt x="0"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00" name="Rectangle 214">
              <a:extLst>
                <a:ext uri="{FF2B5EF4-FFF2-40B4-BE49-F238E27FC236}">
                  <a16:creationId xmlns:a16="http://schemas.microsoft.com/office/drawing/2014/main" id="{37F42B42-2E4F-4BFF-B12B-FA1EFE0FE6D6}"/>
                </a:ext>
              </a:extLst>
            </p:cNvPr>
            <p:cNvSpPr>
              <a:spLocks noChangeArrowheads="1"/>
            </p:cNvSpPr>
            <p:nvPr/>
          </p:nvSpPr>
          <p:spPr bwMode="auto">
            <a:xfrm>
              <a:off x="10534" y="2378"/>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601" name="Freeform 215">
              <a:extLst>
                <a:ext uri="{FF2B5EF4-FFF2-40B4-BE49-F238E27FC236}">
                  <a16:creationId xmlns:a16="http://schemas.microsoft.com/office/drawing/2014/main" id="{2999B11E-CF25-468F-A38D-46286178E1E6}"/>
                </a:ext>
              </a:extLst>
            </p:cNvPr>
            <p:cNvSpPr>
              <a:spLocks/>
            </p:cNvSpPr>
            <p:nvPr/>
          </p:nvSpPr>
          <p:spPr bwMode="auto">
            <a:xfrm>
              <a:off x="10533" y="2378"/>
              <a:ext cx="1" cy="2"/>
            </a:xfrm>
            <a:custGeom>
              <a:avLst/>
              <a:gdLst>
                <a:gd name="T0" fmla="*/ 0 w 1"/>
                <a:gd name="T1" fmla="*/ 0 h 1"/>
                <a:gd name="T2" fmla="*/ 0 w 1"/>
                <a:gd name="T3" fmla="*/ 0 h 1"/>
                <a:gd name="T4" fmla="*/ 1 w 1"/>
                <a:gd name="T5" fmla="*/ 0 h 1"/>
                <a:gd name="T6" fmla="*/ 0 w 1"/>
                <a:gd name="T7" fmla="*/ 0 h 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 h="1">
                  <a:moveTo>
                    <a:pt x="0" y="0"/>
                  </a:moveTo>
                  <a:cubicBezTo>
                    <a:pt x="0" y="0"/>
                    <a:pt x="0" y="0"/>
                    <a:pt x="0" y="0"/>
                  </a:cubicBezTo>
                  <a:cubicBezTo>
                    <a:pt x="1" y="1"/>
                    <a:pt x="1" y="0"/>
                    <a:pt x="1" y="0"/>
                  </a:cubicBezTo>
                  <a:cubicBezTo>
                    <a:pt x="1" y="0"/>
                    <a:pt x="0" y="0"/>
                    <a:pt x="0"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02" name="Rectangle 216">
              <a:extLst>
                <a:ext uri="{FF2B5EF4-FFF2-40B4-BE49-F238E27FC236}">
                  <a16:creationId xmlns:a16="http://schemas.microsoft.com/office/drawing/2014/main" id="{4FECA21D-A8C8-48D1-9B0B-29BD37665BAD}"/>
                </a:ext>
              </a:extLst>
            </p:cNvPr>
            <p:cNvSpPr>
              <a:spLocks noChangeArrowheads="1"/>
            </p:cNvSpPr>
            <p:nvPr/>
          </p:nvSpPr>
          <p:spPr bwMode="auto">
            <a:xfrm>
              <a:off x="10538" y="2358"/>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603" name="Freeform 217">
              <a:extLst>
                <a:ext uri="{FF2B5EF4-FFF2-40B4-BE49-F238E27FC236}">
                  <a16:creationId xmlns:a16="http://schemas.microsoft.com/office/drawing/2014/main" id="{B902F19B-4FA3-491D-BA30-D9E44C710DF4}"/>
                </a:ext>
              </a:extLst>
            </p:cNvPr>
            <p:cNvSpPr>
              <a:spLocks/>
            </p:cNvSpPr>
            <p:nvPr/>
          </p:nvSpPr>
          <p:spPr bwMode="auto">
            <a:xfrm>
              <a:off x="10534" y="2377"/>
              <a:ext cx="4" cy="1"/>
            </a:xfrm>
            <a:custGeom>
              <a:avLst/>
              <a:gdLst>
                <a:gd name="T0" fmla="*/ 4 w 2"/>
                <a:gd name="T1" fmla="*/ 0 h 1"/>
                <a:gd name="T2" fmla="*/ 0 w 2"/>
                <a:gd name="T3" fmla="*/ 1 h 1"/>
                <a:gd name="T4" fmla="*/ 4 w 2"/>
                <a:gd name="T5" fmla="*/ 1 h 1"/>
                <a:gd name="T6" fmla="*/ 8 w 2"/>
                <a:gd name="T7" fmla="*/ 0 h 1"/>
                <a:gd name="T8" fmla="*/ 4 w 2"/>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1" y="0"/>
                  </a:moveTo>
                  <a:cubicBezTo>
                    <a:pt x="1" y="0"/>
                    <a:pt x="0" y="0"/>
                    <a:pt x="0" y="1"/>
                  </a:cubicBezTo>
                  <a:cubicBezTo>
                    <a:pt x="1" y="1"/>
                    <a:pt x="1" y="1"/>
                    <a:pt x="1" y="1"/>
                  </a:cubicBezTo>
                  <a:cubicBezTo>
                    <a:pt x="2" y="0"/>
                    <a:pt x="2" y="0"/>
                    <a:pt x="2" y="0"/>
                  </a:cubicBez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04" name="Freeform 218">
              <a:extLst>
                <a:ext uri="{FF2B5EF4-FFF2-40B4-BE49-F238E27FC236}">
                  <a16:creationId xmlns:a16="http://schemas.microsoft.com/office/drawing/2014/main" id="{D2D5A6F4-9F1E-42D3-ADBD-28A51796D651}"/>
                </a:ext>
              </a:extLst>
            </p:cNvPr>
            <p:cNvSpPr>
              <a:spLocks/>
            </p:cNvSpPr>
            <p:nvPr/>
          </p:nvSpPr>
          <p:spPr bwMode="auto">
            <a:xfrm>
              <a:off x="10536" y="2416"/>
              <a:ext cx="2" cy="2"/>
            </a:xfrm>
            <a:custGeom>
              <a:avLst/>
              <a:gdLst>
                <a:gd name="T0" fmla="*/ 2 w 2"/>
                <a:gd name="T1" fmla="*/ 2 h 2"/>
                <a:gd name="T2" fmla="*/ 0 w 2"/>
                <a:gd name="T3" fmla="*/ 0 h 2"/>
                <a:gd name="T4" fmla="*/ 0 w 2"/>
                <a:gd name="T5" fmla="*/ 0 h 2"/>
                <a:gd name="T6" fmla="*/ 0 w 2"/>
                <a:gd name="T7" fmla="*/ 2 h 2"/>
                <a:gd name="T8" fmla="*/ 2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2"/>
                  </a:moveTo>
                  <a:lnTo>
                    <a:pt x="0" y="0"/>
                  </a:lnTo>
                  <a:lnTo>
                    <a:pt x="0" y="2"/>
                  </a:lnTo>
                  <a:lnTo>
                    <a:pt x="2"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05" name="Rectangle 219">
              <a:extLst>
                <a:ext uri="{FF2B5EF4-FFF2-40B4-BE49-F238E27FC236}">
                  <a16:creationId xmlns:a16="http://schemas.microsoft.com/office/drawing/2014/main" id="{7A91E87A-8CBE-4D2F-9E64-51DDBC5B17EC}"/>
                </a:ext>
              </a:extLst>
            </p:cNvPr>
            <p:cNvSpPr>
              <a:spLocks noChangeArrowheads="1"/>
            </p:cNvSpPr>
            <p:nvPr/>
          </p:nvSpPr>
          <p:spPr bwMode="auto">
            <a:xfrm>
              <a:off x="10536" y="2446"/>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606" name="Rectangle 220">
              <a:extLst>
                <a:ext uri="{FF2B5EF4-FFF2-40B4-BE49-F238E27FC236}">
                  <a16:creationId xmlns:a16="http://schemas.microsoft.com/office/drawing/2014/main" id="{FF78492B-4E3F-42D7-8B93-B691211AFF8B}"/>
                </a:ext>
              </a:extLst>
            </p:cNvPr>
            <p:cNvSpPr>
              <a:spLocks noChangeArrowheads="1"/>
            </p:cNvSpPr>
            <p:nvPr/>
          </p:nvSpPr>
          <p:spPr bwMode="auto">
            <a:xfrm>
              <a:off x="10536" y="2437"/>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607" name="Freeform 221">
              <a:extLst>
                <a:ext uri="{FF2B5EF4-FFF2-40B4-BE49-F238E27FC236}">
                  <a16:creationId xmlns:a16="http://schemas.microsoft.com/office/drawing/2014/main" id="{58F71F38-A9FB-4B38-8770-DB33301B0E05}"/>
                </a:ext>
              </a:extLst>
            </p:cNvPr>
            <p:cNvSpPr>
              <a:spLocks/>
            </p:cNvSpPr>
            <p:nvPr/>
          </p:nvSpPr>
          <p:spPr bwMode="auto">
            <a:xfrm>
              <a:off x="10538" y="2430"/>
              <a:ext cx="2" cy="0"/>
            </a:xfrm>
            <a:custGeom>
              <a:avLst/>
              <a:gdLst>
                <a:gd name="T0" fmla="*/ 2 w 2"/>
                <a:gd name="T1" fmla="*/ 0 w 2"/>
                <a:gd name="T2" fmla="*/ 0 w 2"/>
                <a:gd name="T3" fmla="*/ 0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08" name="Rectangle 222">
              <a:extLst>
                <a:ext uri="{FF2B5EF4-FFF2-40B4-BE49-F238E27FC236}">
                  <a16:creationId xmlns:a16="http://schemas.microsoft.com/office/drawing/2014/main" id="{44388A8E-6894-42AA-944D-EEB1988D2DBA}"/>
                </a:ext>
              </a:extLst>
            </p:cNvPr>
            <p:cNvSpPr>
              <a:spLocks noChangeArrowheads="1"/>
            </p:cNvSpPr>
            <p:nvPr/>
          </p:nvSpPr>
          <p:spPr bwMode="auto">
            <a:xfrm>
              <a:off x="10540" y="2411"/>
              <a:ext cx="1" cy="2"/>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609" name="Freeform 223">
              <a:extLst>
                <a:ext uri="{FF2B5EF4-FFF2-40B4-BE49-F238E27FC236}">
                  <a16:creationId xmlns:a16="http://schemas.microsoft.com/office/drawing/2014/main" id="{B7DA281F-6CA6-4DDD-80D0-0C11CF93E310}"/>
                </a:ext>
              </a:extLst>
            </p:cNvPr>
            <p:cNvSpPr>
              <a:spLocks/>
            </p:cNvSpPr>
            <p:nvPr/>
          </p:nvSpPr>
          <p:spPr bwMode="auto">
            <a:xfrm>
              <a:off x="10538" y="2425"/>
              <a:ext cx="2" cy="2"/>
            </a:xfrm>
            <a:custGeom>
              <a:avLst/>
              <a:gdLst>
                <a:gd name="T0" fmla="*/ 2 w 2"/>
                <a:gd name="T1" fmla="*/ 0 h 2"/>
                <a:gd name="T2" fmla="*/ 2 w 2"/>
                <a:gd name="T3" fmla="*/ 0 h 2"/>
                <a:gd name="T4" fmla="*/ 0 w 2"/>
                <a:gd name="T5" fmla="*/ 0 h 2"/>
                <a:gd name="T6" fmla="*/ 2 w 2"/>
                <a:gd name="T7" fmla="*/ 2 h 2"/>
                <a:gd name="T8" fmla="*/ 2 w 2"/>
                <a:gd name="T9" fmla="*/ 0 h 2"/>
                <a:gd name="T10" fmla="*/ 2 w 2"/>
                <a:gd name="T11" fmla="*/ 0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2">
                  <a:moveTo>
                    <a:pt x="2" y="0"/>
                  </a:moveTo>
                  <a:lnTo>
                    <a:pt x="2" y="0"/>
                  </a:lnTo>
                  <a:lnTo>
                    <a:pt x="0" y="0"/>
                  </a:lnTo>
                  <a:lnTo>
                    <a:pt x="2" y="2"/>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10" name="Freeform 224">
              <a:extLst>
                <a:ext uri="{FF2B5EF4-FFF2-40B4-BE49-F238E27FC236}">
                  <a16:creationId xmlns:a16="http://schemas.microsoft.com/office/drawing/2014/main" id="{D4F32D3F-45E3-42A3-9A90-B497ED8AC4A7}"/>
                </a:ext>
              </a:extLst>
            </p:cNvPr>
            <p:cNvSpPr>
              <a:spLocks/>
            </p:cNvSpPr>
            <p:nvPr/>
          </p:nvSpPr>
          <p:spPr bwMode="auto">
            <a:xfrm>
              <a:off x="10540" y="2403"/>
              <a:ext cx="0" cy="1"/>
            </a:xfrm>
            <a:custGeom>
              <a:avLst/>
              <a:gdLst>
                <a:gd name="T0" fmla="*/ 0 h 1"/>
                <a:gd name="T1" fmla="*/ 1 h 1"/>
                <a:gd name="T2" fmla="*/ 1 h 1"/>
                <a:gd name="T3" fmla="*/ 1 h 1"/>
                <a:gd name="T4" fmla="*/ 0 h 1"/>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1">
                  <a:moveTo>
                    <a:pt x="0" y="0"/>
                  </a:moveTo>
                  <a:lnTo>
                    <a:pt x="0" y="1"/>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11" name="Rectangle 225">
              <a:extLst>
                <a:ext uri="{FF2B5EF4-FFF2-40B4-BE49-F238E27FC236}">
                  <a16:creationId xmlns:a16="http://schemas.microsoft.com/office/drawing/2014/main" id="{B659DAC7-48DB-4CBD-9AEF-BA8CCAB989B7}"/>
                </a:ext>
              </a:extLst>
            </p:cNvPr>
            <p:cNvSpPr>
              <a:spLocks noChangeArrowheads="1"/>
            </p:cNvSpPr>
            <p:nvPr/>
          </p:nvSpPr>
          <p:spPr bwMode="auto">
            <a:xfrm>
              <a:off x="10538" y="2444"/>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612" name="Freeform 226">
              <a:extLst>
                <a:ext uri="{FF2B5EF4-FFF2-40B4-BE49-F238E27FC236}">
                  <a16:creationId xmlns:a16="http://schemas.microsoft.com/office/drawing/2014/main" id="{6A979596-2170-4794-BFD3-B7B4F71004C8}"/>
                </a:ext>
              </a:extLst>
            </p:cNvPr>
            <p:cNvSpPr>
              <a:spLocks/>
            </p:cNvSpPr>
            <p:nvPr/>
          </p:nvSpPr>
          <p:spPr bwMode="auto">
            <a:xfrm>
              <a:off x="10536" y="2347"/>
              <a:ext cx="2" cy="0"/>
            </a:xfrm>
            <a:custGeom>
              <a:avLst/>
              <a:gdLst>
                <a:gd name="T0" fmla="*/ 2 w 2"/>
                <a:gd name="T1" fmla="*/ 0 w 2"/>
                <a:gd name="T2" fmla="*/ 0 w 2"/>
                <a:gd name="T3" fmla="*/ 0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13" name="Rectangle 227">
              <a:extLst>
                <a:ext uri="{FF2B5EF4-FFF2-40B4-BE49-F238E27FC236}">
                  <a16:creationId xmlns:a16="http://schemas.microsoft.com/office/drawing/2014/main" id="{893C08BE-A0FB-48F4-8E23-0A1788BF0A7E}"/>
                </a:ext>
              </a:extLst>
            </p:cNvPr>
            <p:cNvSpPr>
              <a:spLocks noChangeArrowheads="1"/>
            </p:cNvSpPr>
            <p:nvPr/>
          </p:nvSpPr>
          <p:spPr bwMode="auto">
            <a:xfrm>
              <a:off x="10538" y="2465"/>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614" name="Freeform 228">
              <a:extLst>
                <a:ext uri="{FF2B5EF4-FFF2-40B4-BE49-F238E27FC236}">
                  <a16:creationId xmlns:a16="http://schemas.microsoft.com/office/drawing/2014/main" id="{52441D0C-B33E-481A-8313-6B982B69F517}"/>
                </a:ext>
              </a:extLst>
            </p:cNvPr>
            <p:cNvSpPr>
              <a:spLocks/>
            </p:cNvSpPr>
            <p:nvPr/>
          </p:nvSpPr>
          <p:spPr bwMode="auto">
            <a:xfrm>
              <a:off x="10538" y="2439"/>
              <a:ext cx="2" cy="1"/>
            </a:xfrm>
            <a:custGeom>
              <a:avLst/>
              <a:gdLst>
                <a:gd name="T0" fmla="*/ 2 w 2"/>
                <a:gd name="T1" fmla="*/ 0 h 1"/>
                <a:gd name="T2" fmla="*/ 2 w 2"/>
                <a:gd name="T3" fmla="*/ 0 h 1"/>
                <a:gd name="T4" fmla="*/ 0 w 2"/>
                <a:gd name="T5" fmla="*/ 0 h 1"/>
                <a:gd name="T6" fmla="*/ 2 w 2"/>
                <a:gd name="T7" fmla="*/ 1 h 1"/>
                <a:gd name="T8" fmla="*/ 2 w 2"/>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2" y="0"/>
                  </a:moveTo>
                  <a:lnTo>
                    <a:pt x="2" y="0"/>
                  </a:lnTo>
                  <a:lnTo>
                    <a:pt x="0" y="0"/>
                  </a:lnTo>
                  <a:lnTo>
                    <a:pt x="2" y="1"/>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15" name="Freeform 229">
              <a:extLst>
                <a:ext uri="{FF2B5EF4-FFF2-40B4-BE49-F238E27FC236}">
                  <a16:creationId xmlns:a16="http://schemas.microsoft.com/office/drawing/2014/main" id="{82D64376-063F-4F2E-B6F1-EB374245FE64}"/>
                </a:ext>
              </a:extLst>
            </p:cNvPr>
            <p:cNvSpPr>
              <a:spLocks/>
            </p:cNvSpPr>
            <p:nvPr/>
          </p:nvSpPr>
          <p:spPr bwMode="auto">
            <a:xfrm>
              <a:off x="10712" y="2494"/>
              <a:ext cx="2" cy="2"/>
            </a:xfrm>
            <a:custGeom>
              <a:avLst/>
              <a:gdLst>
                <a:gd name="T0" fmla="*/ 0 w 2"/>
                <a:gd name="T1" fmla="*/ 2 h 2"/>
                <a:gd name="T2" fmla="*/ 2 w 2"/>
                <a:gd name="T3" fmla="*/ 2 h 2"/>
                <a:gd name="T4" fmla="*/ 2 w 2"/>
                <a:gd name="T5" fmla="*/ 0 h 2"/>
                <a:gd name="T6" fmla="*/ 2 w 2"/>
                <a:gd name="T7" fmla="*/ 0 h 2"/>
                <a:gd name="T8" fmla="*/ 0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2" y="2"/>
                  </a:lnTo>
                  <a:lnTo>
                    <a:pt x="2"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16" name="Freeform 230">
              <a:extLst>
                <a:ext uri="{FF2B5EF4-FFF2-40B4-BE49-F238E27FC236}">
                  <a16:creationId xmlns:a16="http://schemas.microsoft.com/office/drawing/2014/main" id="{CD455609-134C-4A1B-8F42-01C394BA2FDB}"/>
                </a:ext>
              </a:extLst>
            </p:cNvPr>
            <p:cNvSpPr>
              <a:spLocks/>
            </p:cNvSpPr>
            <p:nvPr/>
          </p:nvSpPr>
          <p:spPr bwMode="auto">
            <a:xfrm>
              <a:off x="10559" y="2499"/>
              <a:ext cx="3" cy="2"/>
            </a:xfrm>
            <a:custGeom>
              <a:avLst/>
              <a:gdLst>
                <a:gd name="T0" fmla="*/ 1 w 3"/>
                <a:gd name="T1" fmla="*/ 2 h 2"/>
                <a:gd name="T2" fmla="*/ 0 w 3"/>
                <a:gd name="T3" fmla="*/ 2 h 2"/>
                <a:gd name="T4" fmla="*/ 1 w 3"/>
                <a:gd name="T5" fmla="*/ 2 h 2"/>
                <a:gd name="T6" fmla="*/ 3 w 3"/>
                <a:gd name="T7" fmla="*/ 2 h 2"/>
                <a:gd name="T8" fmla="*/ 3 w 3"/>
                <a:gd name="T9" fmla="*/ 0 h 2"/>
                <a:gd name="T10" fmla="*/ 1 w 3"/>
                <a:gd name="T11" fmla="*/ 0 h 2"/>
                <a:gd name="T12" fmla="*/ 1 w 3"/>
                <a:gd name="T13" fmla="*/ 2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 h="2">
                  <a:moveTo>
                    <a:pt x="1" y="2"/>
                  </a:moveTo>
                  <a:lnTo>
                    <a:pt x="0" y="2"/>
                  </a:lnTo>
                  <a:lnTo>
                    <a:pt x="1" y="2"/>
                  </a:lnTo>
                  <a:lnTo>
                    <a:pt x="3" y="2"/>
                  </a:lnTo>
                  <a:lnTo>
                    <a:pt x="3" y="0"/>
                  </a:lnTo>
                  <a:lnTo>
                    <a:pt x="1" y="0"/>
                  </a:lnTo>
                  <a:lnTo>
                    <a:pt x="1"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17" name="Rectangle 231">
              <a:extLst>
                <a:ext uri="{FF2B5EF4-FFF2-40B4-BE49-F238E27FC236}">
                  <a16:creationId xmlns:a16="http://schemas.microsoft.com/office/drawing/2014/main" id="{43328430-E6EA-4FD5-BA8B-22174A18D4E1}"/>
                </a:ext>
              </a:extLst>
            </p:cNvPr>
            <p:cNvSpPr>
              <a:spLocks noChangeArrowheads="1"/>
            </p:cNvSpPr>
            <p:nvPr/>
          </p:nvSpPr>
          <p:spPr bwMode="auto">
            <a:xfrm>
              <a:off x="10562" y="2485"/>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618" name="Freeform 232">
              <a:extLst>
                <a:ext uri="{FF2B5EF4-FFF2-40B4-BE49-F238E27FC236}">
                  <a16:creationId xmlns:a16="http://schemas.microsoft.com/office/drawing/2014/main" id="{3413E5B7-7E2B-47D8-ACA5-32D9F95DB297}"/>
                </a:ext>
              </a:extLst>
            </p:cNvPr>
            <p:cNvSpPr>
              <a:spLocks/>
            </p:cNvSpPr>
            <p:nvPr/>
          </p:nvSpPr>
          <p:spPr bwMode="auto">
            <a:xfrm>
              <a:off x="10562" y="2492"/>
              <a:ext cx="4" cy="4"/>
            </a:xfrm>
            <a:custGeom>
              <a:avLst/>
              <a:gdLst>
                <a:gd name="T0" fmla="*/ 4 w 2"/>
                <a:gd name="T1" fmla="*/ 4 h 2"/>
                <a:gd name="T2" fmla="*/ 0 w 2"/>
                <a:gd name="T3" fmla="*/ 4 h 2"/>
                <a:gd name="T4" fmla="*/ 4 w 2"/>
                <a:gd name="T5" fmla="*/ 8 h 2"/>
                <a:gd name="T6" fmla="*/ 8 w 2"/>
                <a:gd name="T7" fmla="*/ 4 h 2"/>
                <a:gd name="T8" fmla="*/ 8 w 2"/>
                <a:gd name="T9" fmla="*/ 0 h 2"/>
                <a:gd name="T10" fmla="*/ 8 w 2"/>
                <a:gd name="T11" fmla="*/ 0 h 2"/>
                <a:gd name="T12" fmla="*/ 4 w 2"/>
                <a:gd name="T13" fmla="*/ 4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1" y="1"/>
                  </a:moveTo>
                  <a:cubicBezTo>
                    <a:pt x="0" y="1"/>
                    <a:pt x="0" y="1"/>
                    <a:pt x="0" y="1"/>
                  </a:cubicBezTo>
                  <a:cubicBezTo>
                    <a:pt x="1" y="2"/>
                    <a:pt x="1" y="2"/>
                    <a:pt x="1" y="2"/>
                  </a:cubicBezTo>
                  <a:cubicBezTo>
                    <a:pt x="1" y="1"/>
                    <a:pt x="2" y="1"/>
                    <a:pt x="2" y="1"/>
                  </a:cubicBezTo>
                  <a:cubicBezTo>
                    <a:pt x="2" y="0"/>
                    <a:pt x="2" y="0"/>
                    <a:pt x="2" y="0"/>
                  </a:cubicBezTo>
                  <a:cubicBezTo>
                    <a:pt x="2" y="0"/>
                    <a:pt x="2" y="0"/>
                    <a:pt x="2" y="0"/>
                  </a:cubicBezTo>
                  <a:cubicBezTo>
                    <a:pt x="1" y="1"/>
                    <a:pt x="1" y="1"/>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19" name="Freeform 233">
              <a:extLst>
                <a:ext uri="{FF2B5EF4-FFF2-40B4-BE49-F238E27FC236}">
                  <a16:creationId xmlns:a16="http://schemas.microsoft.com/office/drawing/2014/main" id="{10A3D49D-0C61-4AD4-AB63-34C809ABBED4}"/>
                </a:ext>
              </a:extLst>
            </p:cNvPr>
            <p:cNvSpPr>
              <a:spLocks/>
            </p:cNvSpPr>
            <p:nvPr/>
          </p:nvSpPr>
          <p:spPr bwMode="auto">
            <a:xfrm>
              <a:off x="10566" y="2459"/>
              <a:ext cx="1" cy="2"/>
            </a:xfrm>
            <a:custGeom>
              <a:avLst/>
              <a:gdLst>
                <a:gd name="T0" fmla="*/ 1 w 1"/>
                <a:gd name="T1" fmla="*/ 2 h 2"/>
                <a:gd name="T2" fmla="*/ 1 w 1"/>
                <a:gd name="T3" fmla="*/ 0 h 2"/>
                <a:gd name="T4" fmla="*/ 1 w 1"/>
                <a:gd name="T5" fmla="*/ 0 h 2"/>
                <a:gd name="T6" fmla="*/ 0 w 1"/>
                <a:gd name="T7" fmla="*/ 0 h 2"/>
                <a:gd name="T8" fmla="*/ 0 w 1"/>
                <a:gd name="T9" fmla="*/ 0 h 2"/>
                <a:gd name="T10" fmla="*/ 1 w 1"/>
                <a:gd name="T11" fmla="*/ 2 h 2"/>
                <a:gd name="T12" fmla="*/ 1 w 1"/>
                <a:gd name="T13" fmla="*/ 2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2">
                  <a:moveTo>
                    <a:pt x="1" y="2"/>
                  </a:moveTo>
                  <a:lnTo>
                    <a:pt x="1" y="0"/>
                  </a:lnTo>
                  <a:lnTo>
                    <a:pt x="0" y="0"/>
                  </a:lnTo>
                  <a:lnTo>
                    <a:pt x="1"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20" name="Freeform 234">
              <a:extLst>
                <a:ext uri="{FF2B5EF4-FFF2-40B4-BE49-F238E27FC236}">
                  <a16:creationId xmlns:a16="http://schemas.microsoft.com/office/drawing/2014/main" id="{7816C3ED-BA0E-4772-A8ED-743FFC8A4DE6}"/>
                </a:ext>
              </a:extLst>
            </p:cNvPr>
            <p:cNvSpPr>
              <a:spLocks/>
            </p:cNvSpPr>
            <p:nvPr/>
          </p:nvSpPr>
          <p:spPr bwMode="auto">
            <a:xfrm>
              <a:off x="10560" y="2480"/>
              <a:ext cx="2" cy="0"/>
            </a:xfrm>
            <a:custGeom>
              <a:avLst/>
              <a:gdLst>
                <a:gd name="T0" fmla="*/ 2 w 2"/>
                <a:gd name="T1" fmla="*/ 2 w 2"/>
                <a:gd name="T2" fmla="*/ 0 w 2"/>
                <a:gd name="T3" fmla="*/ 2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21" name="Rectangle 235">
              <a:extLst>
                <a:ext uri="{FF2B5EF4-FFF2-40B4-BE49-F238E27FC236}">
                  <a16:creationId xmlns:a16="http://schemas.microsoft.com/office/drawing/2014/main" id="{330FC3FD-0CD5-43D3-B30C-48041DD78108}"/>
                </a:ext>
              </a:extLst>
            </p:cNvPr>
            <p:cNvSpPr>
              <a:spLocks noChangeArrowheads="1"/>
            </p:cNvSpPr>
            <p:nvPr/>
          </p:nvSpPr>
          <p:spPr bwMode="auto">
            <a:xfrm>
              <a:off x="10567" y="2504"/>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622" name="Freeform 236">
              <a:extLst>
                <a:ext uri="{FF2B5EF4-FFF2-40B4-BE49-F238E27FC236}">
                  <a16:creationId xmlns:a16="http://schemas.microsoft.com/office/drawing/2014/main" id="{86155645-F1D9-4356-B83B-B3E20893B8D1}"/>
                </a:ext>
              </a:extLst>
            </p:cNvPr>
            <p:cNvSpPr>
              <a:spLocks/>
            </p:cNvSpPr>
            <p:nvPr/>
          </p:nvSpPr>
          <p:spPr bwMode="auto">
            <a:xfrm>
              <a:off x="10559" y="2478"/>
              <a:ext cx="1" cy="2"/>
            </a:xfrm>
            <a:custGeom>
              <a:avLst/>
              <a:gdLst>
                <a:gd name="T0" fmla="*/ 1 w 1"/>
                <a:gd name="T1" fmla="*/ 4 h 1"/>
                <a:gd name="T2" fmla="*/ 0 w 1"/>
                <a:gd name="T3" fmla="*/ 0 h 1"/>
                <a:gd name="T4" fmla="*/ 0 w 1"/>
                <a:gd name="T5" fmla="*/ 0 h 1"/>
                <a:gd name="T6" fmla="*/ 0 w 1"/>
                <a:gd name="T7" fmla="*/ 0 h 1"/>
                <a:gd name="T8" fmla="*/ 1 w 1"/>
                <a:gd name="T9" fmla="*/ 4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1" y="1"/>
                  </a:moveTo>
                  <a:cubicBezTo>
                    <a:pt x="1" y="0"/>
                    <a:pt x="1" y="0"/>
                    <a:pt x="0" y="0"/>
                  </a:cubicBezTo>
                  <a:cubicBezTo>
                    <a:pt x="0" y="0"/>
                    <a:pt x="0" y="0"/>
                    <a:pt x="0" y="0"/>
                  </a:cubicBezTo>
                  <a:cubicBezTo>
                    <a:pt x="0" y="0"/>
                    <a:pt x="0" y="0"/>
                    <a:pt x="0" y="0"/>
                  </a:cubicBezTo>
                  <a:cubicBezTo>
                    <a:pt x="1" y="0"/>
                    <a:pt x="1" y="0"/>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23" name="Rectangle 237">
              <a:extLst>
                <a:ext uri="{FF2B5EF4-FFF2-40B4-BE49-F238E27FC236}">
                  <a16:creationId xmlns:a16="http://schemas.microsoft.com/office/drawing/2014/main" id="{FDD6A206-66A9-4977-83DB-E6528368526F}"/>
                </a:ext>
              </a:extLst>
            </p:cNvPr>
            <p:cNvSpPr>
              <a:spLocks noChangeArrowheads="1"/>
            </p:cNvSpPr>
            <p:nvPr/>
          </p:nvSpPr>
          <p:spPr bwMode="auto">
            <a:xfrm>
              <a:off x="10559" y="2487"/>
              <a:ext cx="1" cy="2"/>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624" name="Freeform 238">
              <a:extLst>
                <a:ext uri="{FF2B5EF4-FFF2-40B4-BE49-F238E27FC236}">
                  <a16:creationId xmlns:a16="http://schemas.microsoft.com/office/drawing/2014/main" id="{4AAD9A92-6FC5-4342-8D34-17E7A69C781C}"/>
                </a:ext>
              </a:extLst>
            </p:cNvPr>
            <p:cNvSpPr>
              <a:spLocks/>
            </p:cNvSpPr>
            <p:nvPr/>
          </p:nvSpPr>
          <p:spPr bwMode="auto">
            <a:xfrm>
              <a:off x="10562" y="2480"/>
              <a:ext cx="4" cy="2"/>
            </a:xfrm>
            <a:custGeom>
              <a:avLst/>
              <a:gdLst>
                <a:gd name="T0" fmla="*/ 4 w 2"/>
                <a:gd name="T1" fmla="*/ 4 h 1"/>
                <a:gd name="T2" fmla="*/ 8 w 2"/>
                <a:gd name="T3" fmla="*/ 0 h 1"/>
                <a:gd name="T4" fmla="*/ 8 w 2"/>
                <a:gd name="T5" fmla="*/ 0 h 1"/>
                <a:gd name="T6" fmla="*/ 4 w 2"/>
                <a:gd name="T7" fmla="*/ 0 h 1"/>
                <a:gd name="T8" fmla="*/ 0 w 2"/>
                <a:gd name="T9" fmla="*/ 0 h 1"/>
                <a:gd name="T10" fmla="*/ 0 w 2"/>
                <a:gd name="T11" fmla="*/ 0 h 1"/>
                <a:gd name="T12" fmla="*/ 4 w 2"/>
                <a:gd name="T13" fmla="*/ 4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1" y="1"/>
                  </a:moveTo>
                  <a:cubicBezTo>
                    <a:pt x="1" y="1"/>
                    <a:pt x="2" y="0"/>
                    <a:pt x="2" y="0"/>
                  </a:cubicBezTo>
                  <a:cubicBezTo>
                    <a:pt x="2" y="0"/>
                    <a:pt x="2" y="0"/>
                    <a:pt x="2" y="0"/>
                  </a:cubicBezTo>
                  <a:cubicBezTo>
                    <a:pt x="1" y="0"/>
                    <a:pt x="1" y="0"/>
                    <a:pt x="1" y="0"/>
                  </a:cubicBezTo>
                  <a:cubicBezTo>
                    <a:pt x="1" y="0"/>
                    <a:pt x="0" y="0"/>
                    <a:pt x="0" y="0"/>
                  </a:cubicBezTo>
                  <a:cubicBezTo>
                    <a:pt x="0" y="0"/>
                    <a:pt x="0" y="0"/>
                    <a:pt x="0" y="0"/>
                  </a:cubicBezTo>
                  <a:cubicBezTo>
                    <a:pt x="0" y="1"/>
                    <a:pt x="0" y="1"/>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25" name="Freeform 239">
              <a:extLst>
                <a:ext uri="{FF2B5EF4-FFF2-40B4-BE49-F238E27FC236}">
                  <a16:creationId xmlns:a16="http://schemas.microsoft.com/office/drawing/2014/main" id="{FBB06CCF-69CF-464D-8A9A-0A7C1B705D9A}"/>
                </a:ext>
              </a:extLst>
            </p:cNvPr>
            <p:cNvSpPr>
              <a:spLocks/>
            </p:cNvSpPr>
            <p:nvPr/>
          </p:nvSpPr>
          <p:spPr bwMode="auto">
            <a:xfrm>
              <a:off x="10578" y="2504"/>
              <a:ext cx="0" cy="2"/>
            </a:xfrm>
            <a:custGeom>
              <a:avLst/>
              <a:gdLst>
                <a:gd name="T0" fmla="*/ 0 h 2"/>
                <a:gd name="T1" fmla="*/ 2 h 2"/>
                <a:gd name="T2" fmla="*/ 0 h 2"/>
                <a:gd name="T3" fmla="*/ 0 h 2"/>
                <a:gd name="T4" fmla="*/ 0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0"/>
                  </a:moveTo>
                  <a:lnTo>
                    <a:pt x="0" y="2"/>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26" name="Freeform 240">
              <a:extLst>
                <a:ext uri="{FF2B5EF4-FFF2-40B4-BE49-F238E27FC236}">
                  <a16:creationId xmlns:a16="http://schemas.microsoft.com/office/drawing/2014/main" id="{CEACDFC0-4E95-4239-9254-96D31678771A}"/>
                </a:ext>
              </a:extLst>
            </p:cNvPr>
            <p:cNvSpPr>
              <a:spLocks/>
            </p:cNvSpPr>
            <p:nvPr/>
          </p:nvSpPr>
          <p:spPr bwMode="auto">
            <a:xfrm>
              <a:off x="10505" y="2356"/>
              <a:ext cx="2" cy="2"/>
            </a:xfrm>
            <a:custGeom>
              <a:avLst/>
              <a:gdLst>
                <a:gd name="T0" fmla="*/ 0 w 2"/>
                <a:gd name="T1" fmla="*/ 2 h 2"/>
                <a:gd name="T2" fmla="*/ 2 w 2"/>
                <a:gd name="T3" fmla="*/ 0 h 2"/>
                <a:gd name="T4" fmla="*/ 2 w 2"/>
                <a:gd name="T5" fmla="*/ 0 h 2"/>
                <a:gd name="T6" fmla="*/ 0 w 2"/>
                <a:gd name="T7" fmla="*/ 0 h 2"/>
                <a:gd name="T8" fmla="*/ 0 w 2"/>
                <a:gd name="T9" fmla="*/ 0 h 2"/>
                <a:gd name="T10" fmla="*/ 0 w 2"/>
                <a:gd name="T11" fmla="*/ 0 h 2"/>
                <a:gd name="T12" fmla="*/ 0 w 2"/>
                <a:gd name="T13" fmla="*/ 2 h 2"/>
                <a:gd name="T14" fmla="*/ 0 w 2"/>
                <a:gd name="T15" fmla="*/ 2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2">
                  <a:moveTo>
                    <a:pt x="0" y="2"/>
                  </a:moveTo>
                  <a:lnTo>
                    <a:pt x="2" y="0"/>
                  </a:lnTo>
                  <a:lnTo>
                    <a:pt x="0"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27" name="Rectangle 241">
              <a:extLst>
                <a:ext uri="{FF2B5EF4-FFF2-40B4-BE49-F238E27FC236}">
                  <a16:creationId xmlns:a16="http://schemas.microsoft.com/office/drawing/2014/main" id="{1222D167-33CB-4BE3-9E9A-9C4D8C5EDFF1}"/>
                </a:ext>
              </a:extLst>
            </p:cNvPr>
            <p:cNvSpPr>
              <a:spLocks noChangeArrowheads="1"/>
            </p:cNvSpPr>
            <p:nvPr/>
          </p:nvSpPr>
          <p:spPr bwMode="auto">
            <a:xfrm>
              <a:off x="10572" y="2494"/>
              <a:ext cx="2"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628" name="Freeform 242">
              <a:extLst>
                <a:ext uri="{FF2B5EF4-FFF2-40B4-BE49-F238E27FC236}">
                  <a16:creationId xmlns:a16="http://schemas.microsoft.com/office/drawing/2014/main" id="{F787F53A-1128-4BF9-BF25-943967814238}"/>
                </a:ext>
              </a:extLst>
            </p:cNvPr>
            <p:cNvSpPr>
              <a:spLocks/>
            </p:cNvSpPr>
            <p:nvPr/>
          </p:nvSpPr>
          <p:spPr bwMode="auto">
            <a:xfrm>
              <a:off x="10567" y="2499"/>
              <a:ext cx="2" cy="2"/>
            </a:xfrm>
            <a:custGeom>
              <a:avLst/>
              <a:gdLst>
                <a:gd name="T0" fmla="*/ 0 w 1"/>
                <a:gd name="T1" fmla="*/ 4 h 1"/>
                <a:gd name="T2" fmla="*/ 0 w 1"/>
                <a:gd name="T3" fmla="*/ 4 h 1"/>
                <a:gd name="T4" fmla="*/ 0 w 1"/>
                <a:gd name="T5" fmla="*/ 4 h 1"/>
                <a:gd name="T6" fmla="*/ 0 w 1"/>
                <a:gd name="T7" fmla="*/ 4 h 1"/>
                <a:gd name="T8" fmla="*/ 4 w 1"/>
                <a:gd name="T9" fmla="*/ 4 h 1"/>
                <a:gd name="T10" fmla="*/ 4 w 1"/>
                <a:gd name="T11" fmla="*/ 4 h 1"/>
                <a:gd name="T12" fmla="*/ 0 w 1"/>
                <a:gd name="T13" fmla="*/ 4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0" y="1"/>
                  </a:moveTo>
                  <a:cubicBezTo>
                    <a:pt x="0" y="1"/>
                    <a:pt x="0" y="1"/>
                    <a:pt x="0" y="1"/>
                  </a:cubicBezTo>
                  <a:cubicBezTo>
                    <a:pt x="0" y="1"/>
                    <a:pt x="0" y="1"/>
                    <a:pt x="0" y="1"/>
                  </a:cubicBezTo>
                  <a:cubicBezTo>
                    <a:pt x="0" y="1"/>
                    <a:pt x="0" y="1"/>
                    <a:pt x="0" y="1"/>
                  </a:cubicBezTo>
                  <a:cubicBezTo>
                    <a:pt x="1" y="1"/>
                    <a:pt x="1" y="1"/>
                    <a:pt x="1" y="1"/>
                  </a:cubicBezTo>
                  <a:cubicBezTo>
                    <a:pt x="1" y="1"/>
                    <a:pt x="1" y="1"/>
                    <a:pt x="1" y="1"/>
                  </a:cubicBezTo>
                  <a:cubicBezTo>
                    <a:pt x="1" y="0"/>
                    <a:pt x="1" y="1"/>
                    <a:pt x="0"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29" name="Freeform 243">
              <a:extLst>
                <a:ext uri="{FF2B5EF4-FFF2-40B4-BE49-F238E27FC236}">
                  <a16:creationId xmlns:a16="http://schemas.microsoft.com/office/drawing/2014/main" id="{5FADDE44-F66C-44EB-93B8-EBB640574023}"/>
                </a:ext>
              </a:extLst>
            </p:cNvPr>
            <p:cNvSpPr>
              <a:spLocks/>
            </p:cNvSpPr>
            <p:nvPr/>
          </p:nvSpPr>
          <p:spPr bwMode="auto">
            <a:xfrm>
              <a:off x="10567" y="2490"/>
              <a:ext cx="0" cy="2"/>
            </a:xfrm>
            <a:custGeom>
              <a:avLst/>
              <a:gdLst>
                <a:gd name="T0" fmla="*/ 2 h 2"/>
                <a:gd name="T1" fmla="*/ 0 h 2"/>
                <a:gd name="T2" fmla="*/ 2 h 2"/>
                <a:gd name="T3" fmla="*/ 2 h 2"/>
                <a:gd name="T4" fmla="*/ 2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2"/>
                  </a:moveTo>
                  <a:lnTo>
                    <a:pt x="0"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30" name="Freeform 244">
              <a:extLst>
                <a:ext uri="{FF2B5EF4-FFF2-40B4-BE49-F238E27FC236}">
                  <a16:creationId xmlns:a16="http://schemas.microsoft.com/office/drawing/2014/main" id="{242493AF-F7BF-48FF-A237-D1A0F65BF5B2}"/>
                </a:ext>
              </a:extLst>
            </p:cNvPr>
            <p:cNvSpPr>
              <a:spLocks/>
            </p:cNvSpPr>
            <p:nvPr/>
          </p:nvSpPr>
          <p:spPr bwMode="auto">
            <a:xfrm>
              <a:off x="10571" y="2506"/>
              <a:ext cx="3" cy="2"/>
            </a:xfrm>
            <a:custGeom>
              <a:avLst/>
              <a:gdLst>
                <a:gd name="T0" fmla="*/ 3 w 2"/>
                <a:gd name="T1" fmla="*/ 0 h 1"/>
                <a:gd name="T2" fmla="*/ 3 w 2"/>
                <a:gd name="T3" fmla="*/ 0 h 1"/>
                <a:gd name="T4" fmla="*/ 0 w 2"/>
                <a:gd name="T5" fmla="*/ 0 h 1"/>
                <a:gd name="T6" fmla="*/ 0 w 2"/>
                <a:gd name="T7" fmla="*/ 0 h 1"/>
                <a:gd name="T8" fmla="*/ 0 w 2"/>
                <a:gd name="T9" fmla="*/ 4 h 1"/>
                <a:gd name="T10" fmla="*/ 3 w 2"/>
                <a:gd name="T11" fmla="*/ 4 h 1"/>
                <a:gd name="T12" fmla="*/ 5 w 2"/>
                <a:gd name="T13" fmla="*/ 4 h 1"/>
                <a:gd name="T14" fmla="*/ 3 w 2"/>
                <a:gd name="T15" fmla="*/ 0 h 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1">
                  <a:moveTo>
                    <a:pt x="1" y="0"/>
                  </a:moveTo>
                  <a:cubicBezTo>
                    <a:pt x="1" y="0"/>
                    <a:pt x="1" y="0"/>
                    <a:pt x="1" y="0"/>
                  </a:cubicBezTo>
                  <a:cubicBezTo>
                    <a:pt x="0" y="0"/>
                    <a:pt x="0" y="0"/>
                    <a:pt x="0" y="0"/>
                  </a:cubicBezTo>
                  <a:cubicBezTo>
                    <a:pt x="0" y="0"/>
                    <a:pt x="0" y="0"/>
                    <a:pt x="0" y="0"/>
                  </a:cubicBezTo>
                  <a:cubicBezTo>
                    <a:pt x="0" y="1"/>
                    <a:pt x="0" y="1"/>
                    <a:pt x="0" y="1"/>
                  </a:cubicBezTo>
                  <a:cubicBezTo>
                    <a:pt x="1" y="1"/>
                    <a:pt x="1" y="1"/>
                    <a:pt x="1" y="1"/>
                  </a:cubicBezTo>
                  <a:cubicBezTo>
                    <a:pt x="2" y="1"/>
                    <a:pt x="2" y="1"/>
                    <a:pt x="2" y="1"/>
                  </a:cubicBezTo>
                  <a:cubicBezTo>
                    <a:pt x="2" y="0"/>
                    <a:pt x="1" y="0"/>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31" name="Freeform 245">
              <a:extLst>
                <a:ext uri="{FF2B5EF4-FFF2-40B4-BE49-F238E27FC236}">
                  <a16:creationId xmlns:a16="http://schemas.microsoft.com/office/drawing/2014/main" id="{FD098B7E-313D-47F2-8C94-51C4F2F301EA}"/>
                </a:ext>
              </a:extLst>
            </p:cNvPr>
            <p:cNvSpPr>
              <a:spLocks/>
            </p:cNvSpPr>
            <p:nvPr/>
          </p:nvSpPr>
          <p:spPr bwMode="auto">
            <a:xfrm>
              <a:off x="10567" y="2485"/>
              <a:ext cx="5" cy="4"/>
            </a:xfrm>
            <a:custGeom>
              <a:avLst/>
              <a:gdLst>
                <a:gd name="T0" fmla="*/ 8 w 3"/>
                <a:gd name="T1" fmla="*/ 0 h 2"/>
                <a:gd name="T2" fmla="*/ 5 w 3"/>
                <a:gd name="T3" fmla="*/ 0 h 2"/>
                <a:gd name="T4" fmla="*/ 3 w 3"/>
                <a:gd name="T5" fmla="*/ 0 h 2"/>
                <a:gd name="T6" fmla="*/ 0 w 3"/>
                <a:gd name="T7" fmla="*/ 4 h 2"/>
                <a:gd name="T8" fmla="*/ 0 w 3"/>
                <a:gd name="T9" fmla="*/ 8 h 2"/>
                <a:gd name="T10" fmla="*/ 0 w 3"/>
                <a:gd name="T11" fmla="*/ 8 h 2"/>
                <a:gd name="T12" fmla="*/ 3 w 3"/>
                <a:gd name="T13" fmla="*/ 4 h 2"/>
                <a:gd name="T14" fmla="*/ 5 w 3"/>
                <a:gd name="T15" fmla="*/ 0 h 2"/>
                <a:gd name="T16" fmla="*/ 8 w 3"/>
                <a:gd name="T17" fmla="*/ 0 h 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 h="2">
                  <a:moveTo>
                    <a:pt x="3" y="0"/>
                  </a:moveTo>
                  <a:cubicBezTo>
                    <a:pt x="2" y="0"/>
                    <a:pt x="2" y="0"/>
                    <a:pt x="2" y="0"/>
                  </a:cubicBezTo>
                  <a:cubicBezTo>
                    <a:pt x="1" y="0"/>
                    <a:pt x="1" y="0"/>
                    <a:pt x="1" y="0"/>
                  </a:cubicBezTo>
                  <a:cubicBezTo>
                    <a:pt x="1" y="0"/>
                    <a:pt x="0" y="1"/>
                    <a:pt x="0" y="1"/>
                  </a:cubicBezTo>
                  <a:cubicBezTo>
                    <a:pt x="0" y="2"/>
                    <a:pt x="0" y="2"/>
                    <a:pt x="0" y="2"/>
                  </a:cubicBezTo>
                  <a:cubicBezTo>
                    <a:pt x="0" y="2"/>
                    <a:pt x="0" y="2"/>
                    <a:pt x="0" y="2"/>
                  </a:cubicBezTo>
                  <a:cubicBezTo>
                    <a:pt x="1" y="2"/>
                    <a:pt x="1" y="2"/>
                    <a:pt x="1" y="1"/>
                  </a:cubicBezTo>
                  <a:cubicBezTo>
                    <a:pt x="1" y="1"/>
                    <a:pt x="2" y="0"/>
                    <a:pt x="2" y="0"/>
                  </a:cubicBezTo>
                  <a:lnTo>
                    <a:pt x="3"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32" name="Freeform 246">
              <a:extLst>
                <a:ext uri="{FF2B5EF4-FFF2-40B4-BE49-F238E27FC236}">
                  <a16:creationId xmlns:a16="http://schemas.microsoft.com/office/drawing/2014/main" id="{514EA9FB-30A6-4914-BC44-A55F8F094F4A}"/>
                </a:ext>
              </a:extLst>
            </p:cNvPr>
            <p:cNvSpPr>
              <a:spLocks/>
            </p:cNvSpPr>
            <p:nvPr/>
          </p:nvSpPr>
          <p:spPr bwMode="auto">
            <a:xfrm>
              <a:off x="10557" y="2363"/>
              <a:ext cx="3" cy="3"/>
            </a:xfrm>
            <a:custGeom>
              <a:avLst/>
              <a:gdLst>
                <a:gd name="T0" fmla="*/ 5 w 2"/>
                <a:gd name="T1" fmla="*/ 0 h 2"/>
                <a:gd name="T2" fmla="*/ 5 w 2"/>
                <a:gd name="T3" fmla="*/ 0 h 2"/>
                <a:gd name="T4" fmla="*/ 0 w 2"/>
                <a:gd name="T5" fmla="*/ 3 h 2"/>
                <a:gd name="T6" fmla="*/ 0 w 2"/>
                <a:gd name="T7" fmla="*/ 3 h 2"/>
                <a:gd name="T8" fmla="*/ 3 w 2"/>
                <a:gd name="T9" fmla="*/ 5 h 2"/>
                <a:gd name="T10" fmla="*/ 5 w 2"/>
                <a:gd name="T11" fmla="*/ 0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2">
                  <a:moveTo>
                    <a:pt x="2" y="0"/>
                  </a:moveTo>
                  <a:cubicBezTo>
                    <a:pt x="2" y="0"/>
                    <a:pt x="2" y="0"/>
                    <a:pt x="2" y="0"/>
                  </a:cubicBezTo>
                  <a:cubicBezTo>
                    <a:pt x="1" y="0"/>
                    <a:pt x="1" y="0"/>
                    <a:pt x="0" y="1"/>
                  </a:cubicBezTo>
                  <a:cubicBezTo>
                    <a:pt x="0" y="1"/>
                    <a:pt x="0" y="1"/>
                    <a:pt x="0" y="1"/>
                  </a:cubicBezTo>
                  <a:cubicBezTo>
                    <a:pt x="1" y="2"/>
                    <a:pt x="1" y="2"/>
                    <a:pt x="1" y="2"/>
                  </a:cubicBezTo>
                  <a:cubicBezTo>
                    <a:pt x="1" y="1"/>
                    <a:pt x="2" y="1"/>
                    <a:pt x="2"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33" name="Freeform 247">
              <a:extLst>
                <a:ext uri="{FF2B5EF4-FFF2-40B4-BE49-F238E27FC236}">
                  <a16:creationId xmlns:a16="http://schemas.microsoft.com/office/drawing/2014/main" id="{CB258726-0CE1-488D-88CF-6E1F8E869198}"/>
                </a:ext>
              </a:extLst>
            </p:cNvPr>
            <p:cNvSpPr>
              <a:spLocks/>
            </p:cNvSpPr>
            <p:nvPr/>
          </p:nvSpPr>
          <p:spPr bwMode="auto">
            <a:xfrm>
              <a:off x="10552" y="2473"/>
              <a:ext cx="1" cy="2"/>
            </a:xfrm>
            <a:custGeom>
              <a:avLst/>
              <a:gdLst>
                <a:gd name="T0" fmla="*/ 0 w 1"/>
                <a:gd name="T1" fmla="*/ 2 h 2"/>
                <a:gd name="T2" fmla="*/ 1 w 1"/>
                <a:gd name="T3" fmla="*/ 2 h 2"/>
                <a:gd name="T4" fmla="*/ 1 w 1"/>
                <a:gd name="T5" fmla="*/ 0 h 2"/>
                <a:gd name="T6" fmla="*/ 1 w 1"/>
                <a:gd name="T7" fmla="*/ 0 h 2"/>
                <a:gd name="T8" fmla="*/ 0 w 1"/>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2">
                  <a:moveTo>
                    <a:pt x="0" y="2"/>
                  </a:moveTo>
                  <a:lnTo>
                    <a:pt x="1" y="2"/>
                  </a:lnTo>
                  <a:lnTo>
                    <a:pt x="1"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34" name="Freeform 248">
              <a:extLst>
                <a:ext uri="{FF2B5EF4-FFF2-40B4-BE49-F238E27FC236}">
                  <a16:creationId xmlns:a16="http://schemas.microsoft.com/office/drawing/2014/main" id="{52F889E3-E5D3-4F2D-9D09-B460F76A2F87}"/>
                </a:ext>
              </a:extLst>
            </p:cNvPr>
            <p:cNvSpPr>
              <a:spLocks/>
            </p:cNvSpPr>
            <p:nvPr/>
          </p:nvSpPr>
          <p:spPr bwMode="auto">
            <a:xfrm>
              <a:off x="10553" y="2439"/>
              <a:ext cx="4" cy="1"/>
            </a:xfrm>
            <a:custGeom>
              <a:avLst/>
              <a:gdLst>
                <a:gd name="T0" fmla="*/ 4 w 4"/>
                <a:gd name="T1" fmla="*/ 1 h 1"/>
                <a:gd name="T2" fmla="*/ 2 w 4"/>
                <a:gd name="T3" fmla="*/ 1 h 1"/>
                <a:gd name="T4" fmla="*/ 2 w 4"/>
                <a:gd name="T5" fmla="*/ 0 h 1"/>
                <a:gd name="T6" fmla="*/ 0 w 4"/>
                <a:gd name="T7" fmla="*/ 1 h 1"/>
                <a:gd name="T8" fmla="*/ 0 w 4"/>
                <a:gd name="T9" fmla="*/ 1 h 1"/>
                <a:gd name="T10" fmla="*/ 2 w 4"/>
                <a:gd name="T11" fmla="*/ 1 h 1"/>
                <a:gd name="T12" fmla="*/ 4 w 4"/>
                <a:gd name="T13" fmla="*/ 1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 h="1">
                  <a:moveTo>
                    <a:pt x="4" y="1"/>
                  </a:moveTo>
                  <a:lnTo>
                    <a:pt x="2" y="1"/>
                  </a:lnTo>
                  <a:lnTo>
                    <a:pt x="2" y="0"/>
                  </a:lnTo>
                  <a:lnTo>
                    <a:pt x="0" y="1"/>
                  </a:lnTo>
                  <a:lnTo>
                    <a:pt x="2" y="1"/>
                  </a:lnTo>
                  <a:lnTo>
                    <a:pt x="4"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35" name="Freeform 249">
              <a:extLst>
                <a:ext uri="{FF2B5EF4-FFF2-40B4-BE49-F238E27FC236}">
                  <a16:creationId xmlns:a16="http://schemas.microsoft.com/office/drawing/2014/main" id="{53FA7542-3FEB-4C15-A1C8-D55C9E62A32A}"/>
                </a:ext>
              </a:extLst>
            </p:cNvPr>
            <p:cNvSpPr>
              <a:spLocks/>
            </p:cNvSpPr>
            <p:nvPr/>
          </p:nvSpPr>
          <p:spPr bwMode="auto">
            <a:xfrm>
              <a:off x="10552" y="2485"/>
              <a:ext cx="1" cy="4"/>
            </a:xfrm>
            <a:custGeom>
              <a:avLst/>
              <a:gdLst>
                <a:gd name="T0" fmla="*/ 0 w 1"/>
                <a:gd name="T1" fmla="*/ 0 h 2"/>
                <a:gd name="T2" fmla="*/ 0 w 1"/>
                <a:gd name="T3" fmla="*/ 0 h 2"/>
                <a:gd name="T4" fmla="*/ 0 w 1"/>
                <a:gd name="T5" fmla="*/ 4 h 2"/>
                <a:gd name="T6" fmla="*/ 0 w 1"/>
                <a:gd name="T7" fmla="*/ 4 h 2"/>
                <a:gd name="T8" fmla="*/ 1 w 1"/>
                <a:gd name="T9" fmla="*/ 4 h 2"/>
                <a:gd name="T10" fmla="*/ 1 w 1"/>
                <a:gd name="T11" fmla="*/ 0 h 2"/>
                <a:gd name="T12" fmla="*/ 0 w 1"/>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2">
                  <a:moveTo>
                    <a:pt x="0" y="0"/>
                  </a:moveTo>
                  <a:cubicBezTo>
                    <a:pt x="0" y="0"/>
                    <a:pt x="0" y="0"/>
                    <a:pt x="0" y="0"/>
                  </a:cubicBezTo>
                  <a:cubicBezTo>
                    <a:pt x="0" y="1"/>
                    <a:pt x="0" y="1"/>
                    <a:pt x="0" y="1"/>
                  </a:cubicBezTo>
                  <a:cubicBezTo>
                    <a:pt x="0" y="1"/>
                    <a:pt x="0" y="1"/>
                    <a:pt x="0" y="1"/>
                  </a:cubicBezTo>
                  <a:cubicBezTo>
                    <a:pt x="1" y="1"/>
                    <a:pt x="1" y="2"/>
                    <a:pt x="1" y="1"/>
                  </a:cubicBezTo>
                  <a:cubicBezTo>
                    <a:pt x="1" y="0"/>
                    <a:pt x="1" y="0"/>
                    <a:pt x="1" y="0"/>
                  </a:cubicBez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36" name="Rectangle 250">
              <a:extLst>
                <a:ext uri="{FF2B5EF4-FFF2-40B4-BE49-F238E27FC236}">
                  <a16:creationId xmlns:a16="http://schemas.microsoft.com/office/drawing/2014/main" id="{251FEB58-D721-4401-BD6A-40A79DEED977}"/>
                </a:ext>
              </a:extLst>
            </p:cNvPr>
            <p:cNvSpPr>
              <a:spLocks noChangeArrowheads="1"/>
            </p:cNvSpPr>
            <p:nvPr/>
          </p:nvSpPr>
          <p:spPr bwMode="auto">
            <a:xfrm>
              <a:off x="10550" y="2446"/>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637" name="Rectangle 251">
              <a:extLst>
                <a:ext uri="{FF2B5EF4-FFF2-40B4-BE49-F238E27FC236}">
                  <a16:creationId xmlns:a16="http://schemas.microsoft.com/office/drawing/2014/main" id="{9BC2662D-C40E-4DA1-8906-23D98A78A3C7}"/>
                </a:ext>
              </a:extLst>
            </p:cNvPr>
            <p:cNvSpPr>
              <a:spLocks noChangeArrowheads="1"/>
            </p:cNvSpPr>
            <p:nvPr/>
          </p:nvSpPr>
          <p:spPr bwMode="auto">
            <a:xfrm>
              <a:off x="10552" y="2490"/>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638" name="Freeform 252">
              <a:extLst>
                <a:ext uri="{FF2B5EF4-FFF2-40B4-BE49-F238E27FC236}">
                  <a16:creationId xmlns:a16="http://schemas.microsoft.com/office/drawing/2014/main" id="{2B1B72F0-C5EE-495F-A099-9B6624F30D06}"/>
                </a:ext>
              </a:extLst>
            </p:cNvPr>
            <p:cNvSpPr>
              <a:spLocks/>
            </p:cNvSpPr>
            <p:nvPr/>
          </p:nvSpPr>
          <p:spPr bwMode="auto">
            <a:xfrm>
              <a:off x="10555" y="2458"/>
              <a:ext cx="2" cy="0"/>
            </a:xfrm>
            <a:custGeom>
              <a:avLst/>
              <a:gdLst>
                <a:gd name="T0" fmla="*/ 2 w 2"/>
                <a:gd name="T1" fmla="*/ 0 w 2"/>
                <a:gd name="T2" fmla="*/ 0 w 2"/>
                <a:gd name="T3" fmla="*/ 0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39" name="Freeform 253">
              <a:extLst>
                <a:ext uri="{FF2B5EF4-FFF2-40B4-BE49-F238E27FC236}">
                  <a16:creationId xmlns:a16="http://schemas.microsoft.com/office/drawing/2014/main" id="{3E4D9DB7-280C-4CA3-B39F-B3D915CCABF2}"/>
                </a:ext>
              </a:extLst>
            </p:cNvPr>
            <p:cNvSpPr>
              <a:spLocks/>
            </p:cNvSpPr>
            <p:nvPr/>
          </p:nvSpPr>
          <p:spPr bwMode="auto">
            <a:xfrm>
              <a:off x="10550" y="2447"/>
              <a:ext cx="2" cy="0"/>
            </a:xfrm>
            <a:custGeom>
              <a:avLst/>
              <a:gdLst>
                <a:gd name="T0" fmla="*/ 2 w 2"/>
                <a:gd name="T1" fmla="*/ 0 w 2"/>
                <a:gd name="T2" fmla="*/ 2 w 2"/>
                <a:gd name="T3" fmla="*/ 2 w 2"/>
                <a:gd name="T4" fmla="*/ 0 60000 65536"/>
                <a:gd name="T5" fmla="*/ 0 60000 65536"/>
                <a:gd name="T6" fmla="*/ 0 60000 65536"/>
                <a:gd name="T7" fmla="*/ 0 60000 65536"/>
              </a:gdLst>
              <a:ahLst/>
              <a:cxnLst>
                <a:cxn ang="T4">
                  <a:pos x="T0" y="0"/>
                </a:cxn>
                <a:cxn ang="T5">
                  <a:pos x="T1" y="0"/>
                </a:cxn>
                <a:cxn ang="T6">
                  <a:pos x="T2" y="0"/>
                </a:cxn>
                <a:cxn ang="T7">
                  <a:pos x="T3" y="0"/>
                </a:cxn>
              </a:cxnLst>
              <a:rect l="0" t="0" r="r" b="b"/>
              <a:pathLst>
                <a:path w="2">
                  <a:moveTo>
                    <a:pt x="2" y="0"/>
                  </a:move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40" name="Freeform 254">
              <a:extLst>
                <a:ext uri="{FF2B5EF4-FFF2-40B4-BE49-F238E27FC236}">
                  <a16:creationId xmlns:a16="http://schemas.microsoft.com/office/drawing/2014/main" id="{574B9203-3B11-4CB3-AFA5-B7D26EC24BA6}"/>
                </a:ext>
              </a:extLst>
            </p:cNvPr>
            <p:cNvSpPr>
              <a:spLocks/>
            </p:cNvSpPr>
            <p:nvPr/>
          </p:nvSpPr>
          <p:spPr bwMode="auto">
            <a:xfrm>
              <a:off x="10578" y="2478"/>
              <a:ext cx="0" cy="2"/>
            </a:xfrm>
            <a:custGeom>
              <a:avLst/>
              <a:gdLst>
                <a:gd name="T0" fmla="*/ 0 h 2"/>
                <a:gd name="T1" fmla="*/ 2 h 2"/>
                <a:gd name="T2" fmla="*/ 0 h 2"/>
                <a:gd name="T3" fmla="*/ 0 h 2"/>
                <a:gd name="T4" fmla="*/ 0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0"/>
                  </a:moveTo>
                  <a:lnTo>
                    <a:pt x="0" y="2"/>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41" name="Freeform 255">
              <a:extLst>
                <a:ext uri="{FF2B5EF4-FFF2-40B4-BE49-F238E27FC236}">
                  <a16:creationId xmlns:a16="http://schemas.microsoft.com/office/drawing/2014/main" id="{6870D253-1219-4A64-ADC6-A968E1583057}"/>
                </a:ext>
              </a:extLst>
            </p:cNvPr>
            <p:cNvSpPr>
              <a:spLocks/>
            </p:cNvSpPr>
            <p:nvPr/>
          </p:nvSpPr>
          <p:spPr bwMode="auto">
            <a:xfrm>
              <a:off x="10559" y="2446"/>
              <a:ext cx="1" cy="1"/>
            </a:xfrm>
            <a:custGeom>
              <a:avLst/>
              <a:gdLst>
                <a:gd name="T0" fmla="*/ 1 w 1"/>
                <a:gd name="T1" fmla="*/ 1 h 1"/>
                <a:gd name="T2" fmla="*/ 1 w 1"/>
                <a:gd name="T3" fmla="*/ 0 h 1"/>
                <a:gd name="T4" fmla="*/ 0 w 1"/>
                <a:gd name="T5" fmla="*/ 1 h 1"/>
                <a:gd name="T6" fmla="*/ 0 w 1"/>
                <a:gd name="T7" fmla="*/ 1 h 1"/>
                <a:gd name="T8" fmla="*/ 0 w 1"/>
                <a:gd name="T9" fmla="*/ 1 h 1"/>
                <a:gd name="T10" fmla="*/ 1 w 1"/>
                <a:gd name="T11" fmla="*/ 1 h 1"/>
                <a:gd name="T12" fmla="*/ 1 w 1"/>
                <a:gd name="T13" fmla="*/ 1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1" y="1"/>
                  </a:moveTo>
                  <a:lnTo>
                    <a:pt x="1" y="0"/>
                  </a:lnTo>
                  <a:lnTo>
                    <a:pt x="0" y="1"/>
                  </a:lnTo>
                  <a:lnTo>
                    <a:pt x="1"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42" name="Rectangle 256">
              <a:extLst>
                <a:ext uri="{FF2B5EF4-FFF2-40B4-BE49-F238E27FC236}">
                  <a16:creationId xmlns:a16="http://schemas.microsoft.com/office/drawing/2014/main" id="{B5C7A6F9-B4C5-40C8-B7A6-7FCD41C927DF}"/>
                </a:ext>
              </a:extLst>
            </p:cNvPr>
            <p:cNvSpPr>
              <a:spLocks noChangeArrowheads="1"/>
            </p:cNvSpPr>
            <p:nvPr/>
          </p:nvSpPr>
          <p:spPr bwMode="auto">
            <a:xfrm>
              <a:off x="10557" y="2406"/>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643" name="Freeform 257">
              <a:extLst>
                <a:ext uri="{FF2B5EF4-FFF2-40B4-BE49-F238E27FC236}">
                  <a16:creationId xmlns:a16="http://schemas.microsoft.com/office/drawing/2014/main" id="{26C0D15D-3004-438E-BCEF-FE3E9297A47B}"/>
                </a:ext>
              </a:extLst>
            </p:cNvPr>
            <p:cNvSpPr>
              <a:spLocks/>
            </p:cNvSpPr>
            <p:nvPr/>
          </p:nvSpPr>
          <p:spPr bwMode="auto">
            <a:xfrm>
              <a:off x="10557" y="2392"/>
              <a:ext cx="3" cy="2"/>
            </a:xfrm>
            <a:custGeom>
              <a:avLst/>
              <a:gdLst>
                <a:gd name="T0" fmla="*/ 3 w 3"/>
                <a:gd name="T1" fmla="*/ 2 h 2"/>
                <a:gd name="T2" fmla="*/ 2 w 3"/>
                <a:gd name="T3" fmla="*/ 0 h 2"/>
                <a:gd name="T4" fmla="*/ 2 w 3"/>
                <a:gd name="T5" fmla="*/ 0 h 2"/>
                <a:gd name="T6" fmla="*/ 2 w 3"/>
                <a:gd name="T7" fmla="*/ 0 h 2"/>
                <a:gd name="T8" fmla="*/ 2 w 3"/>
                <a:gd name="T9" fmla="*/ 0 h 2"/>
                <a:gd name="T10" fmla="*/ 0 w 3"/>
                <a:gd name="T11" fmla="*/ 0 h 2"/>
                <a:gd name="T12" fmla="*/ 2 w 3"/>
                <a:gd name="T13" fmla="*/ 2 h 2"/>
                <a:gd name="T14" fmla="*/ 2 w 3"/>
                <a:gd name="T15" fmla="*/ 2 h 2"/>
                <a:gd name="T16" fmla="*/ 3 w 3"/>
                <a:gd name="T17" fmla="*/ 2 h 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 h="2">
                  <a:moveTo>
                    <a:pt x="3" y="2"/>
                  </a:moveTo>
                  <a:lnTo>
                    <a:pt x="2" y="0"/>
                  </a:lnTo>
                  <a:lnTo>
                    <a:pt x="0" y="0"/>
                  </a:lnTo>
                  <a:lnTo>
                    <a:pt x="2" y="2"/>
                  </a:lnTo>
                  <a:lnTo>
                    <a:pt x="3"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44" name="Rectangle 258">
              <a:extLst>
                <a:ext uri="{FF2B5EF4-FFF2-40B4-BE49-F238E27FC236}">
                  <a16:creationId xmlns:a16="http://schemas.microsoft.com/office/drawing/2014/main" id="{883AA994-233F-487A-BC8E-95A616C98CC0}"/>
                </a:ext>
              </a:extLst>
            </p:cNvPr>
            <p:cNvSpPr>
              <a:spLocks noChangeArrowheads="1"/>
            </p:cNvSpPr>
            <p:nvPr/>
          </p:nvSpPr>
          <p:spPr bwMode="auto">
            <a:xfrm>
              <a:off x="10555" y="2485"/>
              <a:ext cx="2"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645" name="Rectangle 259">
              <a:extLst>
                <a:ext uri="{FF2B5EF4-FFF2-40B4-BE49-F238E27FC236}">
                  <a16:creationId xmlns:a16="http://schemas.microsoft.com/office/drawing/2014/main" id="{25CD4868-752E-4362-80CF-EFAD8E6AE1BF}"/>
                </a:ext>
              </a:extLst>
            </p:cNvPr>
            <p:cNvSpPr>
              <a:spLocks noChangeArrowheads="1"/>
            </p:cNvSpPr>
            <p:nvPr/>
          </p:nvSpPr>
          <p:spPr bwMode="auto">
            <a:xfrm>
              <a:off x="10555" y="2494"/>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646" name="Rectangle 260">
              <a:extLst>
                <a:ext uri="{FF2B5EF4-FFF2-40B4-BE49-F238E27FC236}">
                  <a16:creationId xmlns:a16="http://schemas.microsoft.com/office/drawing/2014/main" id="{3D48DE93-F214-4B0E-B364-48670D321A86}"/>
                </a:ext>
              </a:extLst>
            </p:cNvPr>
            <p:cNvSpPr>
              <a:spLocks noChangeArrowheads="1"/>
            </p:cNvSpPr>
            <p:nvPr/>
          </p:nvSpPr>
          <p:spPr bwMode="auto">
            <a:xfrm>
              <a:off x="10557" y="2497"/>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647" name="Freeform 261">
              <a:extLst>
                <a:ext uri="{FF2B5EF4-FFF2-40B4-BE49-F238E27FC236}">
                  <a16:creationId xmlns:a16="http://schemas.microsoft.com/office/drawing/2014/main" id="{60A3E90C-F68D-4A6C-8928-2AA8BA7BDDE7}"/>
                </a:ext>
              </a:extLst>
            </p:cNvPr>
            <p:cNvSpPr>
              <a:spLocks/>
            </p:cNvSpPr>
            <p:nvPr/>
          </p:nvSpPr>
          <p:spPr bwMode="auto">
            <a:xfrm>
              <a:off x="10555" y="2478"/>
              <a:ext cx="2" cy="4"/>
            </a:xfrm>
            <a:custGeom>
              <a:avLst/>
              <a:gdLst>
                <a:gd name="T0" fmla="*/ 0 w 1"/>
                <a:gd name="T1" fmla="*/ 0 h 2"/>
                <a:gd name="T2" fmla="*/ 0 w 1"/>
                <a:gd name="T3" fmla="*/ 4 h 2"/>
                <a:gd name="T4" fmla="*/ 0 w 1"/>
                <a:gd name="T5" fmla="*/ 8 h 2"/>
                <a:gd name="T6" fmla="*/ 4 w 1"/>
                <a:gd name="T7" fmla="*/ 4 h 2"/>
                <a:gd name="T8" fmla="*/ 4 w 1"/>
                <a:gd name="T9" fmla="*/ 4 h 2"/>
                <a:gd name="T10" fmla="*/ 0 w 1"/>
                <a:gd name="T11" fmla="*/ 0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2">
                  <a:moveTo>
                    <a:pt x="0" y="0"/>
                  </a:moveTo>
                  <a:cubicBezTo>
                    <a:pt x="0" y="1"/>
                    <a:pt x="0" y="1"/>
                    <a:pt x="0" y="1"/>
                  </a:cubicBezTo>
                  <a:cubicBezTo>
                    <a:pt x="0" y="2"/>
                    <a:pt x="0" y="2"/>
                    <a:pt x="0" y="2"/>
                  </a:cubicBezTo>
                  <a:cubicBezTo>
                    <a:pt x="1" y="2"/>
                    <a:pt x="1" y="1"/>
                    <a:pt x="1" y="1"/>
                  </a:cubicBezTo>
                  <a:cubicBezTo>
                    <a:pt x="1" y="1"/>
                    <a:pt x="1" y="1"/>
                    <a:pt x="1" y="1"/>
                  </a:cubicBez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48" name="Rectangle 262">
              <a:extLst>
                <a:ext uri="{FF2B5EF4-FFF2-40B4-BE49-F238E27FC236}">
                  <a16:creationId xmlns:a16="http://schemas.microsoft.com/office/drawing/2014/main" id="{FDB69844-5470-4683-A6EF-518DFD9C2E3C}"/>
                </a:ext>
              </a:extLst>
            </p:cNvPr>
            <p:cNvSpPr>
              <a:spLocks noChangeArrowheads="1"/>
            </p:cNvSpPr>
            <p:nvPr/>
          </p:nvSpPr>
          <p:spPr bwMode="auto">
            <a:xfrm>
              <a:off x="10578" y="2471"/>
              <a:ext cx="1" cy="2"/>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649" name="Oval 263">
              <a:extLst>
                <a:ext uri="{FF2B5EF4-FFF2-40B4-BE49-F238E27FC236}">
                  <a16:creationId xmlns:a16="http://schemas.microsoft.com/office/drawing/2014/main" id="{2039E4DB-E6CF-4F39-AECA-4D8EF893F10B}"/>
                </a:ext>
              </a:extLst>
            </p:cNvPr>
            <p:cNvSpPr>
              <a:spLocks noChangeArrowheads="1"/>
            </p:cNvSpPr>
            <p:nvPr/>
          </p:nvSpPr>
          <p:spPr bwMode="auto">
            <a:xfrm>
              <a:off x="10595" y="2506"/>
              <a:ext cx="2" cy="2"/>
            </a:xfrm>
            <a:prstGeom prst="ellipse">
              <a:avLst/>
            </a:pr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650" name="Rectangle 264">
              <a:extLst>
                <a:ext uri="{FF2B5EF4-FFF2-40B4-BE49-F238E27FC236}">
                  <a16:creationId xmlns:a16="http://schemas.microsoft.com/office/drawing/2014/main" id="{7E8F0D83-CA0C-4E66-AB78-50E8BB946885}"/>
                </a:ext>
              </a:extLst>
            </p:cNvPr>
            <p:cNvSpPr>
              <a:spLocks noChangeArrowheads="1"/>
            </p:cNvSpPr>
            <p:nvPr/>
          </p:nvSpPr>
          <p:spPr bwMode="auto">
            <a:xfrm>
              <a:off x="10593" y="2504"/>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651" name="Freeform 265">
              <a:extLst>
                <a:ext uri="{FF2B5EF4-FFF2-40B4-BE49-F238E27FC236}">
                  <a16:creationId xmlns:a16="http://schemas.microsoft.com/office/drawing/2014/main" id="{6C9ED9F9-C6B4-410E-8138-C59BF26D09BE}"/>
                </a:ext>
              </a:extLst>
            </p:cNvPr>
            <p:cNvSpPr>
              <a:spLocks/>
            </p:cNvSpPr>
            <p:nvPr/>
          </p:nvSpPr>
          <p:spPr bwMode="auto">
            <a:xfrm>
              <a:off x="10572" y="2473"/>
              <a:ext cx="6" cy="2"/>
            </a:xfrm>
            <a:custGeom>
              <a:avLst/>
              <a:gdLst>
                <a:gd name="T0" fmla="*/ 4 w 3"/>
                <a:gd name="T1" fmla="*/ 0 h 1"/>
                <a:gd name="T2" fmla="*/ 4 w 3"/>
                <a:gd name="T3" fmla="*/ 0 h 1"/>
                <a:gd name="T4" fmla="*/ 4 w 3"/>
                <a:gd name="T5" fmla="*/ 4 h 1"/>
                <a:gd name="T6" fmla="*/ 8 w 3"/>
                <a:gd name="T7" fmla="*/ 4 h 1"/>
                <a:gd name="T8" fmla="*/ 8 w 3"/>
                <a:gd name="T9" fmla="*/ 4 h 1"/>
                <a:gd name="T10" fmla="*/ 12 w 3"/>
                <a:gd name="T11" fmla="*/ 0 h 1"/>
                <a:gd name="T12" fmla="*/ 8 w 3"/>
                <a:gd name="T13" fmla="*/ 0 h 1"/>
                <a:gd name="T14" fmla="*/ 4 w 3"/>
                <a:gd name="T15" fmla="*/ 0 h 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 h="1">
                  <a:moveTo>
                    <a:pt x="1" y="0"/>
                  </a:moveTo>
                  <a:cubicBezTo>
                    <a:pt x="1" y="0"/>
                    <a:pt x="1" y="0"/>
                    <a:pt x="1" y="0"/>
                  </a:cubicBezTo>
                  <a:cubicBezTo>
                    <a:pt x="0" y="0"/>
                    <a:pt x="1" y="0"/>
                    <a:pt x="1" y="1"/>
                  </a:cubicBezTo>
                  <a:cubicBezTo>
                    <a:pt x="2" y="1"/>
                    <a:pt x="2" y="1"/>
                    <a:pt x="2" y="1"/>
                  </a:cubicBezTo>
                  <a:cubicBezTo>
                    <a:pt x="2" y="1"/>
                    <a:pt x="2" y="1"/>
                    <a:pt x="2" y="1"/>
                  </a:cubicBezTo>
                  <a:cubicBezTo>
                    <a:pt x="3" y="1"/>
                    <a:pt x="3" y="0"/>
                    <a:pt x="3" y="0"/>
                  </a:cubicBezTo>
                  <a:cubicBezTo>
                    <a:pt x="2" y="0"/>
                    <a:pt x="2" y="0"/>
                    <a:pt x="2" y="0"/>
                  </a:cubicBezTo>
                  <a:cubicBezTo>
                    <a:pt x="2" y="1"/>
                    <a:pt x="2" y="1"/>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52" name="Rectangle 266">
              <a:extLst>
                <a:ext uri="{FF2B5EF4-FFF2-40B4-BE49-F238E27FC236}">
                  <a16:creationId xmlns:a16="http://schemas.microsoft.com/office/drawing/2014/main" id="{970B5A88-C4B0-4EEB-BEE6-9EEBEECE0BEC}"/>
                </a:ext>
              </a:extLst>
            </p:cNvPr>
            <p:cNvSpPr>
              <a:spLocks noChangeArrowheads="1"/>
            </p:cNvSpPr>
            <p:nvPr/>
          </p:nvSpPr>
          <p:spPr bwMode="auto">
            <a:xfrm>
              <a:off x="10595" y="2485"/>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653" name="Rectangle 267">
              <a:extLst>
                <a:ext uri="{FF2B5EF4-FFF2-40B4-BE49-F238E27FC236}">
                  <a16:creationId xmlns:a16="http://schemas.microsoft.com/office/drawing/2014/main" id="{12FEDEA4-51A5-4497-A5BE-F09BB2453FF8}"/>
                </a:ext>
              </a:extLst>
            </p:cNvPr>
            <p:cNvSpPr>
              <a:spLocks noChangeArrowheads="1"/>
            </p:cNvSpPr>
            <p:nvPr/>
          </p:nvSpPr>
          <p:spPr bwMode="auto">
            <a:xfrm>
              <a:off x="10590" y="2499"/>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654" name="Freeform 268">
              <a:extLst>
                <a:ext uri="{FF2B5EF4-FFF2-40B4-BE49-F238E27FC236}">
                  <a16:creationId xmlns:a16="http://schemas.microsoft.com/office/drawing/2014/main" id="{2684F84A-3D75-4CD8-A586-195969545663}"/>
                </a:ext>
              </a:extLst>
            </p:cNvPr>
            <p:cNvSpPr>
              <a:spLocks/>
            </p:cNvSpPr>
            <p:nvPr/>
          </p:nvSpPr>
          <p:spPr bwMode="auto">
            <a:xfrm>
              <a:off x="10591" y="2499"/>
              <a:ext cx="2" cy="3"/>
            </a:xfrm>
            <a:custGeom>
              <a:avLst/>
              <a:gdLst>
                <a:gd name="T0" fmla="*/ 4 w 1"/>
                <a:gd name="T1" fmla="*/ 0 h 2"/>
                <a:gd name="T2" fmla="*/ 0 w 1"/>
                <a:gd name="T3" fmla="*/ 0 h 2"/>
                <a:gd name="T4" fmla="*/ 0 w 1"/>
                <a:gd name="T5" fmla="*/ 3 h 2"/>
                <a:gd name="T6" fmla="*/ 0 w 1"/>
                <a:gd name="T7" fmla="*/ 3 h 2"/>
                <a:gd name="T8" fmla="*/ 0 w 1"/>
                <a:gd name="T9" fmla="*/ 5 h 2"/>
                <a:gd name="T10" fmla="*/ 4 w 1"/>
                <a:gd name="T11" fmla="*/ 3 h 2"/>
                <a:gd name="T12" fmla="*/ 4 w 1"/>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2">
                  <a:moveTo>
                    <a:pt x="1" y="0"/>
                  </a:moveTo>
                  <a:cubicBezTo>
                    <a:pt x="0" y="0"/>
                    <a:pt x="0" y="0"/>
                    <a:pt x="0" y="0"/>
                  </a:cubicBezTo>
                  <a:cubicBezTo>
                    <a:pt x="0" y="1"/>
                    <a:pt x="0" y="1"/>
                    <a:pt x="0" y="1"/>
                  </a:cubicBezTo>
                  <a:cubicBezTo>
                    <a:pt x="0" y="1"/>
                    <a:pt x="0" y="1"/>
                    <a:pt x="0" y="1"/>
                  </a:cubicBezTo>
                  <a:cubicBezTo>
                    <a:pt x="0" y="2"/>
                    <a:pt x="0" y="2"/>
                    <a:pt x="0" y="2"/>
                  </a:cubicBezTo>
                  <a:cubicBezTo>
                    <a:pt x="1" y="1"/>
                    <a:pt x="1" y="1"/>
                    <a:pt x="1" y="1"/>
                  </a:cubicBez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55" name="Freeform 269">
              <a:extLst>
                <a:ext uri="{FF2B5EF4-FFF2-40B4-BE49-F238E27FC236}">
                  <a16:creationId xmlns:a16="http://schemas.microsoft.com/office/drawing/2014/main" id="{D2261176-50DC-4BED-8BEE-663932CDD27F}"/>
                </a:ext>
              </a:extLst>
            </p:cNvPr>
            <p:cNvSpPr>
              <a:spLocks/>
            </p:cNvSpPr>
            <p:nvPr/>
          </p:nvSpPr>
          <p:spPr bwMode="auto">
            <a:xfrm>
              <a:off x="10590" y="2499"/>
              <a:ext cx="1" cy="2"/>
            </a:xfrm>
            <a:custGeom>
              <a:avLst/>
              <a:gdLst>
                <a:gd name="T0" fmla="*/ 0 w 1"/>
                <a:gd name="T1" fmla="*/ 2 h 2"/>
                <a:gd name="T2" fmla="*/ 0 w 1"/>
                <a:gd name="T3" fmla="*/ 0 h 2"/>
                <a:gd name="T4" fmla="*/ 0 w 1"/>
                <a:gd name="T5" fmla="*/ 2 h 2"/>
                <a:gd name="T6" fmla="*/ 1 w 1"/>
                <a:gd name="T7" fmla="*/ 2 h 2"/>
                <a:gd name="T8" fmla="*/ 0 w 1"/>
                <a:gd name="T9" fmla="*/ 2 h 2"/>
                <a:gd name="T10" fmla="*/ 0 w 1"/>
                <a:gd name="T11" fmla="*/ 2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2">
                  <a:moveTo>
                    <a:pt x="0" y="2"/>
                  </a:moveTo>
                  <a:lnTo>
                    <a:pt x="0" y="0"/>
                  </a:lnTo>
                  <a:lnTo>
                    <a:pt x="0" y="2"/>
                  </a:lnTo>
                  <a:lnTo>
                    <a:pt x="1" y="2"/>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56" name="Freeform 270">
              <a:extLst>
                <a:ext uri="{FF2B5EF4-FFF2-40B4-BE49-F238E27FC236}">
                  <a16:creationId xmlns:a16="http://schemas.microsoft.com/office/drawing/2014/main" id="{10818399-255C-4F83-B2AC-24779634A8BA}"/>
                </a:ext>
              </a:extLst>
            </p:cNvPr>
            <p:cNvSpPr>
              <a:spLocks/>
            </p:cNvSpPr>
            <p:nvPr/>
          </p:nvSpPr>
          <p:spPr bwMode="auto">
            <a:xfrm>
              <a:off x="10723" y="2502"/>
              <a:ext cx="0" cy="2"/>
            </a:xfrm>
            <a:custGeom>
              <a:avLst/>
              <a:gdLst>
                <a:gd name="T0" fmla="*/ 0 h 2"/>
                <a:gd name="T1" fmla="*/ 0 h 2"/>
                <a:gd name="T2" fmla="*/ 0 h 2"/>
                <a:gd name="T3" fmla="*/ 2 h 2"/>
                <a:gd name="T4" fmla="*/ 0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0"/>
                  </a:moveTo>
                  <a:lnTo>
                    <a:pt x="0" y="0"/>
                  </a:lnTo>
                  <a:lnTo>
                    <a:pt x="0" y="2"/>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57" name="Freeform 271">
              <a:extLst>
                <a:ext uri="{FF2B5EF4-FFF2-40B4-BE49-F238E27FC236}">
                  <a16:creationId xmlns:a16="http://schemas.microsoft.com/office/drawing/2014/main" id="{BF61EEE4-973B-4EC9-8AD6-15E6B418E2AF}"/>
                </a:ext>
              </a:extLst>
            </p:cNvPr>
            <p:cNvSpPr>
              <a:spLocks/>
            </p:cNvSpPr>
            <p:nvPr/>
          </p:nvSpPr>
          <p:spPr bwMode="auto">
            <a:xfrm>
              <a:off x="10709" y="2497"/>
              <a:ext cx="2" cy="0"/>
            </a:xfrm>
            <a:custGeom>
              <a:avLst/>
              <a:gdLst>
                <a:gd name="T0" fmla="*/ 2 w 2"/>
                <a:gd name="T1" fmla="*/ 0 w 2"/>
                <a:gd name="T2" fmla="*/ 0 w 2"/>
                <a:gd name="T3" fmla="*/ 0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58" name="Freeform 272">
              <a:extLst>
                <a:ext uri="{FF2B5EF4-FFF2-40B4-BE49-F238E27FC236}">
                  <a16:creationId xmlns:a16="http://schemas.microsoft.com/office/drawing/2014/main" id="{66E36C8D-30C4-41FD-B327-9E9C1E401072}"/>
                </a:ext>
              </a:extLst>
            </p:cNvPr>
            <p:cNvSpPr>
              <a:spLocks/>
            </p:cNvSpPr>
            <p:nvPr/>
          </p:nvSpPr>
          <p:spPr bwMode="auto">
            <a:xfrm>
              <a:off x="10709" y="2489"/>
              <a:ext cx="2" cy="0"/>
            </a:xfrm>
            <a:custGeom>
              <a:avLst/>
              <a:gdLst>
                <a:gd name="T0" fmla="*/ 2 w 2"/>
                <a:gd name="T1" fmla="*/ 2 w 2"/>
                <a:gd name="T2" fmla="*/ 2 w 2"/>
                <a:gd name="T3" fmla="*/ 2 w 2"/>
                <a:gd name="T4" fmla="*/ 0 w 2"/>
                <a:gd name="T5" fmla="*/ 0 w 2"/>
                <a:gd name="T6" fmla="*/ 0 w 2"/>
                <a:gd name="T7" fmla="*/ 2 w 2"/>
                <a:gd name="T8" fmla="*/ 0 60000 65536"/>
                <a:gd name="T9" fmla="*/ 0 60000 65536"/>
                <a:gd name="T10" fmla="*/ 0 60000 65536"/>
                <a:gd name="T11" fmla="*/ 0 60000 65536"/>
                <a:gd name="T12" fmla="*/ 0 60000 65536"/>
                <a:gd name="T13" fmla="*/ 0 60000 65536"/>
                <a:gd name="T14" fmla="*/ 0 60000 65536"/>
                <a:gd name="T15" fmla="*/ 0 60000 65536"/>
              </a:gdLst>
              <a:ahLst/>
              <a:cxnLst>
                <a:cxn ang="T8">
                  <a:pos x="T0" y="0"/>
                </a:cxn>
                <a:cxn ang="T9">
                  <a:pos x="T1" y="0"/>
                </a:cxn>
                <a:cxn ang="T10">
                  <a:pos x="T2" y="0"/>
                </a:cxn>
                <a:cxn ang="T11">
                  <a:pos x="T3" y="0"/>
                </a:cxn>
                <a:cxn ang="T12">
                  <a:pos x="T4" y="0"/>
                </a:cxn>
                <a:cxn ang="T13">
                  <a:pos x="T5" y="0"/>
                </a:cxn>
                <a:cxn ang="T14">
                  <a:pos x="T6" y="0"/>
                </a:cxn>
                <a:cxn ang="T15">
                  <a:pos x="T7" y="0"/>
                </a:cxn>
              </a:cxnLst>
              <a:rect l="0" t="0" r="r" b="b"/>
              <a:pathLst>
                <a:path w="2">
                  <a:moveTo>
                    <a:pt x="2" y="0"/>
                  </a:move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59" name="Freeform 273">
              <a:extLst>
                <a:ext uri="{FF2B5EF4-FFF2-40B4-BE49-F238E27FC236}">
                  <a16:creationId xmlns:a16="http://schemas.microsoft.com/office/drawing/2014/main" id="{A9448901-BB02-496F-9040-33F43B15FE59}"/>
                </a:ext>
              </a:extLst>
            </p:cNvPr>
            <p:cNvSpPr>
              <a:spLocks/>
            </p:cNvSpPr>
            <p:nvPr/>
          </p:nvSpPr>
          <p:spPr bwMode="auto">
            <a:xfrm>
              <a:off x="10709" y="2501"/>
              <a:ext cx="0" cy="1"/>
            </a:xfrm>
            <a:custGeom>
              <a:avLst/>
              <a:gdLst>
                <a:gd name="T0" fmla="*/ 0 h 1"/>
                <a:gd name="T1" fmla="*/ 0 h 1"/>
                <a:gd name="T2" fmla="*/ 0 h 1"/>
                <a:gd name="T3" fmla="*/ 0 h 1"/>
                <a:gd name="T4" fmla="*/ 0 h 1"/>
                <a:gd name="T5" fmla="*/ 1 h 1"/>
                <a:gd name="T6" fmla="*/ 0 h 1"/>
                <a:gd name="T7" fmla="*/ 0 60000 65536"/>
                <a:gd name="T8" fmla="*/ 0 60000 65536"/>
                <a:gd name="T9" fmla="*/ 0 60000 65536"/>
                <a:gd name="T10" fmla="*/ 0 60000 65536"/>
                <a:gd name="T11" fmla="*/ 0 60000 65536"/>
                <a:gd name="T12" fmla="*/ 0 60000 65536"/>
                <a:gd name="T13" fmla="*/ 0 60000 65536"/>
              </a:gdLst>
              <a:ahLst/>
              <a:cxnLst>
                <a:cxn ang="T7">
                  <a:pos x="0" y="T0"/>
                </a:cxn>
                <a:cxn ang="T8">
                  <a:pos x="0" y="T1"/>
                </a:cxn>
                <a:cxn ang="T9">
                  <a:pos x="0" y="T2"/>
                </a:cxn>
                <a:cxn ang="T10">
                  <a:pos x="0" y="T3"/>
                </a:cxn>
                <a:cxn ang="T11">
                  <a:pos x="0" y="T4"/>
                </a:cxn>
                <a:cxn ang="T12">
                  <a:pos x="0" y="T5"/>
                </a:cxn>
                <a:cxn ang="T13">
                  <a:pos x="0" y="T6"/>
                </a:cxn>
              </a:cxnLst>
              <a:rect l="0" t="0" r="r" b="b"/>
              <a:pathLst>
                <a:path h="1">
                  <a:moveTo>
                    <a:pt x="0" y="0"/>
                  </a:moveTo>
                  <a:lnTo>
                    <a:pt x="0" y="0"/>
                  </a:lnTo>
                  <a:lnTo>
                    <a:pt x="0" y="1"/>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60" name="Freeform 274">
              <a:extLst>
                <a:ext uri="{FF2B5EF4-FFF2-40B4-BE49-F238E27FC236}">
                  <a16:creationId xmlns:a16="http://schemas.microsoft.com/office/drawing/2014/main" id="{D7E99807-7402-40F9-BD2A-69C2B691F2E9}"/>
                </a:ext>
              </a:extLst>
            </p:cNvPr>
            <p:cNvSpPr>
              <a:spLocks/>
            </p:cNvSpPr>
            <p:nvPr/>
          </p:nvSpPr>
          <p:spPr bwMode="auto">
            <a:xfrm>
              <a:off x="10716" y="2489"/>
              <a:ext cx="0" cy="1"/>
            </a:xfrm>
            <a:custGeom>
              <a:avLst/>
              <a:gdLst>
                <a:gd name="T0" fmla="*/ 1 h 1"/>
                <a:gd name="T1" fmla="*/ 0 h 1"/>
                <a:gd name="T2" fmla="*/ 1 h 1"/>
                <a:gd name="T3" fmla="*/ 1 h 1"/>
                <a:gd name="T4" fmla="*/ 1 h 1"/>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1">
                  <a:moveTo>
                    <a:pt x="0" y="1"/>
                  </a:moveTo>
                  <a:lnTo>
                    <a:pt x="0" y="0"/>
                  </a:lnTo>
                  <a:lnTo>
                    <a:pt x="0"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61" name="Freeform 275">
              <a:extLst>
                <a:ext uri="{FF2B5EF4-FFF2-40B4-BE49-F238E27FC236}">
                  <a16:creationId xmlns:a16="http://schemas.microsoft.com/office/drawing/2014/main" id="{5F9E45CF-0A41-4EAC-934E-03A845109ED5}"/>
                </a:ext>
              </a:extLst>
            </p:cNvPr>
            <p:cNvSpPr>
              <a:spLocks/>
            </p:cNvSpPr>
            <p:nvPr/>
          </p:nvSpPr>
          <p:spPr bwMode="auto">
            <a:xfrm>
              <a:off x="10712" y="2490"/>
              <a:ext cx="2" cy="0"/>
            </a:xfrm>
            <a:custGeom>
              <a:avLst/>
              <a:gdLst>
                <a:gd name="T0" fmla="*/ 2 w 2"/>
                <a:gd name="T1" fmla="*/ 0 w 2"/>
                <a:gd name="T2" fmla="*/ 0 w 2"/>
                <a:gd name="T3" fmla="*/ 0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62" name="Rectangle 276">
              <a:extLst>
                <a:ext uri="{FF2B5EF4-FFF2-40B4-BE49-F238E27FC236}">
                  <a16:creationId xmlns:a16="http://schemas.microsoft.com/office/drawing/2014/main" id="{F5ABACCD-6F45-4CD1-A73A-EF6BE05A70D0}"/>
                </a:ext>
              </a:extLst>
            </p:cNvPr>
            <p:cNvSpPr>
              <a:spLocks noChangeArrowheads="1"/>
            </p:cNvSpPr>
            <p:nvPr/>
          </p:nvSpPr>
          <p:spPr bwMode="auto">
            <a:xfrm>
              <a:off x="10545" y="2404"/>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663" name="Freeform 277">
              <a:extLst>
                <a:ext uri="{FF2B5EF4-FFF2-40B4-BE49-F238E27FC236}">
                  <a16:creationId xmlns:a16="http://schemas.microsoft.com/office/drawing/2014/main" id="{C9B7D979-A15C-4B22-962E-C9D7EE803761}"/>
                </a:ext>
              </a:extLst>
            </p:cNvPr>
            <p:cNvSpPr>
              <a:spLocks/>
            </p:cNvSpPr>
            <p:nvPr/>
          </p:nvSpPr>
          <p:spPr bwMode="auto">
            <a:xfrm>
              <a:off x="10709" y="2484"/>
              <a:ext cx="2" cy="1"/>
            </a:xfrm>
            <a:custGeom>
              <a:avLst/>
              <a:gdLst>
                <a:gd name="T0" fmla="*/ 2 w 2"/>
                <a:gd name="T1" fmla="*/ 1 h 1"/>
                <a:gd name="T2" fmla="*/ 2 w 2"/>
                <a:gd name="T3" fmla="*/ 0 h 1"/>
                <a:gd name="T4" fmla="*/ 0 w 2"/>
                <a:gd name="T5" fmla="*/ 1 h 1"/>
                <a:gd name="T6" fmla="*/ 0 w 2"/>
                <a:gd name="T7" fmla="*/ 1 h 1"/>
                <a:gd name="T8" fmla="*/ 2 w 2"/>
                <a:gd name="T9" fmla="*/ 1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2" y="1"/>
                  </a:moveTo>
                  <a:lnTo>
                    <a:pt x="2" y="0"/>
                  </a:lnTo>
                  <a:lnTo>
                    <a:pt x="0" y="1"/>
                  </a:lnTo>
                  <a:lnTo>
                    <a:pt x="2"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64" name="Freeform 278">
              <a:extLst>
                <a:ext uri="{FF2B5EF4-FFF2-40B4-BE49-F238E27FC236}">
                  <a16:creationId xmlns:a16="http://schemas.microsoft.com/office/drawing/2014/main" id="{5C07A33A-6C63-4672-9DDA-8B329672AE51}"/>
                </a:ext>
              </a:extLst>
            </p:cNvPr>
            <p:cNvSpPr>
              <a:spLocks/>
            </p:cNvSpPr>
            <p:nvPr/>
          </p:nvSpPr>
          <p:spPr bwMode="auto">
            <a:xfrm>
              <a:off x="10721" y="2508"/>
              <a:ext cx="2" cy="1"/>
            </a:xfrm>
            <a:custGeom>
              <a:avLst/>
              <a:gdLst>
                <a:gd name="T0" fmla="*/ 0 w 1"/>
                <a:gd name="T1" fmla="*/ 1 h 1"/>
                <a:gd name="T2" fmla="*/ 4 w 1"/>
                <a:gd name="T3" fmla="*/ 1 h 1"/>
                <a:gd name="T4" fmla="*/ 4 w 1"/>
                <a:gd name="T5" fmla="*/ 1 h 1"/>
                <a:gd name="T6" fmla="*/ 0 w 1"/>
                <a:gd name="T7" fmla="*/ 0 h 1"/>
                <a:gd name="T8" fmla="*/ 0 w 1"/>
                <a:gd name="T9" fmla="*/ 0 h 1"/>
                <a:gd name="T10" fmla="*/ 0 w 1"/>
                <a:gd name="T11" fmla="*/ 0 h 1"/>
                <a:gd name="T12" fmla="*/ 0 w 1"/>
                <a:gd name="T13" fmla="*/ 1 h 1"/>
                <a:gd name="T14" fmla="*/ 0 w 1"/>
                <a:gd name="T15" fmla="*/ 1 h 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 h="1">
                  <a:moveTo>
                    <a:pt x="0" y="1"/>
                  </a:moveTo>
                  <a:cubicBezTo>
                    <a:pt x="1" y="1"/>
                    <a:pt x="1" y="1"/>
                    <a:pt x="1" y="1"/>
                  </a:cubicBezTo>
                  <a:cubicBezTo>
                    <a:pt x="1" y="1"/>
                    <a:pt x="1" y="1"/>
                    <a:pt x="1" y="1"/>
                  </a:cubicBezTo>
                  <a:cubicBezTo>
                    <a:pt x="0" y="0"/>
                    <a:pt x="0" y="0"/>
                    <a:pt x="0" y="0"/>
                  </a:cubicBezTo>
                  <a:cubicBezTo>
                    <a:pt x="0" y="0"/>
                    <a:pt x="0" y="0"/>
                    <a:pt x="0" y="0"/>
                  </a:cubicBezTo>
                  <a:cubicBezTo>
                    <a:pt x="0" y="0"/>
                    <a:pt x="0" y="0"/>
                    <a:pt x="0" y="0"/>
                  </a:cubicBezTo>
                  <a:cubicBezTo>
                    <a:pt x="0" y="1"/>
                    <a:pt x="0" y="1"/>
                    <a:pt x="0" y="1"/>
                  </a:cubicBezTo>
                  <a:cubicBezTo>
                    <a:pt x="0" y="1"/>
                    <a:pt x="0" y="1"/>
                    <a:pt x="0"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65" name="Freeform 279">
              <a:extLst>
                <a:ext uri="{FF2B5EF4-FFF2-40B4-BE49-F238E27FC236}">
                  <a16:creationId xmlns:a16="http://schemas.microsoft.com/office/drawing/2014/main" id="{0C3FF3EC-7B29-4673-8C3A-9FEC2CF00490}"/>
                </a:ext>
              </a:extLst>
            </p:cNvPr>
            <p:cNvSpPr>
              <a:spLocks/>
            </p:cNvSpPr>
            <p:nvPr/>
          </p:nvSpPr>
          <p:spPr bwMode="auto">
            <a:xfrm>
              <a:off x="10579" y="2492"/>
              <a:ext cx="2" cy="4"/>
            </a:xfrm>
            <a:custGeom>
              <a:avLst/>
              <a:gdLst>
                <a:gd name="T0" fmla="*/ 4 w 1"/>
                <a:gd name="T1" fmla="*/ 0 h 2"/>
                <a:gd name="T2" fmla="*/ 0 w 1"/>
                <a:gd name="T3" fmla="*/ 4 h 2"/>
                <a:gd name="T4" fmla="*/ 0 w 1"/>
                <a:gd name="T5" fmla="*/ 4 h 2"/>
                <a:gd name="T6" fmla="*/ 0 w 1"/>
                <a:gd name="T7" fmla="*/ 8 h 2"/>
                <a:gd name="T8" fmla="*/ 4 w 1"/>
                <a:gd name="T9" fmla="*/ 4 h 2"/>
                <a:gd name="T10" fmla="*/ 4 w 1"/>
                <a:gd name="T11" fmla="*/ 0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2">
                  <a:moveTo>
                    <a:pt x="1" y="0"/>
                  </a:moveTo>
                  <a:cubicBezTo>
                    <a:pt x="0" y="1"/>
                    <a:pt x="0" y="1"/>
                    <a:pt x="0" y="1"/>
                  </a:cubicBezTo>
                  <a:cubicBezTo>
                    <a:pt x="0" y="1"/>
                    <a:pt x="0" y="1"/>
                    <a:pt x="0" y="1"/>
                  </a:cubicBezTo>
                  <a:cubicBezTo>
                    <a:pt x="0" y="2"/>
                    <a:pt x="0" y="2"/>
                    <a:pt x="0" y="2"/>
                  </a:cubicBezTo>
                  <a:cubicBezTo>
                    <a:pt x="1" y="2"/>
                    <a:pt x="1" y="1"/>
                    <a:pt x="1" y="1"/>
                  </a:cubicBezTo>
                  <a:cubicBezTo>
                    <a:pt x="1" y="0"/>
                    <a:pt x="1" y="0"/>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66" name="Rectangle 280">
              <a:extLst>
                <a:ext uri="{FF2B5EF4-FFF2-40B4-BE49-F238E27FC236}">
                  <a16:creationId xmlns:a16="http://schemas.microsoft.com/office/drawing/2014/main" id="{5343E9A7-72EA-4A69-8288-36E0D6AD2AA3}"/>
                </a:ext>
              </a:extLst>
            </p:cNvPr>
            <p:cNvSpPr>
              <a:spLocks noChangeArrowheads="1"/>
            </p:cNvSpPr>
            <p:nvPr/>
          </p:nvSpPr>
          <p:spPr bwMode="auto">
            <a:xfrm>
              <a:off x="10591" y="2515"/>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667" name="Rectangle 281">
              <a:extLst>
                <a:ext uri="{FF2B5EF4-FFF2-40B4-BE49-F238E27FC236}">
                  <a16:creationId xmlns:a16="http://schemas.microsoft.com/office/drawing/2014/main" id="{25A8B4D6-F66A-4C72-A02A-90FD119E5B09}"/>
                </a:ext>
              </a:extLst>
            </p:cNvPr>
            <p:cNvSpPr>
              <a:spLocks noChangeArrowheads="1"/>
            </p:cNvSpPr>
            <p:nvPr/>
          </p:nvSpPr>
          <p:spPr bwMode="auto">
            <a:xfrm>
              <a:off x="10581" y="2511"/>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668" name="Rectangle 282">
              <a:extLst>
                <a:ext uri="{FF2B5EF4-FFF2-40B4-BE49-F238E27FC236}">
                  <a16:creationId xmlns:a16="http://schemas.microsoft.com/office/drawing/2014/main" id="{4862725B-52D7-455A-920C-79E0E21CD8ED}"/>
                </a:ext>
              </a:extLst>
            </p:cNvPr>
            <p:cNvSpPr>
              <a:spLocks noChangeArrowheads="1"/>
            </p:cNvSpPr>
            <p:nvPr/>
          </p:nvSpPr>
          <p:spPr bwMode="auto">
            <a:xfrm>
              <a:off x="10550" y="2444"/>
              <a:ext cx="1" cy="2"/>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669" name="Freeform 283">
              <a:extLst>
                <a:ext uri="{FF2B5EF4-FFF2-40B4-BE49-F238E27FC236}">
                  <a16:creationId xmlns:a16="http://schemas.microsoft.com/office/drawing/2014/main" id="{CF63F4EB-06CD-4AD6-BF7D-F088D81D1B80}"/>
                </a:ext>
              </a:extLst>
            </p:cNvPr>
            <p:cNvSpPr>
              <a:spLocks/>
            </p:cNvSpPr>
            <p:nvPr/>
          </p:nvSpPr>
          <p:spPr bwMode="auto">
            <a:xfrm>
              <a:off x="10583" y="2501"/>
              <a:ext cx="1" cy="1"/>
            </a:xfrm>
            <a:custGeom>
              <a:avLst/>
              <a:gdLst>
                <a:gd name="T0" fmla="*/ 1 w 1"/>
                <a:gd name="T1" fmla="*/ 1 h 1"/>
                <a:gd name="T2" fmla="*/ 1 w 1"/>
                <a:gd name="T3" fmla="*/ 1 h 1"/>
                <a:gd name="T4" fmla="*/ 1 w 1"/>
                <a:gd name="T5" fmla="*/ 0 h 1"/>
                <a:gd name="T6" fmla="*/ 1 w 1"/>
                <a:gd name="T7" fmla="*/ 0 h 1"/>
                <a:gd name="T8" fmla="*/ 1 w 1"/>
                <a:gd name="T9" fmla="*/ 0 h 1"/>
                <a:gd name="T10" fmla="*/ 0 w 1"/>
                <a:gd name="T11" fmla="*/ 1 h 1"/>
                <a:gd name="T12" fmla="*/ 1 w 1"/>
                <a:gd name="T13" fmla="*/ 1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1" y="1"/>
                  </a:moveTo>
                  <a:lnTo>
                    <a:pt x="1" y="1"/>
                  </a:lnTo>
                  <a:lnTo>
                    <a:pt x="1" y="0"/>
                  </a:lnTo>
                  <a:lnTo>
                    <a:pt x="0" y="1"/>
                  </a:lnTo>
                  <a:lnTo>
                    <a:pt x="1"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70" name="Freeform 284">
              <a:extLst>
                <a:ext uri="{FF2B5EF4-FFF2-40B4-BE49-F238E27FC236}">
                  <a16:creationId xmlns:a16="http://schemas.microsoft.com/office/drawing/2014/main" id="{016F106B-3F46-48C4-B8B6-D142FBABDF31}"/>
                </a:ext>
              </a:extLst>
            </p:cNvPr>
            <p:cNvSpPr>
              <a:spLocks/>
            </p:cNvSpPr>
            <p:nvPr/>
          </p:nvSpPr>
          <p:spPr bwMode="auto">
            <a:xfrm>
              <a:off x="10578" y="2471"/>
              <a:ext cx="1" cy="2"/>
            </a:xfrm>
            <a:custGeom>
              <a:avLst/>
              <a:gdLst>
                <a:gd name="T0" fmla="*/ 1 w 1"/>
                <a:gd name="T1" fmla="*/ 0 h 2"/>
                <a:gd name="T2" fmla="*/ 1 w 1"/>
                <a:gd name="T3" fmla="*/ 0 h 2"/>
                <a:gd name="T4" fmla="*/ 0 w 1"/>
                <a:gd name="T5" fmla="*/ 0 h 2"/>
                <a:gd name="T6" fmla="*/ 1 w 1"/>
                <a:gd name="T7" fmla="*/ 2 h 2"/>
                <a:gd name="T8" fmla="*/ 1 w 1"/>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2">
                  <a:moveTo>
                    <a:pt x="1" y="0"/>
                  </a:moveTo>
                  <a:lnTo>
                    <a:pt x="1" y="0"/>
                  </a:lnTo>
                  <a:lnTo>
                    <a:pt x="0" y="0"/>
                  </a:lnTo>
                  <a:lnTo>
                    <a:pt x="1" y="2"/>
                  </a:ln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71" name="Freeform 285">
              <a:extLst>
                <a:ext uri="{FF2B5EF4-FFF2-40B4-BE49-F238E27FC236}">
                  <a16:creationId xmlns:a16="http://schemas.microsoft.com/office/drawing/2014/main" id="{DF9DBE87-609D-464F-A55D-E4F9AFD3C921}"/>
                </a:ext>
              </a:extLst>
            </p:cNvPr>
            <p:cNvSpPr>
              <a:spLocks/>
            </p:cNvSpPr>
            <p:nvPr/>
          </p:nvSpPr>
          <p:spPr bwMode="auto">
            <a:xfrm>
              <a:off x="10579" y="2506"/>
              <a:ext cx="2" cy="2"/>
            </a:xfrm>
            <a:custGeom>
              <a:avLst/>
              <a:gdLst>
                <a:gd name="T0" fmla="*/ 2 w 2"/>
                <a:gd name="T1" fmla="*/ 0 h 2"/>
                <a:gd name="T2" fmla="*/ 2 w 2"/>
                <a:gd name="T3" fmla="*/ 0 h 2"/>
                <a:gd name="T4" fmla="*/ 0 w 2"/>
                <a:gd name="T5" fmla="*/ 0 h 2"/>
                <a:gd name="T6" fmla="*/ 0 w 2"/>
                <a:gd name="T7" fmla="*/ 2 h 2"/>
                <a:gd name="T8" fmla="*/ 2 w 2"/>
                <a:gd name="T9" fmla="*/ 2 h 2"/>
                <a:gd name="T10" fmla="*/ 2 w 2"/>
                <a:gd name="T11" fmla="*/ 2 h 2"/>
                <a:gd name="T12" fmla="*/ 2 w 2"/>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2" y="0"/>
                  </a:moveTo>
                  <a:lnTo>
                    <a:pt x="2" y="0"/>
                  </a:lnTo>
                  <a:lnTo>
                    <a:pt x="0" y="0"/>
                  </a:lnTo>
                  <a:lnTo>
                    <a:pt x="0" y="2"/>
                  </a:lnTo>
                  <a:lnTo>
                    <a:pt x="2" y="2"/>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72" name="Rectangle 286">
              <a:extLst>
                <a:ext uri="{FF2B5EF4-FFF2-40B4-BE49-F238E27FC236}">
                  <a16:creationId xmlns:a16="http://schemas.microsoft.com/office/drawing/2014/main" id="{CCE88B9A-7E18-49ED-BC4F-0D29D53BD189}"/>
                </a:ext>
              </a:extLst>
            </p:cNvPr>
            <p:cNvSpPr>
              <a:spLocks noChangeArrowheads="1"/>
            </p:cNvSpPr>
            <p:nvPr/>
          </p:nvSpPr>
          <p:spPr bwMode="auto">
            <a:xfrm>
              <a:off x="10583" y="2487"/>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673" name="Freeform 287">
              <a:extLst>
                <a:ext uri="{FF2B5EF4-FFF2-40B4-BE49-F238E27FC236}">
                  <a16:creationId xmlns:a16="http://schemas.microsoft.com/office/drawing/2014/main" id="{E2C80072-8798-43BB-8B12-9B944D7A6E62}"/>
                </a:ext>
              </a:extLst>
            </p:cNvPr>
            <p:cNvSpPr>
              <a:spLocks/>
            </p:cNvSpPr>
            <p:nvPr/>
          </p:nvSpPr>
          <p:spPr bwMode="auto">
            <a:xfrm>
              <a:off x="10586" y="2506"/>
              <a:ext cx="4" cy="2"/>
            </a:xfrm>
            <a:custGeom>
              <a:avLst/>
              <a:gdLst>
                <a:gd name="T0" fmla="*/ 4 w 2"/>
                <a:gd name="T1" fmla="*/ 0 h 1"/>
                <a:gd name="T2" fmla="*/ 0 w 2"/>
                <a:gd name="T3" fmla="*/ 4 h 1"/>
                <a:gd name="T4" fmla="*/ 4 w 2"/>
                <a:gd name="T5" fmla="*/ 4 h 1"/>
                <a:gd name="T6" fmla="*/ 8 w 2"/>
                <a:gd name="T7" fmla="*/ 4 h 1"/>
                <a:gd name="T8" fmla="*/ 8 w 2"/>
                <a:gd name="T9" fmla="*/ 0 h 1"/>
                <a:gd name="T10" fmla="*/ 8 w 2"/>
                <a:gd name="T11" fmla="*/ 0 h 1"/>
                <a:gd name="T12" fmla="*/ 4 w 2"/>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1" y="0"/>
                  </a:moveTo>
                  <a:cubicBezTo>
                    <a:pt x="0" y="1"/>
                    <a:pt x="0" y="1"/>
                    <a:pt x="0" y="1"/>
                  </a:cubicBezTo>
                  <a:cubicBezTo>
                    <a:pt x="1" y="1"/>
                    <a:pt x="1" y="1"/>
                    <a:pt x="1" y="1"/>
                  </a:cubicBezTo>
                  <a:cubicBezTo>
                    <a:pt x="1" y="1"/>
                    <a:pt x="1" y="1"/>
                    <a:pt x="2" y="1"/>
                  </a:cubicBezTo>
                  <a:cubicBezTo>
                    <a:pt x="2" y="0"/>
                    <a:pt x="2" y="0"/>
                    <a:pt x="2" y="0"/>
                  </a:cubicBezTo>
                  <a:cubicBezTo>
                    <a:pt x="2" y="0"/>
                    <a:pt x="2" y="0"/>
                    <a:pt x="2" y="0"/>
                  </a:cubicBez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74" name="Rectangle 288">
              <a:extLst>
                <a:ext uri="{FF2B5EF4-FFF2-40B4-BE49-F238E27FC236}">
                  <a16:creationId xmlns:a16="http://schemas.microsoft.com/office/drawing/2014/main" id="{2513A5AD-AE9D-4BB4-954C-6DF71FBE0A74}"/>
                </a:ext>
              </a:extLst>
            </p:cNvPr>
            <p:cNvSpPr>
              <a:spLocks noChangeArrowheads="1"/>
            </p:cNvSpPr>
            <p:nvPr/>
          </p:nvSpPr>
          <p:spPr bwMode="auto">
            <a:xfrm>
              <a:off x="10591" y="2506"/>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675" name="Freeform 289">
              <a:extLst>
                <a:ext uri="{FF2B5EF4-FFF2-40B4-BE49-F238E27FC236}">
                  <a16:creationId xmlns:a16="http://schemas.microsoft.com/office/drawing/2014/main" id="{EA36BB8A-B30F-4D6C-9ABA-72999FA62A09}"/>
                </a:ext>
              </a:extLst>
            </p:cNvPr>
            <p:cNvSpPr>
              <a:spLocks/>
            </p:cNvSpPr>
            <p:nvPr/>
          </p:nvSpPr>
          <p:spPr bwMode="auto">
            <a:xfrm>
              <a:off x="10583" y="2492"/>
              <a:ext cx="1" cy="0"/>
            </a:xfrm>
            <a:custGeom>
              <a:avLst/>
              <a:gdLst>
                <a:gd name="T0" fmla="*/ 0 w 1"/>
                <a:gd name="T1" fmla="*/ 0 w 1"/>
                <a:gd name="T2" fmla="*/ 0 w 1"/>
                <a:gd name="T3" fmla="*/ 1 w 1"/>
                <a:gd name="T4" fmla="*/ 0 w 1"/>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1">
                  <a:moveTo>
                    <a:pt x="0" y="0"/>
                  </a:moveTo>
                  <a:lnTo>
                    <a:pt x="0" y="0"/>
                  </a:lnTo>
                  <a:lnTo>
                    <a:pt x="1"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76" name="Freeform 290">
              <a:extLst>
                <a:ext uri="{FF2B5EF4-FFF2-40B4-BE49-F238E27FC236}">
                  <a16:creationId xmlns:a16="http://schemas.microsoft.com/office/drawing/2014/main" id="{97806602-6441-4E5C-801F-52D45167313F}"/>
                </a:ext>
              </a:extLst>
            </p:cNvPr>
            <p:cNvSpPr>
              <a:spLocks/>
            </p:cNvSpPr>
            <p:nvPr/>
          </p:nvSpPr>
          <p:spPr bwMode="auto">
            <a:xfrm>
              <a:off x="10586" y="2494"/>
              <a:ext cx="4" cy="2"/>
            </a:xfrm>
            <a:custGeom>
              <a:avLst/>
              <a:gdLst>
                <a:gd name="T0" fmla="*/ 4 w 2"/>
                <a:gd name="T1" fmla="*/ 4 h 1"/>
                <a:gd name="T2" fmla="*/ 8 w 2"/>
                <a:gd name="T3" fmla="*/ 0 h 1"/>
                <a:gd name="T4" fmla="*/ 8 w 2"/>
                <a:gd name="T5" fmla="*/ 0 h 1"/>
                <a:gd name="T6" fmla="*/ 4 w 2"/>
                <a:gd name="T7" fmla="*/ 0 h 1"/>
                <a:gd name="T8" fmla="*/ 0 w 2"/>
                <a:gd name="T9" fmla="*/ 0 h 1"/>
                <a:gd name="T10" fmla="*/ 4 w 2"/>
                <a:gd name="T11" fmla="*/ 0 h 1"/>
                <a:gd name="T12" fmla="*/ 4 w 2"/>
                <a:gd name="T13" fmla="*/ 4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1" y="1"/>
                  </a:moveTo>
                  <a:cubicBezTo>
                    <a:pt x="2" y="1"/>
                    <a:pt x="2" y="0"/>
                    <a:pt x="2" y="0"/>
                  </a:cubicBezTo>
                  <a:cubicBezTo>
                    <a:pt x="2" y="0"/>
                    <a:pt x="2" y="0"/>
                    <a:pt x="2" y="0"/>
                  </a:cubicBezTo>
                  <a:cubicBezTo>
                    <a:pt x="1" y="0"/>
                    <a:pt x="1" y="0"/>
                    <a:pt x="1" y="0"/>
                  </a:cubicBezTo>
                  <a:cubicBezTo>
                    <a:pt x="0" y="0"/>
                    <a:pt x="0" y="0"/>
                    <a:pt x="0" y="0"/>
                  </a:cubicBezTo>
                  <a:cubicBezTo>
                    <a:pt x="1" y="0"/>
                    <a:pt x="1" y="0"/>
                    <a:pt x="1" y="0"/>
                  </a:cubicBezTo>
                  <a:lnTo>
                    <a:pt x="1"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77" name="Freeform 291">
              <a:extLst>
                <a:ext uri="{FF2B5EF4-FFF2-40B4-BE49-F238E27FC236}">
                  <a16:creationId xmlns:a16="http://schemas.microsoft.com/office/drawing/2014/main" id="{CF2B2131-2055-4664-A71B-C4D7F420CE80}"/>
                </a:ext>
              </a:extLst>
            </p:cNvPr>
            <p:cNvSpPr>
              <a:spLocks/>
            </p:cNvSpPr>
            <p:nvPr/>
          </p:nvSpPr>
          <p:spPr bwMode="auto">
            <a:xfrm>
              <a:off x="10586" y="2482"/>
              <a:ext cx="2" cy="0"/>
            </a:xfrm>
            <a:custGeom>
              <a:avLst/>
              <a:gdLst>
                <a:gd name="T0" fmla="*/ 2 w 2"/>
                <a:gd name="T1" fmla="*/ 2 w 2"/>
                <a:gd name="T2" fmla="*/ 2 w 2"/>
                <a:gd name="T3" fmla="*/ 2 w 2"/>
                <a:gd name="T4" fmla="*/ 0 w 2"/>
                <a:gd name="T5" fmla="*/ 2 w 2"/>
                <a:gd name="T6" fmla="*/ 2 w 2"/>
                <a:gd name="T7" fmla="*/ 0 60000 65536"/>
                <a:gd name="T8" fmla="*/ 0 60000 65536"/>
                <a:gd name="T9" fmla="*/ 0 60000 65536"/>
                <a:gd name="T10" fmla="*/ 0 60000 65536"/>
                <a:gd name="T11" fmla="*/ 0 60000 65536"/>
                <a:gd name="T12" fmla="*/ 0 60000 65536"/>
                <a:gd name="T13" fmla="*/ 0 60000 65536"/>
              </a:gdLst>
              <a:ahLst/>
              <a:cxnLst>
                <a:cxn ang="T7">
                  <a:pos x="T0" y="0"/>
                </a:cxn>
                <a:cxn ang="T8">
                  <a:pos x="T1" y="0"/>
                </a:cxn>
                <a:cxn ang="T9">
                  <a:pos x="T2" y="0"/>
                </a:cxn>
                <a:cxn ang="T10">
                  <a:pos x="T3" y="0"/>
                </a:cxn>
                <a:cxn ang="T11">
                  <a:pos x="T4" y="0"/>
                </a:cxn>
                <a:cxn ang="T12">
                  <a:pos x="T5" y="0"/>
                </a:cxn>
                <a:cxn ang="T13">
                  <a:pos x="T6" y="0"/>
                </a:cxn>
              </a:cxnLst>
              <a:rect l="0" t="0" r="r" b="b"/>
              <a:pathLst>
                <a:path w="2">
                  <a:moveTo>
                    <a:pt x="2" y="0"/>
                  </a:move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78" name="Freeform 292">
              <a:extLst>
                <a:ext uri="{FF2B5EF4-FFF2-40B4-BE49-F238E27FC236}">
                  <a16:creationId xmlns:a16="http://schemas.microsoft.com/office/drawing/2014/main" id="{88AF9207-9AB6-4A90-A24A-E52BE4EFF00E}"/>
                </a:ext>
              </a:extLst>
            </p:cNvPr>
            <p:cNvSpPr>
              <a:spLocks/>
            </p:cNvSpPr>
            <p:nvPr/>
          </p:nvSpPr>
          <p:spPr bwMode="auto">
            <a:xfrm>
              <a:off x="10583" y="2504"/>
              <a:ext cx="3" cy="2"/>
            </a:xfrm>
            <a:custGeom>
              <a:avLst/>
              <a:gdLst>
                <a:gd name="T0" fmla="*/ 0 w 3"/>
                <a:gd name="T1" fmla="*/ 0 h 2"/>
                <a:gd name="T2" fmla="*/ 0 w 3"/>
                <a:gd name="T3" fmla="*/ 2 h 2"/>
                <a:gd name="T4" fmla="*/ 1 w 3"/>
                <a:gd name="T5" fmla="*/ 2 h 2"/>
                <a:gd name="T6" fmla="*/ 1 w 3"/>
                <a:gd name="T7" fmla="*/ 2 h 2"/>
                <a:gd name="T8" fmla="*/ 3 w 3"/>
                <a:gd name="T9" fmla="*/ 0 h 2"/>
                <a:gd name="T10" fmla="*/ 1 w 3"/>
                <a:gd name="T11" fmla="*/ 0 h 2"/>
                <a:gd name="T12" fmla="*/ 0 w 3"/>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 h="2">
                  <a:moveTo>
                    <a:pt x="0" y="0"/>
                  </a:moveTo>
                  <a:lnTo>
                    <a:pt x="0" y="2"/>
                  </a:lnTo>
                  <a:lnTo>
                    <a:pt x="1" y="2"/>
                  </a:lnTo>
                  <a:lnTo>
                    <a:pt x="3" y="0"/>
                  </a:lnTo>
                  <a:lnTo>
                    <a:pt x="1"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79" name="Freeform 293">
              <a:extLst>
                <a:ext uri="{FF2B5EF4-FFF2-40B4-BE49-F238E27FC236}">
                  <a16:creationId xmlns:a16="http://schemas.microsoft.com/office/drawing/2014/main" id="{A284338E-4965-49B9-B6BC-E3ABDE6293A1}"/>
                </a:ext>
              </a:extLst>
            </p:cNvPr>
            <p:cNvSpPr>
              <a:spLocks/>
            </p:cNvSpPr>
            <p:nvPr/>
          </p:nvSpPr>
          <p:spPr bwMode="auto">
            <a:xfrm>
              <a:off x="10583" y="2478"/>
              <a:ext cx="5" cy="2"/>
            </a:xfrm>
            <a:custGeom>
              <a:avLst/>
              <a:gdLst>
                <a:gd name="T0" fmla="*/ 8 w 3"/>
                <a:gd name="T1" fmla="*/ 4 h 1"/>
                <a:gd name="T2" fmla="*/ 8 w 3"/>
                <a:gd name="T3" fmla="*/ 4 h 1"/>
                <a:gd name="T4" fmla="*/ 8 w 3"/>
                <a:gd name="T5" fmla="*/ 4 h 1"/>
                <a:gd name="T6" fmla="*/ 3 w 3"/>
                <a:gd name="T7" fmla="*/ 0 h 1"/>
                <a:gd name="T8" fmla="*/ 3 w 3"/>
                <a:gd name="T9" fmla="*/ 0 h 1"/>
                <a:gd name="T10" fmla="*/ 0 w 3"/>
                <a:gd name="T11" fmla="*/ 0 h 1"/>
                <a:gd name="T12" fmla="*/ 3 w 3"/>
                <a:gd name="T13" fmla="*/ 0 h 1"/>
                <a:gd name="T14" fmla="*/ 5 w 3"/>
                <a:gd name="T15" fmla="*/ 4 h 1"/>
                <a:gd name="T16" fmla="*/ 8 w 3"/>
                <a:gd name="T17" fmla="*/ 4 h 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 h="1">
                  <a:moveTo>
                    <a:pt x="3" y="1"/>
                  </a:moveTo>
                  <a:cubicBezTo>
                    <a:pt x="3" y="1"/>
                    <a:pt x="3" y="1"/>
                    <a:pt x="3" y="1"/>
                  </a:cubicBezTo>
                  <a:cubicBezTo>
                    <a:pt x="3" y="1"/>
                    <a:pt x="3" y="1"/>
                    <a:pt x="3" y="1"/>
                  </a:cubicBezTo>
                  <a:cubicBezTo>
                    <a:pt x="2" y="0"/>
                    <a:pt x="2" y="0"/>
                    <a:pt x="1" y="0"/>
                  </a:cubicBezTo>
                  <a:cubicBezTo>
                    <a:pt x="1" y="0"/>
                    <a:pt x="1" y="0"/>
                    <a:pt x="1" y="0"/>
                  </a:cubicBezTo>
                  <a:cubicBezTo>
                    <a:pt x="0" y="0"/>
                    <a:pt x="0" y="0"/>
                    <a:pt x="0" y="0"/>
                  </a:cubicBezTo>
                  <a:cubicBezTo>
                    <a:pt x="1" y="0"/>
                    <a:pt x="1" y="0"/>
                    <a:pt x="1" y="0"/>
                  </a:cubicBezTo>
                  <a:cubicBezTo>
                    <a:pt x="1" y="0"/>
                    <a:pt x="2" y="1"/>
                    <a:pt x="2" y="1"/>
                  </a:cubicBezTo>
                  <a:cubicBezTo>
                    <a:pt x="2" y="1"/>
                    <a:pt x="3" y="1"/>
                    <a:pt x="3"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80" name="Freeform 294">
              <a:extLst>
                <a:ext uri="{FF2B5EF4-FFF2-40B4-BE49-F238E27FC236}">
                  <a16:creationId xmlns:a16="http://schemas.microsoft.com/office/drawing/2014/main" id="{772C519F-6385-4444-896B-3712A58338F6}"/>
                </a:ext>
              </a:extLst>
            </p:cNvPr>
            <p:cNvSpPr>
              <a:spLocks/>
            </p:cNvSpPr>
            <p:nvPr/>
          </p:nvSpPr>
          <p:spPr bwMode="auto">
            <a:xfrm>
              <a:off x="10574" y="2499"/>
              <a:ext cx="4" cy="3"/>
            </a:xfrm>
            <a:custGeom>
              <a:avLst/>
              <a:gdLst>
                <a:gd name="T0" fmla="*/ 8 w 2"/>
                <a:gd name="T1" fmla="*/ 0 h 2"/>
                <a:gd name="T2" fmla="*/ 4 w 2"/>
                <a:gd name="T3" fmla="*/ 0 h 2"/>
                <a:gd name="T4" fmla="*/ 4 w 2"/>
                <a:gd name="T5" fmla="*/ 0 h 2"/>
                <a:gd name="T6" fmla="*/ 0 w 2"/>
                <a:gd name="T7" fmla="*/ 3 h 2"/>
                <a:gd name="T8" fmla="*/ 0 w 2"/>
                <a:gd name="T9" fmla="*/ 3 h 2"/>
                <a:gd name="T10" fmla="*/ 4 w 2"/>
                <a:gd name="T11" fmla="*/ 5 h 2"/>
                <a:gd name="T12" fmla="*/ 8 w 2"/>
                <a:gd name="T13" fmla="*/ 3 h 2"/>
                <a:gd name="T14" fmla="*/ 8 w 2"/>
                <a:gd name="T15" fmla="*/ 0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2">
                  <a:moveTo>
                    <a:pt x="2" y="0"/>
                  </a:moveTo>
                  <a:cubicBezTo>
                    <a:pt x="1" y="0"/>
                    <a:pt x="1" y="0"/>
                    <a:pt x="1" y="0"/>
                  </a:cubicBezTo>
                  <a:cubicBezTo>
                    <a:pt x="1" y="0"/>
                    <a:pt x="1" y="0"/>
                    <a:pt x="1" y="0"/>
                  </a:cubicBezTo>
                  <a:cubicBezTo>
                    <a:pt x="0" y="1"/>
                    <a:pt x="0" y="1"/>
                    <a:pt x="0" y="1"/>
                  </a:cubicBezTo>
                  <a:cubicBezTo>
                    <a:pt x="0" y="1"/>
                    <a:pt x="0" y="1"/>
                    <a:pt x="0" y="1"/>
                  </a:cubicBezTo>
                  <a:cubicBezTo>
                    <a:pt x="1" y="2"/>
                    <a:pt x="1" y="2"/>
                    <a:pt x="1" y="2"/>
                  </a:cubicBezTo>
                  <a:cubicBezTo>
                    <a:pt x="2" y="2"/>
                    <a:pt x="2" y="1"/>
                    <a:pt x="2" y="1"/>
                  </a:cubicBezTo>
                  <a:cubicBezTo>
                    <a:pt x="2" y="0"/>
                    <a:pt x="2" y="0"/>
                    <a:pt x="2"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81" name="Rectangle 295">
              <a:extLst>
                <a:ext uri="{FF2B5EF4-FFF2-40B4-BE49-F238E27FC236}">
                  <a16:creationId xmlns:a16="http://schemas.microsoft.com/office/drawing/2014/main" id="{45E1DD4B-BD3F-41D4-B1AE-716BF5404CB5}"/>
                </a:ext>
              </a:extLst>
            </p:cNvPr>
            <p:cNvSpPr>
              <a:spLocks noChangeArrowheads="1"/>
            </p:cNvSpPr>
            <p:nvPr/>
          </p:nvSpPr>
          <p:spPr bwMode="auto">
            <a:xfrm>
              <a:off x="10521" y="2432"/>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682" name="Freeform 296">
              <a:extLst>
                <a:ext uri="{FF2B5EF4-FFF2-40B4-BE49-F238E27FC236}">
                  <a16:creationId xmlns:a16="http://schemas.microsoft.com/office/drawing/2014/main" id="{2F35948C-A356-47A9-8260-F93B6533E194}"/>
                </a:ext>
              </a:extLst>
            </p:cNvPr>
            <p:cNvSpPr>
              <a:spLocks/>
            </p:cNvSpPr>
            <p:nvPr/>
          </p:nvSpPr>
          <p:spPr bwMode="auto">
            <a:xfrm>
              <a:off x="10521" y="2463"/>
              <a:ext cx="1" cy="2"/>
            </a:xfrm>
            <a:custGeom>
              <a:avLst/>
              <a:gdLst>
                <a:gd name="T0" fmla="*/ 0 w 1"/>
                <a:gd name="T1" fmla="*/ 2 h 2"/>
                <a:gd name="T2" fmla="*/ 1 w 1"/>
                <a:gd name="T3" fmla="*/ 2 h 2"/>
                <a:gd name="T4" fmla="*/ 1 w 1"/>
                <a:gd name="T5" fmla="*/ 2 h 2"/>
                <a:gd name="T6" fmla="*/ 0 w 1"/>
                <a:gd name="T7" fmla="*/ 0 h 2"/>
                <a:gd name="T8" fmla="*/ 0 w 1"/>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2">
                  <a:moveTo>
                    <a:pt x="0" y="2"/>
                  </a:moveTo>
                  <a:lnTo>
                    <a:pt x="1" y="2"/>
                  </a:lnTo>
                  <a:lnTo>
                    <a:pt x="0"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83" name="Rectangle 297">
              <a:extLst>
                <a:ext uri="{FF2B5EF4-FFF2-40B4-BE49-F238E27FC236}">
                  <a16:creationId xmlns:a16="http://schemas.microsoft.com/office/drawing/2014/main" id="{E848490D-1302-481A-9E88-5A9BF4E5C043}"/>
                </a:ext>
              </a:extLst>
            </p:cNvPr>
            <p:cNvSpPr>
              <a:spLocks noChangeArrowheads="1"/>
            </p:cNvSpPr>
            <p:nvPr/>
          </p:nvSpPr>
          <p:spPr bwMode="auto">
            <a:xfrm>
              <a:off x="10521" y="2473"/>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684" name="Freeform 298">
              <a:extLst>
                <a:ext uri="{FF2B5EF4-FFF2-40B4-BE49-F238E27FC236}">
                  <a16:creationId xmlns:a16="http://schemas.microsoft.com/office/drawing/2014/main" id="{A9D80429-28A4-40BD-BEF5-7025AF8C3118}"/>
                </a:ext>
              </a:extLst>
            </p:cNvPr>
            <p:cNvSpPr>
              <a:spLocks/>
            </p:cNvSpPr>
            <p:nvPr/>
          </p:nvSpPr>
          <p:spPr bwMode="auto">
            <a:xfrm>
              <a:off x="10524" y="2456"/>
              <a:ext cx="2" cy="2"/>
            </a:xfrm>
            <a:custGeom>
              <a:avLst/>
              <a:gdLst>
                <a:gd name="T0" fmla="*/ 2 w 2"/>
                <a:gd name="T1" fmla="*/ 0 h 2"/>
                <a:gd name="T2" fmla="*/ 0 w 2"/>
                <a:gd name="T3" fmla="*/ 0 h 2"/>
                <a:gd name="T4" fmla="*/ 0 w 2"/>
                <a:gd name="T5" fmla="*/ 0 h 2"/>
                <a:gd name="T6" fmla="*/ 0 w 2"/>
                <a:gd name="T7" fmla="*/ 2 h 2"/>
                <a:gd name="T8" fmla="*/ 2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0"/>
                  </a:moveTo>
                  <a:lnTo>
                    <a:pt x="0" y="0"/>
                  </a:lnTo>
                  <a:lnTo>
                    <a:pt x="0" y="2"/>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85" name="Freeform 299">
              <a:extLst>
                <a:ext uri="{FF2B5EF4-FFF2-40B4-BE49-F238E27FC236}">
                  <a16:creationId xmlns:a16="http://schemas.microsoft.com/office/drawing/2014/main" id="{E0AAB364-E150-4BC7-8446-DA590D86A1CF}"/>
                </a:ext>
              </a:extLst>
            </p:cNvPr>
            <p:cNvSpPr>
              <a:spLocks/>
            </p:cNvSpPr>
            <p:nvPr/>
          </p:nvSpPr>
          <p:spPr bwMode="auto">
            <a:xfrm>
              <a:off x="10519" y="2435"/>
              <a:ext cx="2" cy="2"/>
            </a:xfrm>
            <a:custGeom>
              <a:avLst/>
              <a:gdLst>
                <a:gd name="T0" fmla="*/ 0 w 2"/>
                <a:gd name="T1" fmla="*/ 2 h 2"/>
                <a:gd name="T2" fmla="*/ 2 w 2"/>
                <a:gd name="T3" fmla="*/ 2 h 2"/>
                <a:gd name="T4" fmla="*/ 0 w 2"/>
                <a:gd name="T5" fmla="*/ 0 h 2"/>
                <a:gd name="T6" fmla="*/ 0 w 2"/>
                <a:gd name="T7" fmla="*/ 2 h 2"/>
                <a:gd name="T8" fmla="*/ 0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2" y="2"/>
                  </a:lnTo>
                  <a:lnTo>
                    <a:pt x="0"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86" name="Freeform 300">
              <a:extLst>
                <a:ext uri="{FF2B5EF4-FFF2-40B4-BE49-F238E27FC236}">
                  <a16:creationId xmlns:a16="http://schemas.microsoft.com/office/drawing/2014/main" id="{9FE12E87-BF40-41C1-B5E7-BCD8049EAE89}"/>
                </a:ext>
              </a:extLst>
            </p:cNvPr>
            <p:cNvSpPr>
              <a:spLocks/>
            </p:cNvSpPr>
            <p:nvPr/>
          </p:nvSpPr>
          <p:spPr bwMode="auto">
            <a:xfrm>
              <a:off x="10519" y="2444"/>
              <a:ext cx="3" cy="2"/>
            </a:xfrm>
            <a:custGeom>
              <a:avLst/>
              <a:gdLst>
                <a:gd name="T0" fmla="*/ 5 w 2"/>
                <a:gd name="T1" fmla="*/ 0 h 1"/>
                <a:gd name="T2" fmla="*/ 3 w 2"/>
                <a:gd name="T3" fmla="*/ 0 h 1"/>
                <a:gd name="T4" fmla="*/ 0 w 2"/>
                <a:gd name="T5" fmla="*/ 0 h 1"/>
                <a:gd name="T6" fmla="*/ 0 w 2"/>
                <a:gd name="T7" fmla="*/ 4 h 1"/>
                <a:gd name="T8" fmla="*/ 0 w 2"/>
                <a:gd name="T9" fmla="*/ 4 h 1"/>
                <a:gd name="T10" fmla="*/ 3 w 2"/>
                <a:gd name="T11" fmla="*/ 0 h 1"/>
                <a:gd name="T12" fmla="*/ 5 w 2"/>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2" y="0"/>
                  </a:moveTo>
                  <a:cubicBezTo>
                    <a:pt x="1" y="0"/>
                    <a:pt x="1" y="0"/>
                    <a:pt x="1" y="0"/>
                  </a:cubicBezTo>
                  <a:cubicBezTo>
                    <a:pt x="1" y="0"/>
                    <a:pt x="0" y="0"/>
                    <a:pt x="0" y="0"/>
                  </a:cubicBezTo>
                  <a:cubicBezTo>
                    <a:pt x="0" y="1"/>
                    <a:pt x="0" y="1"/>
                    <a:pt x="0" y="1"/>
                  </a:cubicBezTo>
                  <a:cubicBezTo>
                    <a:pt x="0" y="1"/>
                    <a:pt x="0" y="1"/>
                    <a:pt x="0" y="1"/>
                  </a:cubicBezTo>
                  <a:cubicBezTo>
                    <a:pt x="1" y="1"/>
                    <a:pt x="1" y="1"/>
                    <a:pt x="1" y="0"/>
                  </a:cubicBez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87" name="Freeform 301">
              <a:extLst>
                <a:ext uri="{FF2B5EF4-FFF2-40B4-BE49-F238E27FC236}">
                  <a16:creationId xmlns:a16="http://schemas.microsoft.com/office/drawing/2014/main" id="{71919C73-8E67-4A01-B23D-AF38AB64D79B}"/>
                </a:ext>
              </a:extLst>
            </p:cNvPr>
            <p:cNvSpPr>
              <a:spLocks/>
            </p:cNvSpPr>
            <p:nvPr/>
          </p:nvSpPr>
          <p:spPr bwMode="auto">
            <a:xfrm>
              <a:off x="10517" y="2432"/>
              <a:ext cx="4" cy="2"/>
            </a:xfrm>
            <a:custGeom>
              <a:avLst/>
              <a:gdLst>
                <a:gd name="T0" fmla="*/ 4 w 2"/>
                <a:gd name="T1" fmla="*/ 4 h 1"/>
                <a:gd name="T2" fmla="*/ 8 w 2"/>
                <a:gd name="T3" fmla="*/ 0 h 1"/>
                <a:gd name="T4" fmla="*/ 4 w 2"/>
                <a:gd name="T5" fmla="*/ 0 h 1"/>
                <a:gd name="T6" fmla="*/ 0 w 2"/>
                <a:gd name="T7" fmla="*/ 4 h 1"/>
                <a:gd name="T8" fmla="*/ 4 w 2"/>
                <a:gd name="T9" fmla="*/ 4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1" y="1"/>
                  </a:moveTo>
                  <a:cubicBezTo>
                    <a:pt x="2" y="0"/>
                    <a:pt x="2" y="0"/>
                    <a:pt x="2" y="0"/>
                  </a:cubicBezTo>
                  <a:cubicBezTo>
                    <a:pt x="1" y="0"/>
                    <a:pt x="1" y="0"/>
                    <a:pt x="1" y="0"/>
                  </a:cubicBezTo>
                  <a:cubicBezTo>
                    <a:pt x="0" y="1"/>
                    <a:pt x="0" y="1"/>
                    <a:pt x="0" y="1"/>
                  </a:cubicBezTo>
                  <a:cubicBezTo>
                    <a:pt x="0" y="1"/>
                    <a:pt x="1" y="1"/>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88" name="Freeform 302">
              <a:extLst>
                <a:ext uri="{FF2B5EF4-FFF2-40B4-BE49-F238E27FC236}">
                  <a16:creationId xmlns:a16="http://schemas.microsoft.com/office/drawing/2014/main" id="{6F65DE06-E017-4D82-B5DB-54C052644092}"/>
                </a:ext>
              </a:extLst>
            </p:cNvPr>
            <p:cNvSpPr>
              <a:spLocks/>
            </p:cNvSpPr>
            <p:nvPr/>
          </p:nvSpPr>
          <p:spPr bwMode="auto">
            <a:xfrm>
              <a:off x="10524" y="2465"/>
              <a:ext cx="2" cy="1"/>
            </a:xfrm>
            <a:custGeom>
              <a:avLst/>
              <a:gdLst>
                <a:gd name="T0" fmla="*/ 2 w 2"/>
                <a:gd name="T1" fmla="*/ 0 h 1"/>
                <a:gd name="T2" fmla="*/ 0 w 2"/>
                <a:gd name="T3" fmla="*/ 0 h 1"/>
                <a:gd name="T4" fmla="*/ 0 w 2"/>
                <a:gd name="T5" fmla="*/ 0 h 1"/>
                <a:gd name="T6" fmla="*/ 2 w 2"/>
                <a:gd name="T7" fmla="*/ 1 h 1"/>
                <a:gd name="T8" fmla="*/ 2 w 2"/>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2" y="0"/>
                  </a:moveTo>
                  <a:lnTo>
                    <a:pt x="0" y="0"/>
                  </a:lnTo>
                  <a:lnTo>
                    <a:pt x="2" y="1"/>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89" name="Freeform 303">
              <a:extLst>
                <a:ext uri="{FF2B5EF4-FFF2-40B4-BE49-F238E27FC236}">
                  <a16:creationId xmlns:a16="http://schemas.microsoft.com/office/drawing/2014/main" id="{E9F00E45-3384-4C39-BB3D-F330185AE53E}"/>
                </a:ext>
              </a:extLst>
            </p:cNvPr>
            <p:cNvSpPr>
              <a:spLocks/>
            </p:cNvSpPr>
            <p:nvPr/>
          </p:nvSpPr>
          <p:spPr bwMode="auto">
            <a:xfrm>
              <a:off x="10522" y="2451"/>
              <a:ext cx="4" cy="2"/>
            </a:xfrm>
            <a:custGeom>
              <a:avLst/>
              <a:gdLst>
                <a:gd name="T0" fmla="*/ 8 w 2"/>
                <a:gd name="T1" fmla="*/ 0 h 1"/>
                <a:gd name="T2" fmla="*/ 8 w 2"/>
                <a:gd name="T3" fmla="*/ 0 h 1"/>
                <a:gd name="T4" fmla="*/ 4 w 2"/>
                <a:gd name="T5" fmla="*/ 0 h 1"/>
                <a:gd name="T6" fmla="*/ 4 w 2"/>
                <a:gd name="T7" fmla="*/ 0 h 1"/>
                <a:gd name="T8" fmla="*/ 0 w 2"/>
                <a:gd name="T9" fmla="*/ 4 h 1"/>
                <a:gd name="T10" fmla="*/ 0 w 2"/>
                <a:gd name="T11" fmla="*/ 4 h 1"/>
                <a:gd name="T12" fmla="*/ 0 w 2"/>
                <a:gd name="T13" fmla="*/ 4 h 1"/>
                <a:gd name="T14" fmla="*/ 8 w 2"/>
                <a:gd name="T15" fmla="*/ 4 h 1"/>
                <a:gd name="T16" fmla="*/ 8 w 2"/>
                <a:gd name="T17" fmla="*/ 0 h 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 h="1">
                  <a:moveTo>
                    <a:pt x="2" y="0"/>
                  </a:moveTo>
                  <a:cubicBezTo>
                    <a:pt x="2" y="0"/>
                    <a:pt x="2" y="0"/>
                    <a:pt x="2" y="0"/>
                  </a:cubicBezTo>
                  <a:cubicBezTo>
                    <a:pt x="1" y="0"/>
                    <a:pt x="1" y="0"/>
                    <a:pt x="1" y="0"/>
                  </a:cubicBezTo>
                  <a:cubicBezTo>
                    <a:pt x="1" y="0"/>
                    <a:pt x="1" y="0"/>
                    <a:pt x="1" y="0"/>
                  </a:cubicBezTo>
                  <a:cubicBezTo>
                    <a:pt x="1" y="0"/>
                    <a:pt x="0" y="1"/>
                    <a:pt x="0" y="1"/>
                  </a:cubicBezTo>
                  <a:cubicBezTo>
                    <a:pt x="0" y="1"/>
                    <a:pt x="0" y="1"/>
                    <a:pt x="0" y="1"/>
                  </a:cubicBezTo>
                  <a:cubicBezTo>
                    <a:pt x="0" y="1"/>
                    <a:pt x="0" y="1"/>
                    <a:pt x="0" y="1"/>
                  </a:cubicBezTo>
                  <a:cubicBezTo>
                    <a:pt x="1" y="1"/>
                    <a:pt x="1" y="1"/>
                    <a:pt x="2" y="1"/>
                  </a:cubicBez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90" name="Freeform 304">
              <a:extLst>
                <a:ext uri="{FF2B5EF4-FFF2-40B4-BE49-F238E27FC236}">
                  <a16:creationId xmlns:a16="http://schemas.microsoft.com/office/drawing/2014/main" id="{9B16CFC1-807E-4146-9D9C-80EE2B354490}"/>
                </a:ext>
              </a:extLst>
            </p:cNvPr>
            <p:cNvSpPr>
              <a:spLocks/>
            </p:cNvSpPr>
            <p:nvPr/>
          </p:nvSpPr>
          <p:spPr bwMode="auto">
            <a:xfrm>
              <a:off x="10529" y="2437"/>
              <a:ext cx="4" cy="3"/>
            </a:xfrm>
            <a:custGeom>
              <a:avLst/>
              <a:gdLst>
                <a:gd name="T0" fmla="*/ 4 w 2"/>
                <a:gd name="T1" fmla="*/ 5 h 2"/>
                <a:gd name="T2" fmla="*/ 8 w 2"/>
                <a:gd name="T3" fmla="*/ 3 h 2"/>
                <a:gd name="T4" fmla="*/ 4 w 2"/>
                <a:gd name="T5" fmla="*/ 0 h 2"/>
                <a:gd name="T6" fmla="*/ 0 w 2"/>
                <a:gd name="T7" fmla="*/ 3 h 2"/>
                <a:gd name="T8" fmla="*/ 4 w 2"/>
                <a:gd name="T9" fmla="*/ 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1" y="2"/>
                  </a:moveTo>
                  <a:cubicBezTo>
                    <a:pt x="2" y="1"/>
                    <a:pt x="2" y="1"/>
                    <a:pt x="2" y="1"/>
                  </a:cubicBezTo>
                  <a:cubicBezTo>
                    <a:pt x="2" y="1"/>
                    <a:pt x="2" y="0"/>
                    <a:pt x="1" y="0"/>
                  </a:cubicBezTo>
                  <a:cubicBezTo>
                    <a:pt x="0" y="1"/>
                    <a:pt x="0" y="1"/>
                    <a:pt x="0" y="1"/>
                  </a:cubicBezTo>
                  <a:cubicBezTo>
                    <a:pt x="0" y="1"/>
                    <a:pt x="0" y="1"/>
                    <a:pt x="1" y="2"/>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91" name="Rectangle 305">
              <a:extLst>
                <a:ext uri="{FF2B5EF4-FFF2-40B4-BE49-F238E27FC236}">
                  <a16:creationId xmlns:a16="http://schemas.microsoft.com/office/drawing/2014/main" id="{01F93616-9498-4DD3-872D-66D75D0734F1}"/>
                </a:ext>
              </a:extLst>
            </p:cNvPr>
            <p:cNvSpPr>
              <a:spLocks noChangeArrowheads="1"/>
            </p:cNvSpPr>
            <p:nvPr/>
          </p:nvSpPr>
          <p:spPr bwMode="auto">
            <a:xfrm>
              <a:off x="10526" y="2478"/>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692" name="Freeform 306">
              <a:extLst>
                <a:ext uri="{FF2B5EF4-FFF2-40B4-BE49-F238E27FC236}">
                  <a16:creationId xmlns:a16="http://schemas.microsoft.com/office/drawing/2014/main" id="{C61FECE4-3CF3-4EB8-ABE6-56522BCD98EB}"/>
                </a:ext>
              </a:extLst>
            </p:cNvPr>
            <p:cNvSpPr>
              <a:spLocks/>
            </p:cNvSpPr>
            <p:nvPr/>
          </p:nvSpPr>
          <p:spPr bwMode="auto">
            <a:xfrm>
              <a:off x="10529" y="2384"/>
              <a:ext cx="2" cy="1"/>
            </a:xfrm>
            <a:custGeom>
              <a:avLst/>
              <a:gdLst>
                <a:gd name="T0" fmla="*/ 4 w 1"/>
                <a:gd name="T1" fmla="*/ 1 h 1"/>
                <a:gd name="T2" fmla="*/ 4 w 1"/>
                <a:gd name="T3" fmla="*/ 0 h 1"/>
                <a:gd name="T4" fmla="*/ 4 w 1"/>
                <a:gd name="T5" fmla="*/ 0 h 1"/>
                <a:gd name="T6" fmla="*/ 0 w 1"/>
                <a:gd name="T7" fmla="*/ 1 h 1"/>
                <a:gd name="T8" fmla="*/ 0 w 1"/>
                <a:gd name="T9" fmla="*/ 1 h 1"/>
                <a:gd name="T10" fmla="*/ 4 w 1"/>
                <a:gd name="T11" fmla="*/ 1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1" y="1"/>
                  </a:moveTo>
                  <a:cubicBezTo>
                    <a:pt x="1" y="0"/>
                    <a:pt x="1" y="0"/>
                    <a:pt x="1" y="0"/>
                  </a:cubicBezTo>
                  <a:cubicBezTo>
                    <a:pt x="1" y="0"/>
                    <a:pt x="1" y="0"/>
                    <a:pt x="1" y="0"/>
                  </a:cubicBezTo>
                  <a:cubicBezTo>
                    <a:pt x="1" y="0"/>
                    <a:pt x="0" y="0"/>
                    <a:pt x="0" y="1"/>
                  </a:cubicBezTo>
                  <a:cubicBezTo>
                    <a:pt x="0" y="1"/>
                    <a:pt x="0" y="1"/>
                    <a:pt x="0" y="1"/>
                  </a:cubicBezTo>
                  <a:lnTo>
                    <a:pt x="1"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93" name="Freeform 307">
              <a:extLst>
                <a:ext uri="{FF2B5EF4-FFF2-40B4-BE49-F238E27FC236}">
                  <a16:creationId xmlns:a16="http://schemas.microsoft.com/office/drawing/2014/main" id="{1B495B01-B203-4E9B-BB42-A743C89F1B0A}"/>
                </a:ext>
              </a:extLst>
            </p:cNvPr>
            <p:cNvSpPr>
              <a:spLocks/>
            </p:cNvSpPr>
            <p:nvPr/>
          </p:nvSpPr>
          <p:spPr bwMode="auto">
            <a:xfrm>
              <a:off x="10529" y="2444"/>
              <a:ext cx="4" cy="0"/>
            </a:xfrm>
            <a:custGeom>
              <a:avLst/>
              <a:gdLst>
                <a:gd name="T0" fmla="*/ 4 w 4"/>
                <a:gd name="T1" fmla="*/ 2 w 4"/>
                <a:gd name="T2" fmla="*/ 2 w 4"/>
                <a:gd name="T3" fmla="*/ 2 w 4"/>
                <a:gd name="T4" fmla="*/ 0 w 4"/>
                <a:gd name="T5" fmla="*/ 2 w 4"/>
                <a:gd name="T6" fmla="*/ 2 w 4"/>
                <a:gd name="T7" fmla="*/ 4 w 4"/>
                <a:gd name="T8" fmla="*/ 0 60000 65536"/>
                <a:gd name="T9" fmla="*/ 0 60000 65536"/>
                <a:gd name="T10" fmla="*/ 0 60000 65536"/>
                <a:gd name="T11" fmla="*/ 0 60000 65536"/>
                <a:gd name="T12" fmla="*/ 0 60000 65536"/>
                <a:gd name="T13" fmla="*/ 0 60000 65536"/>
                <a:gd name="T14" fmla="*/ 0 60000 65536"/>
                <a:gd name="T15" fmla="*/ 0 60000 65536"/>
              </a:gdLst>
              <a:ahLst/>
              <a:cxnLst>
                <a:cxn ang="T8">
                  <a:pos x="T0" y="0"/>
                </a:cxn>
                <a:cxn ang="T9">
                  <a:pos x="T1" y="0"/>
                </a:cxn>
                <a:cxn ang="T10">
                  <a:pos x="T2" y="0"/>
                </a:cxn>
                <a:cxn ang="T11">
                  <a:pos x="T3" y="0"/>
                </a:cxn>
                <a:cxn ang="T12">
                  <a:pos x="T4" y="0"/>
                </a:cxn>
                <a:cxn ang="T13">
                  <a:pos x="T5" y="0"/>
                </a:cxn>
                <a:cxn ang="T14">
                  <a:pos x="T6" y="0"/>
                </a:cxn>
                <a:cxn ang="T15">
                  <a:pos x="T7" y="0"/>
                </a:cxn>
              </a:cxnLst>
              <a:rect l="0" t="0" r="r" b="b"/>
              <a:pathLst>
                <a:path w="4">
                  <a:moveTo>
                    <a:pt x="4" y="0"/>
                  </a:moveTo>
                  <a:lnTo>
                    <a:pt x="2" y="0"/>
                  </a:lnTo>
                  <a:lnTo>
                    <a:pt x="0" y="0"/>
                  </a:lnTo>
                  <a:lnTo>
                    <a:pt x="2" y="0"/>
                  </a:lnTo>
                  <a:lnTo>
                    <a:pt x="4"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94" name="Freeform 308">
              <a:extLst>
                <a:ext uri="{FF2B5EF4-FFF2-40B4-BE49-F238E27FC236}">
                  <a16:creationId xmlns:a16="http://schemas.microsoft.com/office/drawing/2014/main" id="{3B96284B-3766-4E46-9AC1-AD8C3551EF36}"/>
                </a:ext>
              </a:extLst>
            </p:cNvPr>
            <p:cNvSpPr>
              <a:spLocks/>
            </p:cNvSpPr>
            <p:nvPr/>
          </p:nvSpPr>
          <p:spPr bwMode="auto">
            <a:xfrm>
              <a:off x="10524" y="2444"/>
              <a:ext cx="4" cy="2"/>
            </a:xfrm>
            <a:custGeom>
              <a:avLst/>
              <a:gdLst>
                <a:gd name="T0" fmla="*/ 0 w 2"/>
                <a:gd name="T1" fmla="*/ 0 h 1"/>
                <a:gd name="T2" fmla="*/ 0 w 2"/>
                <a:gd name="T3" fmla="*/ 0 h 1"/>
                <a:gd name="T4" fmla="*/ 4 w 2"/>
                <a:gd name="T5" fmla="*/ 4 h 1"/>
                <a:gd name="T6" fmla="*/ 8 w 2"/>
                <a:gd name="T7" fmla="*/ 4 h 1"/>
                <a:gd name="T8" fmla="*/ 0 w 2"/>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0" y="0"/>
                  </a:moveTo>
                  <a:cubicBezTo>
                    <a:pt x="0" y="0"/>
                    <a:pt x="0" y="0"/>
                    <a:pt x="0" y="0"/>
                  </a:cubicBezTo>
                  <a:cubicBezTo>
                    <a:pt x="1" y="1"/>
                    <a:pt x="1" y="1"/>
                    <a:pt x="1" y="1"/>
                  </a:cubicBezTo>
                  <a:cubicBezTo>
                    <a:pt x="2" y="1"/>
                    <a:pt x="2" y="1"/>
                    <a:pt x="2" y="1"/>
                  </a:cubicBezTo>
                  <a:cubicBezTo>
                    <a:pt x="1" y="0"/>
                    <a:pt x="1" y="0"/>
                    <a:pt x="0"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95" name="Freeform 309">
              <a:extLst>
                <a:ext uri="{FF2B5EF4-FFF2-40B4-BE49-F238E27FC236}">
                  <a16:creationId xmlns:a16="http://schemas.microsoft.com/office/drawing/2014/main" id="{C462AAC1-DC2A-4CC7-9705-0D73CCB5B594}"/>
                </a:ext>
              </a:extLst>
            </p:cNvPr>
            <p:cNvSpPr>
              <a:spLocks/>
            </p:cNvSpPr>
            <p:nvPr/>
          </p:nvSpPr>
          <p:spPr bwMode="auto">
            <a:xfrm>
              <a:off x="10528" y="2471"/>
              <a:ext cx="1" cy="2"/>
            </a:xfrm>
            <a:custGeom>
              <a:avLst/>
              <a:gdLst>
                <a:gd name="T0" fmla="*/ 0 w 1"/>
                <a:gd name="T1" fmla="*/ 0 h 2"/>
                <a:gd name="T2" fmla="*/ 0 w 1"/>
                <a:gd name="T3" fmla="*/ 0 h 2"/>
                <a:gd name="T4" fmla="*/ 0 w 1"/>
                <a:gd name="T5" fmla="*/ 2 h 2"/>
                <a:gd name="T6" fmla="*/ 0 w 1"/>
                <a:gd name="T7" fmla="*/ 2 h 2"/>
                <a:gd name="T8" fmla="*/ 1 w 1"/>
                <a:gd name="T9" fmla="*/ 2 h 2"/>
                <a:gd name="T10" fmla="*/ 1 w 1"/>
                <a:gd name="T11" fmla="*/ 0 h 2"/>
                <a:gd name="T12" fmla="*/ 1 w 1"/>
                <a:gd name="T13" fmla="*/ 0 h 2"/>
                <a:gd name="T14" fmla="*/ 0 w 1"/>
                <a:gd name="T15" fmla="*/ 0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 h="2">
                  <a:moveTo>
                    <a:pt x="0" y="0"/>
                  </a:moveTo>
                  <a:lnTo>
                    <a:pt x="0" y="0"/>
                  </a:lnTo>
                  <a:lnTo>
                    <a:pt x="0" y="2"/>
                  </a:lnTo>
                  <a:lnTo>
                    <a:pt x="1" y="2"/>
                  </a:lnTo>
                  <a:lnTo>
                    <a:pt x="1"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96" name="Freeform 310">
              <a:extLst>
                <a:ext uri="{FF2B5EF4-FFF2-40B4-BE49-F238E27FC236}">
                  <a16:creationId xmlns:a16="http://schemas.microsoft.com/office/drawing/2014/main" id="{882C552B-5756-48AA-9A4F-5E3618631DFF}"/>
                </a:ext>
              </a:extLst>
            </p:cNvPr>
            <p:cNvSpPr>
              <a:spLocks/>
            </p:cNvSpPr>
            <p:nvPr/>
          </p:nvSpPr>
          <p:spPr bwMode="auto">
            <a:xfrm>
              <a:off x="10528" y="2459"/>
              <a:ext cx="0" cy="0"/>
            </a:xfrm>
            <a:custGeom>
              <a:avLst/>
              <a:gdLst>
                <a:gd name="T0" fmla="*/ 0 60000 65536"/>
                <a:gd name="T1" fmla="*/ 0 60000 65536"/>
                <a:gd name="T2" fmla="*/ 0 60000 65536"/>
                <a:gd name="T3" fmla="*/ 0 60000 65536"/>
              </a:gdLst>
              <a:ahLst/>
              <a:cxnLst>
                <a:cxn ang="T0">
                  <a:pos x="0" y="0"/>
                </a:cxn>
                <a:cxn ang="T1">
                  <a:pos x="0" y="0"/>
                </a:cxn>
                <a:cxn ang="T2">
                  <a:pos x="0" y="0"/>
                </a:cxn>
                <a:cxn ang="T3">
                  <a:pos x="0" y="0"/>
                </a:cxn>
              </a:cxnLst>
              <a:rect l="0" t="0" r="r" b="b"/>
              <a:pathLst>
                <a:path>
                  <a:moveTo>
                    <a:pt x="0" y="0"/>
                  </a:moveTo>
                  <a:cubicBezTo>
                    <a:pt x="0" y="0"/>
                    <a:pt x="0" y="0"/>
                    <a:pt x="0" y="0"/>
                  </a:cubicBezTo>
                  <a:cubicBezTo>
                    <a:pt x="0" y="0"/>
                    <a:pt x="0" y="0"/>
                    <a:pt x="0" y="0"/>
                  </a:cubicBezTo>
                  <a:cubicBezTo>
                    <a:pt x="0" y="0"/>
                    <a:pt x="0" y="0"/>
                    <a:pt x="0"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97" name="Freeform 311">
              <a:extLst>
                <a:ext uri="{FF2B5EF4-FFF2-40B4-BE49-F238E27FC236}">
                  <a16:creationId xmlns:a16="http://schemas.microsoft.com/office/drawing/2014/main" id="{6E265037-288C-4900-8678-F79842314EF7}"/>
                </a:ext>
              </a:extLst>
            </p:cNvPr>
            <p:cNvSpPr>
              <a:spLocks/>
            </p:cNvSpPr>
            <p:nvPr/>
          </p:nvSpPr>
          <p:spPr bwMode="auto">
            <a:xfrm>
              <a:off x="10500" y="2428"/>
              <a:ext cx="2" cy="2"/>
            </a:xfrm>
            <a:custGeom>
              <a:avLst/>
              <a:gdLst>
                <a:gd name="T0" fmla="*/ 0 w 2"/>
                <a:gd name="T1" fmla="*/ 0 h 2"/>
                <a:gd name="T2" fmla="*/ 0 w 2"/>
                <a:gd name="T3" fmla="*/ 0 h 2"/>
                <a:gd name="T4" fmla="*/ 0 w 2"/>
                <a:gd name="T5" fmla="*/ 0 h 2"/>
                <a:gd name="T6" fmla="*/ 0 w 2"/>
                <a:gd name="T7" fmla="*/ 2 h 2"/>
                <a:gd name="T8" fmla="*/ 2 w 2"/>
                <a:gd name="T9" fmla="*/ 2 h 2"/>
                <a:gd name="T10" fmla="*/ 2 w 2"/>
                <a:gd name="T11" fmla="*/ 0 h 2"/>
                <a:gd name="T12" fmla="*/ 0 w 2"/>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0" y="0"/>
                  </a:moveTo>
                  <a:lnTo>
                    <a:pt x="0" y="0"/>
                  </a:lnTo>
                  <a:lnTo>
                    <a:pt x="0" y="2"/>
                  </a:lnTo>
                  <a:lnTo>
                    <a:pt x="2" y="2"/>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98" name="Freeform 312">
              <a:extLst>
                <a:ext uri="{FF2B5EF4-FFF2-40B4-BE49-F238E27FC236}">
                  <a16:creationId xmlns:a16="http://schemas.microsoft.com/office/drawing/2014/main" id="{88B73BB3-240E-4F91-A813-EE28F9A681BB}"/>
                </a:ext>
              </a:extLst>
            </p:cNvPr>
            <p:cNvSpPr>
              <a:spLocks/>
            </p:cNvSpPr>
            <p:nvPr/>
          </p:nvSpPr>
          <p:spPr bwMode="auto">
            <a:xfrm>
              <a:off x="10503" y="2396"/>
              <a:ext cx="2" cy="0"/>
            </a:xfrm>
            <a:custGeom>
              <a:avLst/>
              <a:gdLst>
                <a:gd name="T0" fmla="*/ 0 w 2"/>
                <a:gd name="T1" fmla="*/ 0 w 2"/>
                <a:gd name="T2" fmla="*/ 2 w 2"/>
                <a:gd name="T3" fmla="*/ 0 w 2"/>
                <a:gd name="T4" fmla="*/ 0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0" y="0"/>
                  </a:moveTo>
                  <a:lnTo>
                    <a:pt x="0" y="0"/>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99" name="Rectangle 313">
              <a:extLst>
                <a:ext uri="{FF2B5EF4-FFF2-40B4-BE49-F238E27FC236}">
                  <a16:creationId xmlns:a16="http://schemas.microsoft.com/office/drawing/2014/main" id="{143527B2-2151-4EAE-B59D-8CA470CE782E}"/>
                </a:ext>
              </a:extLst>
            </p:cNvPr>
            <p:cNvSpPr>
              <a:spLocks noChangeArrowheads="1"/>
            </p:cNvSpPr>
            <p:nvPr/>
          </p:nvSpPr>
          <p:spPr bwMode="auto">
            <a:xfrm>
              <a:off x="10503" y="2404"/>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700" name="Freeform 314">
              <a:extLst>
                <a:ext uri="{FF2B5EF4-FFF2-40B4-BE49-F238E27FC236}">
                  <a16:creationId xmlns:a16="http://schemas.microsoft.com/office/drawing/2014/main" id="{4E750E72-E6A9-4A98-88F1-2866DE96C202}"/>
                </a:ext>
              </a:extLst>
            </p:cNvPr>
            <p:cNvSpPr>
              <a:spLocks/>
            </p:cNvSpPr>
            <p:nvPr/>
          </p:nvSpPr>
          <p:spPr bwMode="auto">
            <a:xfrm>
              <a:off x="10502" y="2416"/>
              <a:ext cx="3" cy="2"/>
            </a:xfrm>
            <a:custGeom>
              <a:avLst/>
              <a:gdLst>
                <a:gd name="T0" fmla="*/ 3 w 2"/>
                <a:gd name="T1" fmla="*/ 4 h 1"/>
                <a:gd name="T2" fmla="*/ 5 w 2"/>
                <a:gd name="T3" fmla="*/ 4 h 1"/>
                <a:gd name="T4" fmla="*/ 5 w 2"/>
                <a:gd name="T5" fmla="*/ 4 h 1"/>
                <a:gd name="T6" fmla="*/ 3 w 2"/>
                <a:gd name="T7" fmla="*/ 4 h 1"/>
                <a:gd name="T8" fmla="*/ 0 w 2"/>
                <a:gd name="T9" fmla="*/ 4 h 1"/>
                <a:gd name="T10" fmla="*/ 3 w 2"/>
                <a:gd name="T11" fmla="*/ 4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1">
                  <a:moveTo>
                    <a:pt x="1" y="1"/>
                  </a:moveTo>
                  <a:cubicBezTo>
                    <a:pt x="2" y="1"/>
                    <a:pt x="2" y="1"/>
                    <a:pt x="2" y="1"/>
                  </a:cubicBezTo>
                  <a:cubicBezTo>
                    <a:pt x="2" y="1"/>
                    <a:pt x="2" y="1"/>
                    <a:pt x="2" y="1"/>
                  </a:cubicBezTo>
                  <a:cubicBezTo>
                    <a:pt x="1" y="1"/>
                    <a:pt x="1" y="1"/>
                    <a:pt x="1" y="1"/>
                  </a:cubicBezTo>
                  <a:cubicBezTo>
                    <a:pt x="1" y="1"/>
                    <a:pt x="1" y="0"/>
                    <a:pt x="0" y="1"/>
                  </a:cubicBezTo>
                  <a:lnTo>
                    <a:pt x="1"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01" name="Freeform 315">
              <a:extLst>
                <a:ext uri="{FF2B5EF4-FFF2-40B4-BE49-F238E27FC236}">
                  <a16:creationId xmlns:a16="http://schemas.microsoft.com/office/drawing/2014/main" id="{BF36FABB-FE22-4A97-87CA-DC98A3B8764E}"/>
                </a:ext>
              </a:extLst>
            </p:cNvPr>
            <p:cNvSpPr>
              <a:spLocks/>
            </p:cNvSpPr>
            <p:nvPr/>
          </p:nvSpPr>
          <p:spPr bwMode="auto">
            <a:xfrm>
              <a:off x="10503" y="2370"/>
              <a:ext cx="4" cy="2"/>
            </a:xfrm>
            <a:custGeom>
              <a:avLst/>
              <a:gdLst>
                <a:gd name="T0" fmla="*/ 4 w 2"/>
                <a:gd name="T1" fmla="*/ 4 h 1"/>
                <a:gd name="T2" fmla="*/ 8 w 2"/>
                <a:gd name="T3" fmla="*/ 4 h 1"/>
                <a:gd name="T4" fmla="*/ 4 w 2"/>
                <a:gd name="T5" fmla="*/ 0 h 1"/>
                <a:gd name="T6" fmla="*/ 4 w 2"/>
                <a:gd name="T7" fmla="*/ 0 h 1"/>
                <a:gd name="T8" fmla="*/ 0 w 2"/>
                <a:gd name="T9" fmla="*/ 4 h 1"/>
                <a:gd name="T10" fmla="*/ 4 w 2"/>
                <a:gd name="T11" fmla="*/ 4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1">
                  <a:moveTo>
                    <a:pt x="1" y="1"/>
                  </a:moveTo>
                  <a:cubicBezTo>
                    <a:pt x="2" y="1"/>
                    <a:pt x="2" y="1"/>
                    <a:pt x="2" y="1"/>
                  </a:cubicBezTo>
                  <a:cubicBezTo>
                    <a:pt x="2" y="0"/>
                    <a:pt x="1" y="1"/>
                    <a:pt x="1" y="0"/>
                  </a:cubicBezTo>
                  <a:cubicBezTo>
                    <a:pt x="1" y="0"/>
                    <a:pt x="1" y="0"/>
                    <a:pt x="1" y="0"/>
                  </a:cubicBezTo>
                  <a:cubicBezTo>
                    <a:pt x="0" y="1"/>
                    <a:pt x="0" y="1"/>
                    <a:pt x="0" y="1"/>
                  </a:cubicBezTo>
                  <a:cubicBezTo>
                    <a:pt x="1" y="1"/>
                    <a:pt x="1" y="1"/>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02" name="Freeform 316">
              <a:extLst>
                <a:ext uri="{FF2B5EF4-FFF2-40B4-BE49-F238E27FC236}">
                  <a16:creationId xmlns:a16="http://schemas.microsoft.com/office/drawing/2014/main" id="{87FA5133-BC66-46F5-BD6B-B642AA46CF38}"/>
                </a:ext>
              </a:extLst>
            </p:cNvPr>
            <p:cNvSpPr>
              <a:spLocks/>
            </p:cNvSpPr>
            <p:nvPr/>
          </p:nvSpPr>
          <p:spPr bwMode="auto">
            <a:xfrm>
              <a:off x="10503" y="2442"/>
              <a:ext cx="4" cy="4"/>
            </a:xfrm>
            <a:custGeom>
              <a:avLst/>
              <a:gdLst>
                <a:gd name="T0" fmla="*/ 0 w 2"/>
                <a:gd name="T1" fmla="*/ 4 h 2"/>
                <a:gd name="T2" fmla="*/ 0 w 2"/>
                <a:gd name="T3" fmla="*/ 4 h 2"/>
                <a:gd name="T4" fmla="*/ 0 w 2"/>
                <a:gd name="T5" fmla="*/ 8 h 2"/>
                <a:gd name="T6" fmla="*/ 0 w 2"/>
                <a:gd name="T7" fmla="*/ 8 h 2"/>
                <a:gd name="T8" fmla="*/ 8 w 2"/>
                <a:gd name="T9" fmla="*/ 4 h 2"/>
                <a:gd name="T10" fmla="*/ 8 w 2"/>
                <a:gd name="T11" fmla="*/ 0 h 2"/>
                <a:gd name="T12" fmla="*/ 8 w 2"/>
                <a:gd name="T13" fmla="*/ 0 h 2"/>
                <a:gd name="T14" fmla="*/ 0 w 2"/>
                <a:gd name="T15" fmla="*/ 4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2">
                  <a:moveTo>
                    <a:pt x="0" y="1"/>
                  </a:moveTo>
                  <a:cubicBezTo>
                    <a:pt x="0" y="1"/>
                    <a:pt x="0" y="1"/>
                    <a:pt x="0" y="1"/>
                  </a:cubicBezTo>
                  <a:cubicBezTo>
                    <a:pt x="0" y="2"/>
                    <a:pt x="0" y="2"/>
                    <a:pt x="0" y="2"/>
                  </a:cubicBezTo>
                  <a:cubicBezTo>
                    <a:pt x="0" y="2"/>
                    <a:pt x="0" y="2"/>
                    <a:pt x="0" y="2"/>
                  </a:cubicBezTo>
                  <a:cubicBezTo>
                    <a:pt x="1" y="2"/>
                    <a:pt x="1" y="1"/>
                    <a:pt x="2" y="1"/>
                  </a:cubicBezTo>
                  <a:cubicBezTo>
                    <a:pt x="2" y="0"/>
                    <a:pt x="2" y="0"/>
                    <a:pt x="2" y="0"/>
                  </a:cubicBezTo>
                  <a:cubicBezTo>
                    <a:pt x="2" y="0"/>
                    <a:pt x="2" y="0"/>
                    <a:pt x="2" y="0"/>
                  </a:cubicBezTo>
                  <a:cubicBezTo>
                    <a:pt x="1" y="0"/>
                    <a:pt x="0" y="1"/>
                    <a:pt x="0"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03" name="Freeform 317">
              <a:extLst>
                <a:ext uri="{FF2B5EF4-FFF2-40B4-BE49-F238E27FC236}">
                  <a16:creationId xmlns:a16="http://schemas.microsoft.com/office/drawing/2014/main" id="{4912B290-BC86-4A61-9221-AE5BEFB9E8CE}"/>
                </a:ext>
              </a:extLst>
            </p:cNvPr>
            <p:cNvSpPr>
              <a:spLocks/>
            </p:cNvSpPr>
            <p:nvPr/>
          </p:nvSpPr>
          <p:spPr bwMode="auto">
            <a:xfrm>
              <a:off x="10531" y="2465"/>
              <a:ext cx="3" cy="3"/>
            </a:xfrm>
            <a:custGeom>
              <a:avLst/>
              <a:gdLst>
                <a:gd name="T0" fmla="*/ 5 w 2"/>
                <a:gd name="T1" fmla="*/ 3 h 2"/>
                <a:gd name="T2" fmla="*/ 3 w 2"/>
                <a:gd name="T3" fmla="*/ 3 h 2"/>
                <a:gd name="T4" fmla="*/ 0 w 2"/>
                <a:gd name="T5" fmla="*/ 0 h 2"/>
                <a:gd name="T6" fmla="*/ 0 w 2"/>
                <a:gd name="T7" fmla="*/ 3 h 2"/>
                <a:gd name="T8" fmla="*/ 0 w 2"/>
                <a:gd name="T9" fmla="*/ 3 h 2"/>
                <a:gd name="T10" fmla="*/ 3 w 2"/>
                <a:gd name="T11" fmla="*/ 5 h 2"/>
                <a:gd name="T12" fmla="*/ 5 w 2"/>
                <a:gd name="T13" fmla="*/ 3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2" y="1"/>
                  </a:moveTo>
                  <a:cubicBezTo>
                    <a:pt x="1" y="1"/>
                    <a:pt x="1" y="1"/>
                    <a:pt x="1" y="1"/>
                  </a:cubicBezTo>
                  <a:cubicBezTo>
                    <a:pt x="0" y="0"/>
                    <a:pt x="0" y="0"/>
                    <a:pt x="0" y="0"/>
                  </a:cubicBezTo>
                  <a:cubicBezTo>
                    <a:pt x="0" y="1"/>
                    <a:pt x="0" y="1"/>
                    <a:pt x="0" y="1"/>
                  </a:cubicBezTo>
                  <a:cubicBezTo>
                    <a:pt x="0" y="1"/>
                    <a:pt x="0" y="1"/>
                    <a:pt x="0" y="1"/>
                  </a:cubicBezTo>
                  <a:cubicBezTo>
                    <a:pt x="0" y="1"/>
                    <a:pt x="1" y="1"/>
                    <a:pt x="1" y="2"/>
                  </a:cubicBezTo>
                  <a:lnTo>
                    <a:pt x="2"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04" name="Freeform 318">
              <a:extLst>
                <a:ext uri="{FF2B5EF4-FFF2-40B4-BE49-F238E27FC236}">
                  <a16:creationId xmlns:a16="http://schemas.microsoft.com/office/drawing/2014/main" id="{21EE067D-5BFA-403C-A6A4-1599A3F1D34D}"/>
                </a:ext>
              </a:extLst>
            </p:cNvPr>
            <p:cNvSpPr>
              <a:spLocks/>
            </p:cNvSpPr>
            <p:nvPr/>
          </p:nvSpPr>
          <p:spPr bwMode="auto">
            <a:xfrm>
              <a:off x="10500" y="2391"/>
              <a:ext cx="3" cy="1"/>
            </a:xfrm>
            <a:custGeom>
              <a:avLst/>
              <a:gdLst>
                <a:gd name="T0" fmla="*/ 5 w 2"/>
                <a:gd name="T1" fmla="*/ 0 h 1"/>
                <a:gd name="T2" fmla="*/ 5 w 2"/>
                <a:gd name="T3" fmla="*/ 0 h 1"/>
                <a:gd name="T4" fmla="*/ 3 w 2"/>
                <a:gd name="T5" fmla="*/ 0 h 1"/>
                <a:gd name="T6" fmla="*/ 3 w 2"/>
                <a:gd name="T7" fmla="*/ 0 h 1"/>
                <a:gd name="T8" fmla="*/ 0 w 2"/>
                <a:gd name="T9" fmla="*/ 0 h 1"/>
                <a:gd name="T10" fmla="*/ 3 w 2"/>
                <a:gd name="T11" fmla="*/ 1 h 1"/>
                <a:gd name="T12" fmla="*/ 5 w 2"/>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2" y="0"/>
                  </a:moveTo>
                  <a:cubicBezTo>
                    <a:pt x="2" y="0"/>
                    <a:pt x="2" y="0"/>
                    <a:pt x="2" y="0"/>
                  </a:cubicBezTo>
                  <a:cubicBezTo>
                    <a:pt x="2" y="0"/>
                    <a:pt x="1" y="0"/>
                    <a:pt x="1" y="0"/>
                  </a:cubicBezTo>
                  <a:cubicBezTo>
                    <a:pt x="1" y="0"/>
                    <a:pt x="1" y="0"/>
                    <a:pt x="1" y="0"/>
                  </a:cubicBezTo>
                  <a:cubicBezTo>
                    <a:pt x="0" y="0"/>
                    <a:pt x="0" y="0"/>
                    <a:pt x="0" y="0"/>
                  </a:cubicBezTo>
                  <a:cubicBezTo>
                    <a:pt x="1" y="1"/>
                    <a:pt x="1" y="1"/>
                    <a:pt x="1" y="1"/>
                  </a:cubicBezTo>
                  <a:cubicBezTo>
                    <a:pt x="1" y="1"/>
                    <a:pt x="2" y="0"/>
                    <a:pt x="2"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05" name="Freeform 319">
              <a:extLst>
                <a:ext uri="{FF2B5EF4-FFF2-40B4-BE49-F238E27FC236}">
                  <a16:creationId xmlns:a16="http://schemas.microsoft.com/office/drawing/2014/main" id="{97D3B103-0F32-4044-B1D6-C32913467B4E}"/>
                </a:ext>
              </a:extLst>
            </p:cNvPr>
            <p:cNvSpPr>
              <a:spLocks/>
            </p:cNvSpPr>
            <p:nvPr/>
          </p:nvSpPr>
          <p:spPr bwMode="auto">
            <a:xfrm>
              <a:off x="10512" y="2463"/>
              <a:ext cx="2" cy="0"/>
            </a:xfrm>
            <a:custGeom>
              <a:avLst/>
              <a:gdLst>
                <a:gd name="T0" fmla="*/ 0 w 2"/>
                <a:gd name="T1" fmla="*/ 0 w 2"/>
                <a:gd name="T2" fmla="*/ 2 w 2"/>
                <a:gd name="T3" fmla="*/ 0 w 2"/>
                <a:gd name="T4" fmla="*/ 0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0" y="0"/>
                  </a:moveTo>
                  <a:lnTo>
                    <a:pt x="0" y="0"/>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06" name="Freeform 320">
              <a:extLst>
                <a:ext uri="{FF2B5EF4-FFF2-40B4-BE49-F238E27FC236}">
                  <a16:creationId xmlns:a16="http://schemas.microsoft.com/office/drawing/2014/main" id="{13ACBCDE-F5E2-45A0-B7B5-D4DAFAA90D2F}"/>
                </a:ext>
              </a:extLst>
            </p:cNvPr>
            <p:cNvSpPr>
              <a:spLocks/>
            </p:cNvSpPr>
            <p:nvPr/>
          </p:nvSpPr>
          <p:spPr bwMode="auto">
            <a:xfrm>
              <a:off x="10515" y="2439"/>
              <a:ext cx="2" cy="1"/>
            </a:xfrm>
            <a:custGeom>
              <a:avLst/>
              <a:gdLst>
                <a:gd name="T0" fmla="*/ 0 w 1"/>
                <a:gd name="T1" fmla="*/ 0 h 1"/>
                <a:gd name="T2" fmla="*/ 0 w 1"/>
                <a:gd name="T3" fmla="*/ 0 h 1"/>
                <a:gd name="T4" fmla="*/ 0 w 1"/>
                <a:gd name="T5" fmla="*/ 0 h 1"/>
                <a:gd name="T6" fmla="*/ 0 w 1"/>
                <a:gd name="T7" fmla="*/ 1 h 1"/>
                <a:gd name="T8" fmla="*/ 0 w 1"/>
                <a:gd name="T9" fmla="*/ 1 h 1"/>
                <a:gd name="T10" fmla="*/ 4 w 1"/>
                <a:gd name="T11" fmla="*/ 0 h 1"/>
                <a:gd name="T12" fmla="*/ 0 w 1"/>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0" y="0"/>
                  </a:moveTo>
                  <a:cubicBezTo>
                    <a:pt x="0" y="0"/>
                    <a:pt x="0" y="0"/>
                    <a:pt x="0" y="0"/>
                  </a:cubicBezTo>
                  <a:cubicBezTo>
                    <a:pt x="0" y="0"/>
                    <a:pt x="0" y="0"/>
                    <a:pt x="0" y="0"/>
                  </a:cubicBezTo>
                  <a:cubicBezTo>
                    <a:pt x="0" y="1"/>
                    <a:pt x="0" y="1"/>
                    <a:pt x="0" y="1"/>
                  </a:cubicBezTo>
                  <a:cubicBezTo>
                    <a:pt x="0" y="1"/>
                    <a:pt x="0" y="1"/>
                    <a:pt x="0" y="1"/>
                  </a:cubicBezTo>
                  <a:cubicBezTo>
                    <a:pt x="1" y="0"/>
                    <a:pt x="1" y="0"/>
                    <a:pt x="1" y="0"/>
                  </a:cubicBezTo>
                  <a:cubicBezTo>
                    <a:pt x="1" y="0"/>
                    <a:pt x="1" y="0"/>
                    <a:pt x="0"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07" name="Freeform 321">
              <a:extLst>
                <a:ext uri="{FF2B5EF4-FFF2-40B4-BE49-F238E27FC236}">
                  <a16:creationId xmlns:a16="http://schemas.microsoft.com/office/drawing/2014/main" id="{A2062A3F-E5F8-4DCE-B2FC-23B347F13C13}"/>
                </a:ext>
              </a:extLst>
            </p:cNvPr>
            <p:cNvSpPr>
              <a:spLocks/>
            </p:cNvSpPr>
            <p:nvPr/>
          </p:nvSpPr>
          <p:spPr bwMode="auto">
            <a:xfrm>
              <a:off x="10512" y="2458"/>
              <a:ext cx="3" cy="1"/>
            </a:xfrm>
            <a:custGeom>
              <a:avLst/>
              <a:gdLst>
                <a:gd name="T0" fmla="*/ 3 w 2"/>
                <a:gd name="T1" fmla="*/ 0 h 1"/>
                <a:gd name="T2" fmla="*/ 0 w 2"/>
                <a:gd name="T3" fmla="*/ 1 h 1"/>
                <a:gd name="T4" fmla="*/ 3 w 2"/>
                <a:gd name="T5" fmla="*/ 1 h 1"/>
                <a:gd name="T6" fmla="*/ 3 w 2"/>
                <a:gd name="T7" fmla="*/ 1 h 1"/>
                <a:gd name="T8" fmla="*/ 5 w 2"/>
                <a:gd name="T9" fmla="*/ 1 h 1"/>
                <a:gd name="T10" fmla="*/ 5 w 2"/>
                <a:gd name="T11" fmla="*/ 0 h 1"/>
                <a:gd name="T12" fmla="*/ 3 w 2"/>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1" y="0"/>
                  </a:moveTo>
                  <a:cubicBezTo>
                    <a:pt x="0" y="0"/>
                    <a:pt x="0" y="0"/>
                    <a:pt x="0" y="1"/>
                  </a:cubicBezTo>
                  <a:cubicBezTo>
                    <a:pt x="1" y="1"/>
                    <a:pt x="1" y="1"/>
                    <a:pt x="1" y="1"/>
                  </a:cubicBezTo>
                  <a:cubicBezTo>
                    <a:pt x="1" y="1"/>
                    <a:pt x="1" y="1"/>
                    <a:pt x="1" y="1"/>
                  </a:cubicBezTo>
                  <a:cubicBezTo>
                    <a:pt x="2" y="1"/>
                    <a:pt x="2" y="1"/>
                    <a:pt x="2" y="1"/>
                  </a:cubicBezTo>
                  <a:cubicBezTo>
                    <a:pt x="2" y="0"/>
                    <a:pt x="2" y="0"/>
                    <a:pt x="2" y="0"/>
                  </a:cubicBezTo>
                  <a:cubicBezTo>
                    <a:pt x="1" y="0"/>
                    <a:pt x="1" y="0"/>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08" name="Freeform 322">
              <a:extLst>
                <a:ext uri="{FF2B5EF4-FFF2-40B4-BE49-F238E27FC236}">
                  <a16:creationId xmlns:a16="http://schemas.microsoft.com/office/drawing/2014/main" id="{5D69E44F-C511-433E-A337-86BBC29F60F9}"/>
                </a:ext>
              </a:extLst>
            </p:cNvPr>
            <p:cNvSpPr>
              <a:spLocks/>
            </p:cNvSpPr>
            <p:nvPr/>
          </p:nvSpPr>
          <p:spPr bwMode="auto">
            <a:xfrm>
              <a:off x="10515" y="2456"/>
              <a:ext cx="2" cy="2"/>
            </a:xfrm>
            <a:custGeom>
              <a:avLst/>
              <a:gdLst>
                <a:gd name="T0" fmla="*/ 0 w 1"/>
                <a:gd name="T1" fmla="*/ 0 h 1"/>
                <a:gd name="T2" fmla="*/ 4 w 1"/>
                <a:gd name="T3" fmla="*/ 4 h 1"/>
                <a:gd name="T4" fmla="*/ 4 w 1"/>
                <a:gd name="T5" fmla="*/ 0 h 1"/>
                <a:gd name="T6" fmla="*/ 0 w 1"/>
                <a:gd name="T7" fmla="*/ 0 h 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 h="1">
                  <a:moveTo>
                    <a:pt x="0" y="0"/>
                  </a:moveTo>
                  <a:cubicBezTo>
                    <a:pt x="1" y="1"/>
                    <a:pt x="1" y="1"/>
                    <a:pt x="1" y="1"/>
                  </a:cubicBezTo>
                  <a:cubicBezTo>
                    <a:pt x="1" y="0"/>
                    <a:pt x="1" y="0"/>
                    <a:pt x="1" y="0"/>
                  </a:cubicBezTo>
                  <a:cubicBezTo>
                    <a:pt x="1" y="0"/>
                    <a:pt x="1" y="0"/>
                    <a:pt x="0"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09" name="Freeform 323">
              <a:extLst>
                <a:ext uri="{FF2B5EF4-FFF2-40B4-BE49-F238E27FC236}">
                  <a16:creationId xmlns:a16="http://schemas.microsoft.com/office/drawing/2014/main" id="{1B6FD10E-6FB1-4E31-8D9F-B06C35B2E6D5}"/>
                </a:ext>
              </a:extLst>
            </p:cNvPr>
            <p:cNvSpPr>
              <a:spLocks/>
            </p:cNvSpPr>
            <p:nvPr/>
          </p:nvSpPr>
          <p:spPr bwMode="auto">
            <a:xfrm>
              <a:off x="10521" y="2432"/>
              <a:ext cx="0" cy="0"/>
            </a:xfrm>
            <a:custGeom>
              <a:avLst/>
              <a:gdLst>
                <a:gd name="T0" fmla="*/ 0 60000 65536"/>
                <a:gd name="T1" fmla="*/ 0 60000 65536"/>
                <a:gd name="T2" fmla="*/ 0 60000 65536"/>
                <a:gd name="T3" fmla="*/ 0 60000 65536"/>
                <a:gd name="T4" fmla="*/ 0 60000 65536"/>
                <a:gd name="T5" fmla="*/ 0 60000 65536"/>
              </a:gdLst>
              <a:ahLst/>
              <a:cxnLst>
                <a:cxn ang="T0">
                  <a:pos x="0" y="0"/>
                </a:cxn>
                <a:cxn ang="T1">
                  <a:pos x="0" y="0"/>
                </a:cxn>
                <a:cxn ang="T2">
                  <a:pos x="0" y="0"/>
                </a:cxn>
                <a:cxn ang="T3">
                  <a:pos x="0" y="0"/>
                </a:cxn>
                <a:cxn ang="T4">
                  <a:pos x="0" y="0"/>
                </a:cxn>
                <a:cxn ang="T5">
                  <a:pos x="0" y="0"/>
                </a:cxn>
              </a:cxnLst>
              <a:rect l="0" t="0" r="r" b="b"/>
              <a:pathLst>
                <a:path>
                  <a:moveTo>
                    <a:pt x="0" y="0"/>
                  </a:move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10" name="Freeform 324">
              <a:extLst>
                <a:ext uri="{FF2B5EF4-FFF2-40B4-BE49-F238E27FC236}">
                  <a16:creationId xmlns:a16="http://schemas.microsoft.com/office/drawing/2014/main" id="{4D46DEDC-7571-4AE4-A781-F853EF3F333D}"/>
                </a:ext>
              </a:extLst>
            </p:cNvPr>
            <p:cNvSpPr>
              <a:spLocks/>
            </p:cNvSpPr>
            <p:nvPr/>
          </p:nvSpPr>
          <p:spPr bwMode="auto">
            <a:xfrm>
              <a:off x="10509" y="2456"/>
              <a:ext cx="1" cy="2"/>
            </a:xfrm>
            <a:custGeom>
              <a:avLst/>
              <a:gdLst>
                <a:gd name="T0" fmla="*/ 0 w 1"/>
                <a:gd name="T1" fmla="*/ 0 h 1"/>
                <a:gd name="T2" fmla="*/ 0 w 1"/>
                <a:gd name="T3" fmla="*/ 0 h 1"/>
                <a:gd name="T4" fmla="*/ 0 w 1"/>
                <a:gd name="T5" fmla="*/ 0 h 1"/>
                <a:gd name="T6" fmla="*/ 1 w 1"/>
                <a:gd name="T7" fmla="*/ 4 h 1"/>
                <a:gd name="T8" fmla="*/ 1 w 1"/>
                <a:gd name="T9" fmla="*/ 4 h 1"/>
                <a:gd name="T10" fmla="*/ 0 w 1"/>
                <a:gd name="T11" fmla="*/ 0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0" y="0"/>
                  </a:moveTo>
                  <a:cubicBezTo>
                    <a:pt x="0" y="0"/>
                    <a:pt x="0" y="0"/>
                    <a:pt x="0" y="0"/>
                  </a:cubicBezTo>
                  <a:cubicBezTo>
                    <a:pt x="0" y="0"/>
                    <a:pt x="0" y="0"/>
                    <a:pt x="0" y="0"/>
                  </a:cubicBezTo>
                  <a:cubicBezTo>
                    <a:pt x="0" y="0"/>
                    <a:pt x="1" y="0"/>
                    <a:pt x="1" y="1"/>
                  </a:cubicBezTo>
                  <a:cubicBezTo>
                    <a:pt x="1" y="1"/>
                    <a:pt x="1" y="1"/>
                    <a:pt x="1" y="1"/>
                  </a:cubicBezTo>
                  <a:cubicBezTo>
                    <a:pt x="0" y="0"/>
                    <a:pt x="0" y="0"/>
                    <a:pt x="0"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11" name="Freeform 325">
              <a:extLst>
                <a:ext uri="{FF2B5EF4-FFF2-40B4-BE49-F238E27FC236}">
                  <a16:creationId xmlns:a16="http://schemas.microsoft.com/office/drawing/2014/main" id="{FB10DDA1-80D9-4F19-B01A-038440C91411}"/>
                </a:ext>
              </a:extLst>
            </p:cNvPr>
            <p:cNvSpPr>
              <a:spLocks/>
            </p:cNvSpPr>
            <p:nvPr/>
          </p:nvSpPr>
          <p:spPr bwMode="auto">
            <a:xfrm>
              <a:off x="10505" y="2437"/>
              <a:ext cx="4" cy="2"/>
            </a:xfrm>
            <a:custGeom>
              <a:avLst/>
              <a:gdLst>
                <a:gd name="T0" fmla="*/ 8 w 2"/>
                <a:gd name="T1" fmla="*/ 0 h 1"/>
                <a:gd name="T2" fmla="*/ 4 w 2"/>
                <a:gd name="T3" fmla="*/ 0 h 1"/>
                <a:gd name="T4" fmla="*/ 4 w 2"/>
                <a:gd name="T5" fmla="*/ 0 h 1"/>
                <a:gd name="T6" fmla="*/ 4 w 2"/>
                <a:gd name="T7" fmla="*/ 4 h 1"/>
                <a:gd name="T8" fmla="*/ 8 w 2"/>
                <a:gd name="T9" fmla="*/ 4 h 1"/>
                <a:gd name="T10" fmla="*/ 8 w 2"/>
                <a:gd name="T11" fmla="*/ 4 h 1"/>
                <a:gd name="T12" fmla="*/ 8 w 2"/>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2" y="0"/>
                  </a:moveTo>
                  <a:cubicBezTo>
                    <a:pt x="1" y="0"/>
                    <a:pt x="1" y="0"/>
                    <a:pt x="1" y="0"/>
                  </a:cubicBezTo>
                  <a:cubicBezTo>
                    <a:pt x="1" y="0"/>
                    <a:pt x="0" y="0"/>
                    <a:pt x="1" y="0"/>
                  </a:cubicBezTo>
                  <a:cubicBezTo>
                    <a:pt x="1" y="1"/>
                    <a:pt x="1" y="1"/>
                    <a:pt x="1" y="1"/>
                  </a:cubicBezTo>
                  <a:cubicBezTo>
                    <a:pt x="2" y="1"/>
                    <a:pt x="2" y="1"/>
                    <a:pt x="2" y="1"/>
                  </a:cubicBezTo>
                  <a:cubicBezTo>
                    <a:pt x="2" y="1"/>
                    <a:pt x="2" y="1"/>
                    <a:pt x="2" y="1"/>
                  </a:cubicBez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12" name="Freeform 326">
              <a:extLst>
                <a:ext uri="{FF2B5EF4-FFF2-40B4-BE49-F238E27FC236}">
                  <a16:creationId xmlns:a16="http://schemas.microsoft.com/office/drawing/2014/main" id="{8F9D9598-DA1E-4A1C-B001-23643A7B6AC6}"/>
                </a:ext>
              </a:extLst>
            </p:cNvPr>
            <p:cNvSpPr>
              <a:spLocks/>
            </p:cNvSpPr>
            <p:nvPr/>
          </p:nvSpPr>
          <p:spPr bwMode="auto">
            <a:xfrm>
              <a:off x="10510" y="2446"/>
              <a:ext cx="4" cy="0"/>
            </a:xfrm>
            <a:custGeom>
              <a:avLst/>
              <a:gdLst>
                <a:gd name="T0" fmla="*/ 8 w 2"/>
                <a:gd name="T1" fmla="*/ 8 w 2"/>
                <a:gd name="T2" fmla="*/ 4 w 2"/>
                <a:gd name="T3" fmla="*/ 4 w 2"/>
                <a:gd name="T4" fmla="*/ 0 w 2"/>
                <a:gd name="T5" fmla="*/ 4 w 2"/>
                <a:gd name="T6" fmla="*/ 8 w 2"/>
                <a:gd name="T7" fmla="*/ 0 60000 65536"/>
                <a:gd name="T8" fmla="*/ 0 60000 65536"/>
                <a:gd name="T9" fmla="*/ 0 60000 65536"/>
                <a:gd name="T10" fmla="*/ 0 60000 65536"/>
                <a:gd name="T11" fmla="*/ 0 60000 65536"/>
                <a:gd name="T12" fmla="*/ 0 60000 65536"/>
                <a:gd name="T13" fmla="*/ 0 60000 65536"/>
              </a:gdLst>
              <a:ahLst/>
              <a:cxnLst>
                <a:cxn ang="T7">
                  <a:pos x="T0" y="0"/>
                </a:cxn>
                <a:cxn ang="T8">
                  <a:pos x="T1" y="0"/>
                </a:cxn>
                <a:cxn ang="T9">
                  <a:pos x="T2" y="0"/>
                </a:cxn>
                <a:cxn ang="T10">
                  <a:pos x="T3" y="0"/>
                </a:cxn>
                <a:cxn ang="T11">
                  <a:pos x="T4" y="0"/>
                </a:cxn>
                <a:cxn ang="T12">
                  <a:pos x="T5" y="0"/>
                </a:cxn>
                <a:cxn ang="T13">
                  <a:pos x="T6" y="0"/>
                </a:cxn>
              </a:cxnLst>
              <a:rect l="0" t="0" r="r" b="b"/>
              <a:pathLst>
                <a:path w="2">
                  <a:moveTo>
                    <a:pt x="2" y="0"/>
                  </a:moveTo>
                  <a:cubicBezTo>
                    <a:pt x="2" y="0"/>
                    <a:pt x="2" y="0"/>
                    <a:pt x="2" y="0"/>
                  </a:cubicBezTo>
                  <a:cubicBezTo>
                    <a:pt x="1" y="0"/>
                    <a:pt x="1" y="0"/>
                    <a:pt x="1" y="0"/>
                  </a:cubicBezTo>
                  <a:cubicBezTo>
                    <a:pt x="1" y="0"/>
                    <a:pt x="1" y="0"/>
                    <a:pt x="1" y="0"/>
                  </a:cubicBezTo>
                  <a:cubicBezTo>
                    <a:pt x="0" y="0"/>
                    <a:pt x="0" y="0"/>
                    <a:pt x="0" y="0"/>
                  </a:cubicBezTo>
                  <a:cubicBezTo>
                    <a:pt x="1" y="0"/>
                    <a:pt x="1" y="0"/>
                    <a:pt x="1" y="0"/>
                  </a:cubicBezTo>
                  <a:cubicBezTo>
                    <a:pt x="1" y="0"/>
                    <a:pt x="1" y="0"/>
                    <a:pt x="2"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13" name="Freeform 327">
              <a:extLst>
                <a:ext uri="{FF2B5EF4-FFF2-40B4-BE49-F238E27FC236}">
                  <a16:creationId xmlns:a16="http://schemas.microsoft.com/office/drawing/2014/main" id="{52057B38-2DE1-4CDE-8D54-FA08D5A43B5B}"/>
                </a:ext>
              </a:extLst>
            </p:cNvPr>
            <p:cNvSpPr>
              <a:spLocks/>
            </p:cNvSpPr>
            <p:nvPr/>
          </p:nvSpPr>
          <p:spPr bwMode="auto">
            <a:xfrm>
              <a:off x="10534" y="2449"/>
              <a:ext cx="2" cy="2"/>
            </a:xfrm>
            <a:custGeom>
              <a:avLst/>
              <a:gdLst>
                <a:gd name="T0" fmla="*/ 2 w 2"/>
                <a:gd name="T1" fmla="*/ 2 h 2"/>
                <a:gd name="T2" fmla="*/ 0 w 2"/>
                <a:gd name="T3" fmla="*/ 0 h 2"/>
                <a:gd name="T4" fmla="*/ 0 w 2"/>
                <a:gd name="T5" fmla="*/ 2 h 2"/>
                <a:gd name="T6" fmla="*/ 0 w 2"/>
                <a:gd name="T7" fmla="*/ 2 h 2"/>
                <a:gd name="T8" fmla="*/ 2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2"/>
                  </a:moveTo>
                  <a:lnTo>
                    <a:pt x="0" y="0"/>
                  </a:lnTo>
                  <a:lnTo>
                    <a:pt x="0" y="2"/>
                  </a:lnTo>
                  <a:lnTo>
                    <a:pt x="2"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14" name="Rectangle 328">
              <a:extLst>
                <a:ext uri="{FF2B5EF4-FFF2-40B4-BE49-F238E27FC236}">
                  <a16:creationId xmlns:a16="http://schemas.microsoft.com/office/drawing/2014/main" id="{64D0ECF0-3153-4E89-BA5A-D06E19740B9F}"/>
                </a:ext>
              </a:extLst>
            </p:cNvPr>
            <p:cNvSpPr>
              <a:spLocks noChangeArrowheads="1"/>
            </p:cNvSpPr>
            <p:nvPr/>
          </p:nvSpPr>
          <p:spPr bwMode="auto">
            <a:xfrm>
              <a:off x="10543" y="2465"/>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715" name="Freeform 329">
              <a:extLst>
                <a:ext uri="{FF2B5EF4-FFF2-40B4-BE49-F238E27FC236}">
                  <a16:creationId xmlns:a16="http://schemas.microsoft.com/office/drawing/2014/main" id="{4FDFAEBC-D8D7-4454-BE99-09AB664E3DA1}"/>
                </a:ext>
              </a:extLst>
            </p:cNvPr>
            <p:cNvSpPr>
              <a:spLocks/>
            </p:cNvSpPr>
            <p:nvPr/>
          </p:nvSpPr>
          <p:spPr bwMode="auto">
            <a:xfrm>
              <a:off x="10545" y="2446"/>
              <a:ext cx="0" cy="1"/>
            </a:xfrm>
            <a:custGeom>
              <a:avLst/>
              <a:gdLst>
                <a:gd name="T0" fmla="*/ 0 h 1"/>
                <a:gd name="T1" fmla="*/ 0 h 1"/>
                <a:gd name="T2" fmla="*/ 1 h 1"/>
                <a:gd name="T3" fmla="*/ 0 h 1"/>
                <a:gd name="T4" fmla="*/ 0 h 1"/>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1">
                  <a:moveTo>
                    <a:pt x="0" y="0"/>
                  </a:moveTo>
                  <a:lnTo>
                    <a:pt x="0" y="0"/>
                  </a:lnTo>
                  <a:lnTo>
                    <a:pt x="0" y="1"/>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16" name="Freeform 330">
              <a:extLst>
                <a:ext uri="{FF2B5EF4-FFF2-40B4-BE49-F238E27FC236}">
                  <a16:creationId xmlns:a16="http://schemas.microsoft.com/office/drawing/2014/main" id="{298DA3E9-24A8-466B-B9A7-8DB21A71031F}"/>
                </a:ext>
              </a:extLst>
            </p:cNvPr>
            <p:cNvSpPr>
              <a:spLocks/>
            </p:cNvSpPr>
            <p:nvPr/>
          </p:nvSpPr>
          <p:spPr bwMode="auto">
            <a:xfrm>
              <a:off x="10541" y="2478"/>
              <a:ext cx="0" cy="2"/>
            </a:xfrm>
            <a:custGeom>
              <a:avLst/>
              <a:gdLst>
                <a:gd name="T0" fmla="*/ 2 h 2"/>
                <a:gd name="T1" fmla="*/ 2 h 2"/>
                <a:gd name="T2" fmla="*/ 2 h 2"/>
                <a:gd name="T3" fmla="*/ 0 h 2"/>
                <a:gd name="T4" fmla="*/ 0 h 2"/>
                <a:gd name="T5" fmla="*/ 0 h 2"/>
                <a:gd name="T6" fmla="*/ 2 h 2"/>
                <a:gd name="T7" fmla="*/ 0 60000 65536"/>
                <a:gd name="T8" fmla="*/ 0 60000 65536"/>
                <a:gd name="T9" fmla="*/ 0 60000 65536"/>
                <a:gd name="T10" fmla="*/ 0 60000 65536"/>
                <a:gd name="T11" fmla="*/ 0 60000 65536"/>
                <a:gd name="T12" fmla="*/ 0 60000 65536"/>
                <a:gd name="T13" fmla="*/ 0 60000 65536"/>
              </a:gdLst>
              <a:ahLst/>
              <a:cxnLst>
                <a:cxn ang="T7">
                  <a:pos x="0" y="T0"/>
                </a:cxn>
                <a:cxn ang="T8">
                  <a:pos x="0" y="T1"/>
                </a:cxn>
                <a:cxn ang="T9">
                  <a:pos x="0" y="T2"/>
                </a:cxn>
                <a:cxn ang="T10">
                  <a:pos x="0" y="T3"/>
                </a:cxn>
                <a:cxn ang="T11">
                  <a:pos x="0" y="T4"/>
                </a:cxn>
                <a:cxn ang="T12">
                  <a:pos x="0" y="T5"/>
                </a:cxn>
                <a:cxn ang="T13">
                  <a:pos x="0" y="T6"/>
                </a:cxn>
              </a:cxnLst>
              <a:rect l="0" t="0" r="r" b="b"/>
              <a:pathLst>
                <a:path h="2">
                  <a:moveTo>
                    <a:pt x="0" y="2"/>
                  </a:moveTo>
                  <a:lnTo>
                    <a:pt x="0" y="2"/>
                  </a:lnTo>
                  <a:lnTo>
                    <a:pt x="0"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17" name="Rectangle 331">
              <a:extLst>
                <a:ext uri="{FF2B5EF4-FFF2-40B4-BE49-F238E27FC236}">
                  <a16:creationId xmlns:a16="http://schemas.microsoft.com/office/drawing/2014/main" id="{16D0F640-7EF5-4207-9EDA-E11635D64030}"/>
                </a:ext>
              </a:extLst>
            </p:cNvPr>
            <p:cNvSpPr>
              <a:spLocks noChangeArrowheads="1"/>
            </p:cNvSpPr>
            <p:nvPr/>
          </p:nvSpPr>
          <p:spPr bwMode="auto">
            <a:xfrm>
              <a:off x="10545" y="2451"/>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718" name="Freeform 332">
              <a:extLst>
                <a:ext uri="{FF2B5EF4-FFF2-40B4-BE49-F238E27FC236}">
                  <a16:creationId xmlns:a16="http://schemas.microsoft.com/office/drawing/2014/main" id="{6FD2298E-D1FF-4331-802D-556CFC35015C}"/>
                </a:ext>
              </a:extLst>
            </p:cNvPr>
            <p:cNvSpPr>
              <a:spLocks/>
            </p:cNvSpPr>
            <p:nvPr/>
          </p:nvSpPr>
          <p:spPr bwMode="auto">
            <a:xfrm>
              <a:off x="10541" y="2470"/>
              <a:ext cx="2" cy="1"/>
            </a:xfrm>
            <a:custGeom>
              <a:avLst/>
              <a:gdLst>
                <a:gd name="T0" fmla="*/ 0 w 1"/>
                <a:gd name="T1" fmla="*/ 1 h 1"/>
                <a:gd name="T2" fmla="*/ 0 w 1"/>
                <a:gd name="T3" fmla="*/ 1 h 1"/>
                <a:gd name="T4" fmla="*/ 0 w 1"/>
                <a:gd name="T5" fmla="*/ 1 h 1"/>
                <a:gd name="T6" fmla="*/ 4 w 1"/>
                <a:gd name="T7" fmla="*/ 1 h 1"/>
                <a:gd name="T8" fmla="*/ 4 w 1"/>
                <a:gd name="T9" fmla="*/ 1 h 1"/>
                <a:gd name="T10" fmla="*/ 0 w 1"/>
                <a:gd name="T11" fmla="*/ 1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0" y="1"/>
                  </a:moveTo>
                  <a:cubicBezTo>
                    <a:pt x="0" y="1"/>
                    <a:pt x="0" y="1"/>
                    <a:pt x="0" y="1"/>
                  </a:cubicBezTo>
                  <a:cubicBezTo>
                    <a:pt x="0" y="1"/>
                    <a:pt x="0" y="1"/>
                    <a:pt x="0" y="1"/>
                  </a:cubicBezTo>
                  <a:cubicBezTo>
                    <a:pt x="1" y="1"/>
                    <a:pt x="1" y="1"/>
                    <a:pt x="1" y="1"/>
                  </a:cubicBezTo>
                  <a:cubicBezTo>
                    <a:pt x="1" y="1"/>
                    <a:pt x="1" y="1"/>
                    <a:pt x="1" y="1"/>
                  </a:cubicBezTo>
                  <a:cubicBezTo>
                    <a:pt x="0" y="1"/>
                    <a:pt x="0" y="0"/>
                    <a:pt x="0"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19" name="Freeform 333">
              <a:extLst>
                <a:ext uri="{FF2B5EF4-FFF2-40B4-BE49-F238E27FC236}">
                  <a16:creationId xmlns:a16="http://schemas.microsoft.com/office/drawing/2014/main" id="{411F983E-50E7-4A02-ADA8-FF317AF3EC57}"/>
                </a:ext>
              </a:extLst>
            </p:cNvPr>
            <p:cNvSpPr>
              <a:spLocks/>
            </p:cNvSpPr>
            <p:nvPr/>
          </p:nvSpPr>
          <p:spPr bwMode="auto">
            <a:xfrm>
              <a:off x="10543" y="2459"/>
              <a:ext cx="2" cy="2"/>
            </a:xfrm>
            <a:custGeom>
              <a:avLst/>
              <a:gdLst>
                <a:gd name="T0" fmla="*/ 0 w 2"/>
                <a:gd name="T1" fmla="*/ 0 h 2"/>
                <a:gd name="T2" fmla="*/ 2 w 2"/>
                <a:gd name="T3" fmla="*/ 2 h 2"/>
                <a:gd name="T4" fmla="*/ 2 w 2"/>
                <a:gd name="T5" fmla="*/ 0 h 2"/>
                <a:gd name="T6" fmla="*/ 2 w 2"/>
                <a:gd name="T7" fmla="*/ 0 h 2"/>
                <a:gd name="T8" fmla="*/ 0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0"/>
                  </a:moveTo>
                  <a:lnTo>
                    <a:pt x="2" y="2"/>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20" name="Freeform 334">
              <a:extLst>
                <a:ext uri="{FF2B5EF4-FFF2-40B4-BE49-F238E27FC236}">
                  <a16:creationId xmlns:a16="http://schemas.microsoft.com/office/drawing/2014/main" id="{B1EDDE39-66ED-4DF0-A318-D40488E531D3}"/>
                </a:ext>
              </a:extLst>
            </p:cNvPr>
            <p:cNvSpPr>
              <a:spLocks/>
            </p:cNvSpPr>
            <p:nvPr/>
          </p:nvSpPr>
          <p:spPr bwMode="auto">
            <a:xfrm>
              <a:off x="10541" y="2437"/>
              <a:ext cx="4" cy="2"/>
            </a:xfrm>
            <a:custGeom>
              <a:avLst/>
              <a:gdLst>
                <a:gd name="T0" fmla="*/ 8 w 2"/>
                <a:gd name="T1" fmla="*/ 4 h 1"/>
                <a:gd name="T2" fmla="*/ 8 w 2"/>
                <a:gd name="T3" fmla="*/ 4 h 1"/>
                <a:gd name="T4" fmla="*/ 8 w 2"/>
                <a:gd name="T5" fmla="*/ 0 h 1"/>
                <a:gd name="T6" fmla="*/ 4 w 2"/>
                <a:gd name="T7" fmla="*/ 0 h 1"/>
                <a:gd name="T8" fmla="*/ 4 w 2"/>
                <a:gd name="T9" fmla="*/ 0 h 1"/>
                <a:gd name="T10" fmla="*/ 4 w 2"/>
                <a:gd name="T11" fmla="*/ 0 h 1"/>
                <a:gd name="T12" fmla="*/ 0 w 2"/>
                <a:gd name="T13" fmla="*/ 0 h 1"/>
                <a:gd name="T14" fmla="*/ 4 w 2"/>
                <a:gd name="T15" fmla="*/ 0 h 1"/>
                <a:gd name="T16" fmla="*/ 8 w 2"/>
                <a:gd name="T17" fmla="*/ 4 h 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 h="1">
                  <a:moveTo>
                    <a:pt x="2" y="1"/>
                  </a:moveTo>
                  <a:cubicBezTo>
                    <a:pt x="2" y="1"/>
                    <a:pt x="2" y="1"/>
                    <a:pt x="2" y="1"/>
                  </a:cubicBezTo>
                  <a:cubicBezTo>
                    <a:pt x="2" y="0"/>
                    <a:pt x="2" y="0"/>
                    <a:pt x="2" y="0"/>
                  </a:cubicBezTo>
                  <a:cubicBezTo>
                    <a:pt x="1" y="0"/>
                    <a:pt x="1" y="0"/>
                    <a:pt x="1" y="0"/>
                  </a:cubicBezTo>
                  <a:cubicBezTo>
                    <a:pt x="1" y="0"/>
                    <a:pt x="1" y="0"/>
                    <a:pt x="1" y="0"/>
                  </a:cubicBezTo>
                  <a:cubicBezTo>
                    <a:pt x="1" y="0"/>
                    <a:pt x="1" y="0"/>
                    <a:pt x="1" y="0"/>
                  </a:cubicBezTo>
                  <a:cubicBezTo>
                    <a:pt x="0" y="0"/>
                    <a:pt x="0" y="0"/>
                    <a:pt x="0" y="0"/>
                  </a:cubicBezTo>
                  <a:cubicBezTo>
                    <a:pt x="1" y="0"/>
                    <a:pt x="1" y="0"/>
                    <a:pt x="1" y="0"/>
                  </a:cubicBezTo>
                  <a:cubicBezTo>
                    <a:pt x="1" y="1"/>
                    <a:pt x="2" y="1"/>
                    <a:pt x="2"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21" name="Rectangle 335">
              <a:extLst>
                <a:ext uri="{FF2B5EF4-FFF2-40B4-BE49-F238E27FC236}">
                  <a16:creationId xmlns:a16="http://schemas.microsoft.com/office/drawing/2014/main" id="{D6B3DF2C-211A-4E30-B228-EA4EAC145AD7}"/>
                </a:ext>
              </a:extLst>
            </p:cNvPr>
            <p:cNvSpPr>
              <a:spLocks noChangeArrowheads="1"/>
            </p:cNvSpPr>
            <p:nvPr/>
          </p:nvSpPr>
          <p:spPr bwMode="auto">
            <a:xfrm>
              <a:off x="10543" y="2447"/>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722" name="Freeform 336">
              <a:extLst>
                <a:ext uri="{FF2B5EF4-FFF2-40B4-BE49-F238E27FC236}">
                  <a16:creationId xmlns:a16="http://schemas.microsoft.com/office/drawing/2014/main" id="{278F3085-41B8-4391-8A45-3820E779641A}"/>
                </a:ext>
              </a:extLst>
            </p:cNvPr>
            <p:cNvSpPr>
              <a:spLocks/>
            </p:cNvSpPr>
            <p:nvPr/>
          </p:nvSpPr>
          <p:spPr bwMode="auto">
            <a:xfrm>
              <a:off x="10543" y="2473"/>
              <a:ext cx="2" cy="2"/>
            </a:xfrm>
            <a:custGeom>
              <a:avLst/>
              <a:gdLst>
                <a:gd name="T0" fmla="*/ 2 w 2"/>
                <a:gd name="T1" fmla="*/ 0 h 2"/>
                <a:gd name="T2" fmla="*/ 2 w 2"/>
                <a:gd name="T3" fmla="*/ 0 h 2"/>
                <a:gd name="T4" fmla="*/ 0 w 2"/>
                <a:gd name="T5" fmla="*/ 0 h 2"/>
                <a:gd name="T6" fmla="*/ 2 w 2"/>
                <a:gd name="T7" fmla="*/ 2 h 2"/>
                <a:gd name="T8" fmla="*/ 2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0"/>
                  </a:moveTo>
                  <a:lnTo>
                    <a:pt x="2" y="0"/>
                  </a:lnTo>
                  <a:lnTo>
                    <a:pt x="0" y="0"/>
                  </a:lnTo>
                  <a:lnTo>
                    <a:pt x="2" y="2"/>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23" name="Freeform 337">
              <a:extLst>
                <a:ext uri="{FF2B5EF4-FFF2-40B4-BE49-F238E27FC236}">
                  <a16:creationId xmlns:a16="http://schemas.microsoft.com/office/drawing/2014/main" id="{BF9422A5-98B8-4A39-A4F9-7A40F9FC3247}"/>
                </a:ext>
              </a:extLst>
            </p:cNvPr>
            <p:cNvSpPr>
              <a:spLocks/>
            </p:cNvSpPr>
            <p:nvPr/>
          </p:nvSpPr>
          <p:spPr bwMode="auto">
            <a:xfrm>
              <a:off x="10548" y="2471"/>
              <a:ext cx="2" cy="0"/>
            </a:xfrm>
            <a:custGeom>
              <a:avLst/>
              <a:gdLst>
                <a:gd name="T0" fmla="*/ 2 w 2"/>
                <a:gd name="T1" fmla="*/ 2 w 2"/>
                <a:gd name="T2" fmla="*/ 0 w 2"/>
                <a:gd name="T3" fmla="*/ 0 w 2"/>
                <a:gd name="T4" fmla="*/ 0 w 2"/>
                <a:gd name="T5" fmla="*/ 2 w 2"/>
                <a:gd name="T6" fmla="*/ 2 w 2"/>
                <a:gd name="T7" fmla="*/ 0 60000 65536"/>
                <a:gd name="T8" fmla="*/ 0 60000 65536"/>
                <a:gd name="T9" fmla="*/ 0 60000 65536"/>
                <a:gd name="T10" fmla="*/ 0 60000 65536"/>
                <a:gd name="T11" fmla="*/ 0 60000 65536"/>
                <a:gd name="T12" fmla="*/ 0 60000 65536"/>
                <a:gd name="T13" fmla="*/ 0 60000 65536"/>
              </a:gdLst>
              <a:ahLst/>
              <a:cxnLst>
                <a:cxn ang="T7">
                  <a:pos x="T0" y="0"/>
                </a:cxn>
                <a:cxn ang="T8">
                  <a:pos x="T1" y="0"/>
                </a:cxn>
                <a:cxn ang="T9">
                  <a:pos x="T2" y="0"/>
                </a:cxn>
                <a:cxn ang="T10">
                  <a:pos x="T3" y="0"/>
                </a:cxn>
                <a:cxn ang="T11">
                  <a:pos x="T4" y="0"/>
                </a:cxn>
                <a:cxn ang="T12">
                  <a:pos x="T5" y="0"/>
                </a:cxn>
                <a:cxn ang="T13">
                  <a:pos x="T6" y="0"/>
                </a:cxn>
              </a:cxnLst>
              <a:rect l="0" t="0" r="r" b="b"/>
              <a:pathLst>
                <a:path w="2">
                  <a:moveTo>
                    <a:pt x="2" y="0"/>
                  </a:move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24" name="Freeform 338">
              <a:extLst>
                <a:ext uri="{FF2B5EF4-FFF2-40B4-BE49-F238E27FC236}">
                  <a16:creationId xmlns:a16="http://schemas.microsoft.com/office/drawing/2014/main" id="{AFE1A6A9-3112-43AE-B641-C2D54EC81A85}"/>
                </a:ext>
              </a:extLst>
            </p:cNvPr>
            <p:cNvSpPr>
              <a:spLocks/>
            </p:cNvSpPr>
            <p:nvPr/>
          </p:nvSpPr>
          <p:spPr bwMode="auto">
            <a:xfrm>
              <a:off x="10548" y="2492"/>
              <a:ext cx="2" cy="2"/>
            </a:xfrm>
            <a:custGeom>
              <a:avLst/>
              <a:gdLst>
                <a:gd name="T0" fmla="*/ 0 w 1"/>
                <a:gd name="T1" fmla="*/ 0 h 1"/>
                <a:gd name="T2" fmla="*/ 0 w 1"/>
                <a:gd name="T3" fmla="*/ 4 h 1"/>
                <a:gd name="T4" fmla="*/ 0 w 1"/>
                <a:gd name="T5" fmla="*/ 4 h 1"/>
                <a:gd name="T6" fmla="*/ 4 w 1"/>
                <a:gd name="T7" fmla="*/ 4 h 1"/>
                <a:gd name="T8" fmla="*/ 0 w 1"/>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0" y="0"/>
                  </a:moveTo>
                  <a:cubicBezTo>
                    <a:pt x="0" y="1"/>
                    <a:pt x="0" y="1"/>
                    <a:pt x="0" y="1"/>
                  </a:cubicBezTo>
                  <a:cubicBezTo>
                    <a:pt x="0" y="1"/>
                    <a:pt x="0" y="1"/>
                    <a:pt x="0" y="1"/>
                  </a:cubicBezTo>
                  <a:cubicBezTo>
                    <a:pt x="1" y="1"/>
                    <a:pt x="1" y="1"/>
                    <a:pt x="1" y="1"/>
                  </a:cubicBezTo>
                  <a:cubicBezTo>
                    <a:pt x="1" y="0"/>
                    <a:pt x="0" y="0"/>
                    <a:pt x="0"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25" name="Freeform 339">
              <a:extLst>
                <a:ext uri="{FF2B5EF4-FFF2-40B4-BE49-F238E27FC236}">
                  <a16:creationId xmlns:a16="http://schemas.microsoft.com/office/drawing/2014/main" id="{AFA72363-76F0-4487-91F0-9C79698A5DA0}"/>
                </a:ext>
              </a:extLst>
            </p:cNvPr>
            <p:cNvSpPr>
              <a:spLocks/>
            </p:cNvSpPr>
            <p:nvPr/>
          </p:nvSpPr>
          <p:spPr bwMode="auto">
            <a:xfrm>
              <a:off x="10547" y="2478"/>
              <a:ext cx="3" cy="4"/>
            </a:xfrm>
            <a:custGeom>
              <a:avLst/>
              <a:gdLst>
                <a:gd name="T0" fmla="*/ 3 w 3"/>
                <a:gd name="T1" fmla="*/ 2 h 4"/>
                <a:gd name="T2" fmla="*/ 1 w 3"/>
                <a:gd name="T3" fmla="*/ 2 h 4"/>
                <a:gd name="T4" fmla="*/ 1 w 3"/>
                <a:gd name="T5" fmla="*/ 0 h 4"/>
                <a:gd name="T6" fmla="*/ 0 w 3"/>
                <a:gd name="T7" fmla="*/ 2 h 4"/>
                <a:gd name="T8" fmla="*/ 0 w 3"/>
                <a:gd name="T9" fmla="*/ 2 h 4"/>
                <a:gd name="T10" fmla="*/ 1 w 3"/>
                <a:gd name="T11" fmla="*/ 4 h 4"/>
                <a:gd name="T12" fmla="*/ 3 w 3"/>
                <a:gd name="T13" fmla="*/ 2 h 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 h="4">
                  <a:moveTo>
                    <a:pt x="3" y="2"/>
                  </a:moveTo>
                  <a:lnTo>
                    <a:pt x="1" y="2"/>
                  </a:lnTo>
                  <a:lnTo>
                    <a:pt x="1" y="0"/>
                  </a:lnTo>
                  <a:lnTo>
                    <a:pt x="0" y="2"/>
                  </a:lnTo>
                  <a:lnTo>
                    <a:pt x="1" y="4"/>
                  </a:lnTo>
                  <a:lnTo>
                    <a:pt x="3"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26" name="Rectangle 340">
              <a:extLst>
                <a:ext uri="{FF2B5EF4-FFF2-40B4-BE49-F238E27FC236}">
                  <a16:creationId xmlns:a16="http://schemas.microsoft.com/office/drawing/2014/main" id="{6D13AF0C-F8BE-40F0-AF46-A8DB56E293E3}"/>
                </a:ext>
              </a:extLst>
            </p:cNvPr>
            <p:cNvSpPr>
              <a:spLocks noChangeArrowheads="1"/>
            </p:cNvSpPr>
            <p:nvPr/>
          </p:nvSpPr>
          <p:spPr bwMode="auto">
            <a:xfrm>
              <a:off x="10545" y="2477"/>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727" name="Freeform 341">
              <a:extLst>
                <a:ext uri="{FF2B5EF4-FFF2-40B4-BE49-F238E27FC236}">
                  <a16:creationId xmlns:a16="http://schemas.microsoft.com/office/drawing/2014/main" id="{6EC353FF-C6A1-4FA9-9C70-605CC1ADEB6E}"/>
                </a:ext>
              </a:extLst>
            </p:cNvPr>
            <p:cNvSpPr>
              <a:spLocks/>
            </p:cNvSpPr>
            <p:nvPr/>
          </p:nvSpPr>
          <p:spPr bwMode="auto">
            <a:xfrm>
              <a:off x="10545" y="2490"/>
              <a:ext cx="2" cy="2"/>
            </a:xfrm>
            <a:custGeom>
              <a:avLst/>
              <a:gdLst>
                <a:gd name="T0" fmla="*/ 0 w 2"/>
                <a:gd name="T1" fmla="*/ 0 h 2"/>
                <a:gd name="T2" fmla="*/ 0 w 2"/>
                <a:gd name="T3" fmla="*/ 0 h 2"/>
                <a:gd name="T4" fmla="*/ 0 w 2"/>
                <a:gd name="T5" fmla="*/ 0 h 2"/>
                <a:gd name="T6" fmla="*/ 2 w 2"/>
                <a:gd name="T7" fmla="*/ 2 h 2"/>
                <a:gd name="T8" fmla="*/ 2 w 2"/>
                <a:gd name="T9" fmla="*/ 0 h 2"/>
                <a:gd name="T10" fmla="*/ 2 w 2"/>
                <a:gd name="T11" fmla="*/ 0 h 2"/>
                <a:gd name="T12" fmla="*/ 0 w 2"/>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0" y="0"/>
                  </a:moveTo>
                  <a:lnTo>
                    <a:pt x="0" y="0"/>
                  </a:lnTo>
                  <a:lnTo>
                    <a:pt x="2" y="2"/>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28" name="Rectangle 342">
              <a:extLst>
                <a:ext uri="{FF2B5EF4-FFF2-40B4-BE49-F238E27FC236}">
                  <a16:creationId xmlns:a16="http://schemas.microsoft.com/office/drawing/2014/main" id="{DDD6B9B3-C25F-48D0-ABD1-A02736A8F4CF}"/>
                </a:ext>
              </a:extLst>
            </p:cNvPr>
            <p:cNvSpPr>
              <a:spLocks noChangeArrowheads="1"/>
            </p:cNvSpPr>
            <p:nvPr/>
          </p:nvSpPr>
          <p:spPr bwMode="auto">
            <a:xfrm>
              <a:off x="10547" y="2444"/>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729" name="Freeform 343">
              <a:extLst>
                <a:ext uri="{FF2B5EF4-FFF2-40B4-BE49-F238E27FC236}">
                  <a16:creationId xmlns:a16="http://schemas.microsoft.com/office/drawing/2014/main" id="{7E3B1F14-E323-4851-A849-55C3C9F48858}"/>
                </a:ext>
              </a:extLst>
            </p:cNvPr>
            <p:cNvSpPr>
              <a:spLocks/>
            </p:cNvSpPr>
            <p:nvPr/>
          </p:nvSpPr>
          <p:spPr bwMode="auto">
            <a:xfrm>
              <a:off x="10536" y="2485"/>
              <a:ext cx="2" cy="0"/>
            </a:xfrm>
            <a:custGeom>
              <a:avLst/>
              <a:gdLst>
                <a:gd name="T0" fmla="*/ 2 w 2"/>
                <a:gd name="T1" fmla="*/ 0 w 2"/>
                <a:gd name="T2" fmla="*/ 2 w 2"/>
                <a:gd name="T3" fmla="*/ 2 w 2"/>
                <a:gd name="T4" fmla="*/ 2 w 2"/>
                <a:gd name="T5" fmla="*/ 2 w 2"/>
                <a:gd name="T6" fmla="*/ 2 w 2"/>
                <a:gd name="T7" fmla="*/ 2 w 2"/>
                <a:gd name="T8" fmla="*/ 0 60000 65536"/>
                <a:gd name="T9" fmla="*/ 0 60000 65536"/>
                <a:gd name="T10" fmla="*/ 0 60000 65536"/>
                <a:gd name="T11" fmla="*/ 0 60000 65536"/>
                <a:gd name="T12" fmla="*/ 0 60000 65536"/>
                <a:gd name="T13" fmla="*/ 0 60000 65536"/>
                <a:gd name="T14" fmla="*/ 0 60000 65536"/>
                <a:gd name="T15" fmla="*/ 0 60000 65536"/>
              </a:gdLst>
              <a:ahLst/>
              <a:cxnLst>
                <a:cxn ang="T8">
                  <a:pos x="T0" y="0"/>
                </a:cxn>
                <a:cxn ang="T9">
                  <a:pos x="T1" y="0"/>
                </a:cxn>
                <a:cxn ang="T10">
                  <a:pos x="T2" y="0"/>
                </a:cxn>
                <a:cxn ang="T11">
                  <a:pos x="T3" y="0"/>
                </a:cxn>
                <a:cxn ang="T12">
                  <a:pos x="T4" y="0"/>
                </a:cxn>
                <a:cxn ang="T13">
                  <a:pos x="T5" y="0"/>
                </a:cxn>
                <a:cxn ang="T14">
                  <a:pos x="T6" y="0"/>
                </a:cxn>
                <a:cxn ang="T15">
                  <a:pos x="T7" y="0"/>
                </a:cxn>
              </a:cxnLst>
              <a:rect l="0" t="0" r="r" b="b"/>
              <a:pathLst>
                <a:path w="2">
                  <a:moveTo>
                    <a:pt x="2" y="0"/>
                  </a:move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30" name="Freeform 344">
              <a:extLst>
                <a:ext uri="{FF2B5EF4-FFF2-40B4-BE49-F238E27FC236}">
                  <a16:creationId xmlns:a16="http://schemas.microsoft.com/office/drawing/2014/main" id="{AF54EC9D-3941-4B02-B88D-7F7969C5CF7E}"/>
                </a:ext>
              </a:extLst>
            </p:cNvPr>
            <p:cNvSpPr>
              <a:spLocks/>
            </p:cNvSpPr>
            <p:nvPr/>
          </p:nvSpPr>
          <p:spPr bwMode="auto">
            <a:xfrm>
              <a:off x="10534" y="2459"/>
              <a:ext cx="2" cy="2"/>
            </a:xfrm>
            <a:custGeom>
              <a:avLst/>
              <a:gdLst>
                <a:gd name="T0" fmla="*/ 4 w 1"/>
                <a:gd name="T1" fmla="*/ 4 h 1"/>
                <a:gd name="T2" fmla="*/ 4 w 1"/>
                <a:gd name="T3" fmla="*/ 4 h 1"/>
                <a:gd name="T4" fmla="*/ 4 w 1"/>
                <a:gd name="T5" fmla="*/ 0 h 1"/>
                <a:gd name="T6" fmla="*/ 4 w 1"/>
                <a:gd name="T7" fmla="*/ 0 h 1"/>
                <a:gd name="T8" fmla="*/ 0 w 1"/>
                <a:gd name="T9" fmla="*/ 0 h 1"/>
                <a:gd name="T10" fmla="*/ 0 w 1"/>
                <a:gd name="T11" fmla="*/ 4 h 1"/>
                <a:gd name="T12" fmla="*/ 4 w 1"/>
                <a:gd name="T13" fmla="*/ 4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1" y="1"/>
                  </a:moveTo>
                  <a:cubicBezTo>
                    <a:pt x="1" y="1"/>
                    <a:pt x="1" y="1"/>
                    <a:pt x="1" y="1"/>
                  </a:cubicBezTo>
                  <a:cubicBezTo>
                    <a:pt x="1" y="0"/>
                    <a:pt x="1" y="0"/>
                    <a:pt x="1" y="0"/>
                  </a:cubicBezTo>
                  <a:cubicBezTo>
                    <a:pt x="1" y="0"/>
                    <a:pt x="1" y="0"/>
                    <a:pt x="1" y="0"/>
                  </a:cubicBezTo>
                  <a:cubicBezTo>
                    <a:pt x="1" y="0"/>
                    <a:pt x="1" y="0"/>
                    <a:pt x="0" y="0"/>
                  </a:cubicBezTo>
                  <a:cubicBezTo>
                    <a:pt x="0" y="1"/>
                    <a:pt x="0" y="1"/>
                    <a:pt x="0" y="1"/>
                  </a:cubicBezTo>
                  <a:lnTo>
                    <a:pt x="1"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31" name="Freeform 345">
              <a:extLst>
                <a:ext uri="{FF2B5EF4-FFF2-40B4-BE49-F238E27FC236}">
                  <a16:creationId xmlns:a16="http://schemas.microsoft.com/office/drawing/2014/main" id="{EFA540D2-AC7F-4ACE-B611-E917AD5BDD63}"/>
                </a:ext>
              </a:extLst>
            </p:cNvPr>
            <p:cNvSpPr>
              <a:spLocks/>
            </p:cNvSpPr>
            <p:nvPr/>
          </p:nvSpPr>
          <p:spPr bwMode="auto">
            <a:xfrm>
              <a:off x="10534" y="2463"/>
              <a:ext cx="2" cy="2"/>
            </a:xfrm>
            <a:custGeom>
              <a:avLst/>
              <a:gdLst>
                <a:gd name="T0" fmla="*/ 0 w 1"/>
                <a:gd name="T1" fmla="*/ 0 h 1"/>
                <a:gd name="T2" fmla="*/ 4 w 1"/>
                <a:gd name="T3" fmla="*/ 4 h 1"/>
                <a:gd name="T4" fmla="*/ 4 w 1"/>
                <a:gd name="T5" fmla="*/ 4 h 1"/>
                <a:gd name="T6" fmla="*/ 4 w 1"/>
                <a:gd name="T7" fmla="*/ 0 h 1"/>
                <a:gd name="T8" fmla="*/ 0 w 1"/>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0" y="0"/>
                  </a:moveTo>
                  <a:cubicBezTo>
                    <a:pt x="0" y="0"/>
                    <a:pt x="0" y="1"/>
                    <a:pt x="1" y="1"/>
                  </a:cubicBezTo>
                  <a:cubicBezTo>
                    <a:pt x="1" y="1"/>
                    <a:pt x="1" y="1"/>
                    <a:pt x="1" y="1"/>
                  </a:cubicBezTo>
                  <a:cubicBezTo>
                    <a:pt x="1" y="0"/>
                    <a:pt x="1" y="0"/>
                    <a:pt x="1" y="0"/>
                  </a:cubicBez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32" name="Freeform 346">
              <a:extLst>
                <a:ext uri="{FF2B5EF4-FFF2-40B4-BE49-F238E27FC236}">
                  <a16:creationId xmlns:a16="http://schemas.microsoft.com/office/drawing/2014/main" id="{9FD48FC2-ED3B-4863-8E85-C4488E87F53C}"/>
                </a:ext>
              </a:extLst>
            </p:cNvPr>
            <p:cNvSpPr>
              <a:spLocks/>
            </p:cNvSpPr>
            <p:nvPr/>
          </p:nvSpPr>
          <p:spPr bwMode="auto">
            <a:xfrm>
              <a:off x="10534" y="2485"/>
              <a:ext cx="2" cy="2"/>
            </a:xfrm>
            <a:custGeom>
              <a:avLst/>
              <a:gdLst>
                <a:gd name="T0" fmla="*/ 0 w 2"/>
                <a:gd name="T1" fmla="*/ 0 h 2"/>
                <a:gd name="T2" fmla="*/ 2 w 2"/>
                <a:gd name="T3" fmla="*/ 2 h 2"/>
                <a:gd name="T4" fmla="*/ 2 w 2"/>
                <a:gd name="T5" fmla="*/ 2 h 2"/>
                <a:gd name="T6" fmla="*/ 0 w 2"/>
                <a:gd name="T7" fmla="*/ 0 h 2"/>
                <a:gd name="T8" fmla="*/ 0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0"/>
                  </a:moveTo>
                  <a:lnTo>
                    <a:pt x="2" y="2"/>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33" name="Rectangle 347">
              <a:extLst>
                <a:ext uri="{FF2B5EF4-FFF2-40B4-BE49-F238E27FC236}">
                  <a16:creationId xmlns:a16="http://schemas.microsoft.com/office/drawing/2014/main" id="{C5511083-B03F-4AE8-B4F8-21FDDF555A56}"/>
                </a:ext>
              </a:extLst>
            </p:cNvPr>
            <p:cNvSpPr>
              <a:spLocks noChangeArrowheads="1"/>
            </p:cNvSpPr>
            <p:nvPr/>
          </p:nvSpPr>
          <p:spPr bwMode="auto">
            <a:xfrm>
              <a:off x="10541" y="2466"/>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734" name="Rectangle 348">
              <a:extLst>
                <a:ext uri="{FF2B5EF4-FFF2-40B4-BE49-F238E27FC236}">
                  <a16:creationId xmlns:a16="http://schemas.microsoft.com/office/drawing/2014/main" id="{B0113A0F-B2BB-4214-A2BE-3F1C977A036B}"/>
                </a:ext>
              </a:extLst>
            </p:cNvPr>
            <p:cNvSpPr>
              <a:spLocks noChangeArrowheads="1"/>
            </p:cNvSpPr>
            <p:nvPr/>
          </p:nvSpPr>
          <p:spPr bwMode="auto">
            <a:xfrm>
              <a:off x="10533" y="2480"/>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735" name="Freeform 349">
              <a:extLst>
                <a:ext uri="{FF2B5EF4-FFF2-40B4-BE49-F238E27FC236}">
                  <a16:creationId xmlns:a16="http://schemas.microsoft.com/office/drawing/2014/main" id="{58B7945E-53D0-4887-93CC-8F3164B49259}"/>
                </a:ext>
              </a:extLst>
            </p:cNvPr>
            <p:cNvSpPr>
              <a:spLocks/>
            </p:cNvSpPr>
            <p:nvPr/>
          </p:nvSpPr>
          <p:spPr bwMode="auto">
            <a:xfrm>
              <a:off x="10531" y="2478"/>
              <a:ext cx="3" cy="2"/>
            </a:xfrm>
            <a:custGeom>
              <a:avLst/>
              <a:gdLst>
                <a:gd name="T0" fmla="*/ 3 w 2"/>
                <a:gd name="T1" fmla="*/ 0 h 1"/>
                <a:gd name="T2" fmla="*/ 3 w 2"/>
                <a:gd name="T3" fmla="*/ 4 h 1"/>
                <a:gd name="T4" fmla="*/ 3 w 2"/>
                <a:gd name="T5" fmla="*/ 4 h 1"/>
                <a:gd name="T6" fmla="*/ 5 w 2"/>
                <a:gd name="T7" fmla="*/ 4 h 1"/>
                <a:gd name="T8" fmla="*/ 3 w 2"/>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1" y="0"/>
                  </a:moveTo>
                  <a:cubicBezTo>
                    <a:pt x="0" y="0"/>
                    <a:pt x="1" y="1"/>
                    <a:pt x="1" y="1"/>
                  </a:cubicBezTo>
                  <a:cubicBezTo>
                    <a:pt x="1" y="1"/>
                    <a:pt x="1" y="1"/>
                    <a:pt x="1" y="1"/>
                  </a:cubicBezTo>
                  <a:cubicBezTo>
                    <a:pt x="2" y="1"/>
                    <a:pt x="2" y="1"/>
                    <a:pt x="2" y="1"/>
                  </a:cubicBezTo>
                  <a:cubicBezTo>
                    <a:pt x="2" y="0"/>
                    <a:pt x="1" y="0"/>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36" name="Freeform 350">
              <a:extLst>
                <a:ext uri="{FF2B5EF4-FFF2-40B4-BE49-F238E27FC236}">
                  <a16:creationId xmlns:a16="http://schemas.microsoft.com/office/drawing/2014/main" id="{5E16B61E-2FF2-45BF-B6C6-61EEFDAF29E2}"/>
                </a:ext>
              </a:extLst>
            </p:cNvPr>
            <p:cNvSpPr>
              <a:spLocks/>
            </p:cNvSpPr>
            <p:nvPr/>
          </p:nvSpPr>
          <p:spPr bwMode="auto">
            <a:xfrm>
              <a:off x="10536" y="2477"/>
              <a:ext cx="2" cy="1"/>
            </a:xfrm>
            <a:custGeom>
              <a:avLst/>
              <a:gdLst>
                <a:gd name="T0" fmla="*/ 2 w 2"/>
                <a:gd name="T1" fmla="*/ 1 h 1"/>
                <a:gd name="T2" fmla="*/ 2 w 2"/>
                <a:gd name="T3" fmla="*/ 0 h 1"/>
                <a:gd name="T4" fmla="*/ 0 w 2"/>
                <a:gd name="T5" fmla="*/ 0 h 1"/>
                <a:gd name="T6" fmla="*/ 0 w 2"/>
                <a:gd name="T7" fmla="*/ 1 h 1"/>
                <a:gd name="T8" fmla="*/ 0 w 2"/>
                <a:gd name="T9" fmla="*/ 1 h 1"/>
                <a:gd name="T10" fmla="*/ 2 w 2"/>
                <a:gd name="T11" fmla="*/ 1 h 1"/>
                <a:gd name="T12" fmla="*/ 2 w 2"/>
                <a:gd name="T13" fmla="*/ 1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2" y="1"/>
                  </a:moveTo>
                  <a:lnTo>
                    <a:pt x="2" y="0"/>
                  </a:lnTo>
                  <a:lnTo>
                    <a:pt x="0" y="0"/>
                  </a:lnTo>
                  <a:lnTo>
                    <a:pt x="0" y="1"/>
                  </a:lnTo>
                  <a:lnTo>
                    <a:pt x="2"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37" name="Freeform 351">
              <a:extLst>
                <a:ext uri="{FF2B5EF4-FFF2-40B4-BE49-F238E27FC236}">
                  <a16:creationId xmlns:a16="http://schemas.microsoft.com/office/drawing/2014/main" id="{64ED7076-DF14-4AB5-A94C-1420A7817DA7}"/>
                </a:ext>
              </a:extLst>
            </p:cNvPr>
            <p:cNvSpPr>
              <a:spLocks/>
            </p:cNvSpPr>
            <p:nvPr/>
          </p:nvSpPr>
          <p:spPr bwMode="auto">
            <a:xfrm>
              <a:off x="10547" y="2466"/>
              <a:ext cx="3" cy="2"/>
            </a:xfrm>
            <a:custGeom>
              <a:avLst/>
              <a:gdLst>
                <a:gd name="T0" fmla="*/ 3 w 2"/>
                <a:gd name="T1" fmla="*/ 0 h 1"/>
                <a:gd name="T2" fmla="*/ 3 w 2"/>
                <a:gd name="T3" fmla="*/ 0 h 1"/>
                <a:gd name="T4" fmla="*/ 3 w 2"/>
                <a:gd name="T5" fmla="*/ 0 h 1"/>
                <a:gd name="T6" fmla="*/ 0 w 2"/>
                <a:gd name="T7" fmla="*/ 0 h 1"/>
                <a:gd name="T8" fmla="*/ 3 w 2"/>
                <a:gd name="T9" fmla="*/ 0 h 1"/>
                <a:gd name="T10" fmla="*/ 5 w 2"/>
                <a:gd name="T11" fmla="*/ 0 h 1"/>
                <a:gd name="T12" fmla="*/ 5 w 2"/>
                <a:gd name="T13" fmla="*/ 0 h 1"/>
                <a:gd name="T14" fmla="*/ 3 w 2"/>
                <a:gd name="T15" fmla="*/ 0 h 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1">
                  <a:moveTo>
                    <a:pt x="1" y="0"/>
                  </a:moveTo>
                  <a:cubicBezTo>
                    <a:pt x="1" y="0"/>
                    <a:pt x="1" y="0"/>
                    <a:pt x="1" y="0"/>
                  </a:cubicBezTo>
                  <a:cubicBezTo>
                    <a:pt x="1" y="0"/>
                    <a:pt x="1" y="0"/>
                    <a:pt x="1" y="0"/>
                  </a:cubicBezTo>
                  <a:cubicBezTo>
                    <a:pt x="0" y="0"/>
                    <a:pt x="0" y="0"/>
                    <a:pt x="0" y="0"/>
                  </a:cubicBezTo>
                  <a:cubicBezTo>
                    <a:pt x="1" y="0"/>
                    <a:pt x="1" y="0"/>
                    <a:pt x="1" y="0"/>
                  </a:cubicBezTo>
                  <a:cubicBezTo>
                    <a:pt x="1" y="1"/>
                    <a:pt x="1" y="0"/>
                    <a:pt x="2" y="0"/>
                  </a:cubicBezTo>
                  <a:cubicBezTo>
                    <a:pt x="2" y="0"/>
                    <a:pt x="2" y="0"/>
                    <a:pt x="2" y="0"/>
                  </a:cubicBezTo>
                  <a:cubicBezTo>
                    <a:pt x="1" y="0"/>
                    <a:pt x="1" y="0"/>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38" name="Rectangle 352">
              <a:extLst>
                <a:ext uri="{FF2B5EF4-FFF2-40B4-BE49-F238E27FC236}">
                  <a16:creationId xmlns:a16="http://schemas.microsoft.com/office/drawing/2014/main" id="{0CB8A877-0C52-4DED-BBBC-34E48525D5DF}"/>
                </a:ext>
              </a:extLst>
            </p:cNvPr>
            <p:cNvSpPr>
              <a:spLocks noChangeArrowheads="1"/>
            </p:cNvSpPr>
            <p:nvPr/>
          </p:nvSpPr>
          <p:spPr bwMode="auto">
            <a:xfrm>
              <a:off x="10540" y="2466"/>
              <a:ext cx="1" cy="2"/>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739" name="Rectangle 353">
              <a:extLst>
                <a:ext uri="{FF2B5EF4-FFF2-40B4-BE49-F238E27FC236}">
                  <a16:creationId xmlns:a16="http://schemas.microsoft.com/office/drawing/2014/main" id="{3A61CFB2-4DFA-483E-91A0-3418C83FB376}"/>
                </a:ext>
              </a:extLst>
            </p:cNvPr>
            <p:cNvSpPr>
              <a:spLocks noChangeArrowheads="1"/>
            </p:cNvSpPr>
            <p:nvPr/>
          </p:nvSpPr>
          <p:spPr bwMode="auto">
            <a:xfrm>
              <a:off x="10540" y="2453"/>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740" name="Freeform 354">
              <a:extLst>
                <a:ext uri="{FF2B5EF4-FFF2-40B4-BE49-F238E27FC236}">
                  <a16:creationId xmlns:a16="http://schemas.microsoft.com/office/drawing/2014/main" id="{A7B5A0AB-3D5B-4940-8066-5D051FEAECD6}"/>
                </a:ext>
              </a:extLst>
            </p:cNvPr>
            <p:cNvSpPr>
              <a:spLocks/>
            </p:cNvSpPr>
            <p:nvPr/>
          </p:nvSpPr>
          <p:spPr bwMode="auto">
            <a:xfrm>
              <a:off x="10531" y="2480"/>
              <a:ext cx="2" cy="0"/>
            </a:xfrm>
            <a:custGeom>
              <a:avLst/>
              <a:gdLst>
                <a:gd name="T0" fmla="*/ 0 w 2"/>
                <a:gd name="T1" fmla="*/ 2 w 2"/>
                <a:gd name="T2" fmla="*/ 2 w 2"/>
                <a:gd name="T3" fmla="*/ 2 w 2"/>
                <a:gd name="T4" fmla="*/ 0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0" y="0"/>
                  </a:move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41" name="Freeform 355">
              <a:extLst>
                <a:ext uri="{FF2B5EF4-FFF2-40B4-BE49-F238E27FC236}">
                  <a16:creationId xmlns:a16="http://schemas.microsoft.com/office/drawing/2014/main" id="{876AF6B1-6787-4635-86D8-B8C16CA16BD3}"/>
                </a:ext>
              </a:extLst>
            </p:cNvPr>
            <p:cNvSpPr>
              <a:spLocks/>
            </p:cNvSpPr>
            <p:nvPr/>
          </p:nvSpPr>
          <p:spPr bwMode="auto">
            <a:xfrm>
              <a:off x="10540" y="2458"/>
              <a:ext cx="1" cy="0"/>
            </a:xfrm>
            <a:custGeom>
              <a:avLst/>
              <a:gdLst>
                <a:gd name="T0" fmla="*/ 1 w 1"/>
                <a:gd name="T1" fmla="*/ 1 w 1"/>
                <a:gd name="T2" fmla="*/ 0 w 1"/>
                <a:gd name="T3" fmla="*/ 0 w 1"/>
                <a:gd name="T4" fmla="*/ 0 w 1"/>
                <a:gd name="T5" fmla="*/ 1 w 1"/>
                <a:gd name="T6" fmla="*/ 1 w 1"/>
                <a:gd name="T7" fmla="*/ 0 60000 65536"/>
                <a:gd name="T8" fmla="*/ 0 60000 65536"/>
                <a:gd name="T9" fmla="*/ 0 60000 65536"/>
                <a:gd name="T10" fmla="*/ 0 60000 65536"/>
                <a:gd name="T11" fmla="*/ 0 60000 65536"/>
                <a:gd name="T12" fmla="*/ 0 60000 65536"/>
                <a:gd name="T13" fmla="*/ 0 60000 65536"/>
              </a:gdLst>
              <a:ahLst/>
              <a:cxnLst>
                <a:cxn ang="T7">
                  <a:pos x="T0" y="0"/>
                </a:cxn>
                <a:cxn ang="T8">
                  <a:pos x="T1" y="0"/>
                </a:cxn>
                <a:cxn ang="T9">
                  <a:pos x="T2" y="0"/>
                </a:cxn>
                <a:cxn ang="T10">
                  <a:pos x="T3" y="0"/>
                </a:cxn>
                <a:cxn ang="T11">
                  <a:pos x="T4" y="0"/>
                </a:cxn>
                <a:cxn ang="T12">
                  <a:pos x="T5" y="0"/>
                </a:cxn>
                <a:cxn ang="T13">
                  <a:pos x="T6" y="0"/>
                </a:cxn>
              </a:cxnLst>
              <a:rect l="0" t="0" r="r" b="b"/>
              <a:pathLst>
                <a:path w="1">
                  <a:moveTo>
                    <a:pt x="1" y="0"/>
                  </a:moveTo>
                  <a:lnTo>
                    <a:pt x="1" y="0"/>
                  </a:lnTo>
                  <a:lnTo>
                    <a:pt x="0" y="0"/>
                  </a:ln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42" name="Freeform 356">
              <a:extLst>
                <a:ext uri="{FF2B5EF4-FFF2-40B4-BE49-F238E27FC236}">
                  <a16:creationId xmlns:a16="http://schemas.microsoft.com/office/drawing/2014/main" id="{DE5B72E1-A4A9-48D5-B16C-F7EE76F66A5A}"/>
                </a:ext>
              </a:extLst>
            </p:cNvPr>
            <p:cNvSpPr>
              <a:spLocks/>
            </p:cNvSpPr>
            <p:nvPr/>
          </p:nvSpPr>
          <p:spPr bwMode="auto">
            <a:xfrm>
              <a:off x="10536" y="2471"/>
              <a:ext cx="2" cy="2"/>
            </a:xfrm>
            <a:custGeom>
              <a:avLst/>
              <a:gdLst>
                <a:gd name="T0" fmla="*/ 4 w 1"/>
                <a:gd name="T1" fmla="*/ 0 h 1"/>
                <a:gd name="T2" fmla="*/ 0 w 1"/>
                <a:gd name="T3" fmla="*/ 4 h 1"/>
                <a:gd name="T4" fmla="*/ 4 w 1"/>
                <a:gd name="T5" fmla="*/ 4 h 1"/>
                <a:gd name="T6" fmla="*/ 4 w 1"/>
                <a:gd name="T7" fmla="*/ 4 h 1"/>
                <a:gd name="T8" fmla="*/ 4 w 1"/>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1" y="0"/>
                  </a:moveTo>
                  <a:cubicBezTo>
                    <a:pt x="0" y="1"/>
                    <a:pt x="0" y="1"/>
                    <a:pt x="0" y="1"/>
                  </a:cubicBezTo>
                  <a:cubicBezTo>
                    <a:pt x="0" y="1"/>
                    <a:pt x="0" y="1"/>
                    <a:pt x="1" y="1"/>
                  </a:cubicBezTo>
                  <a:cubicBezTo>
                    <a:pt x="1" y="1"/>
                    <a:pt x="1" y="1"/>
                    <a:pt x="1" y="1"/>
                  </a:cubicBezTo>
                  <a:cubicBezTo>
                    <a:pt x="1" y="0"/>
                    <a:pt x="1" y="0"/>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43" name="Freeform 357">
              <a:extLst>
                <a:ext uri="{FF2B5EF4-FFF2-40B4-BE49-F238E27FC236}">
                  <a16:creationId xmlns:a16="http://schemas.microsoft.com/office/drawing/2014/main" id="{D33D5F38-4C27-44A4-8774-143C46A573EE}"/>
                </a:ext>
              </a:extLst>
            </p:cNvPr>
            <p:cNvSpPr>
              <a:spLocks/>
            </p:cNvSpPr>
            <p:nvPr/>
          </p:nvSpPr>
          <p:spPr bwMode="auto">
            <a:xfrm>
              <a:off x="10538" y="2453"/>
              <a:ext cx="2" cy="0"/>
            </a:xfrm>
            <a:custGeom>
              <a:avLst/>
              <a:gdLst>
                <a:gd name="T0" fmla="*/ 0 w 2"/>
                <a:gd name="T1" fmla="*/ 0 w 2"/>
                <a:gd name="T2" fmla="*/ 2 w 2"/>
                <a:gd name="T3" fmla="*/ 0 w 2"/>
                <a:gd name="T4" fmla="*/ 0 60000 65536"/>
                <a:gd name="T5" fmla="*/ 0 60000 65536"/>
                <a:gd name="T6" fmla="*/ 0 60000 65536"/>
                <a:gd name="T7" fmla="*/ 0 60000 65536"/>
              </a:gdLst>
              <a:ahLst/>
              <a:cxnLst>
                <a:cxn ang="T4">
                  <a:pos x="T0" y="0"/>
                </a:cxn>
                <a:cxn ang="T5">
                  <a:pos x="T1" y="0"/>
                </a:cxn>
                <a:cxn ang="T6">
                  <a:pos x="T2" y="0"/>
                </a:cxn>
                <a:cxn ang="T7">
                  <a:pos x="T3" y="0"/>
                </a:cxn>
              </a:cxnLst>
              <a:rect l="0" t="0" r="r" b="b"/>
              <a:pathLst>
                <a:path w="2">
                  <a:moveTo>
                    <a:pt x="0" y="0"/>
                  </a:moveTo>
                  <a:lnTo>
                    <a:pt x="0" y="0"/>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44" name="Freeform 358">
              <a:extLst>
                <a:ext uri="{FF2B5EF4-FFF2-40B4-BE49-F238E27FC236}">
                  <a16:creationId xmlns:a16="http://schemas.microsoft.com/office/drawing/2014/main" id="{EC41EDD5-3CDF-4418-B776-1DD0A524E578}"/>
                </a:ext>
              </a:extLst>
            </p:cNvPr>
            <p:cNvSpPr>
              <a:spLocks/>
            </p:cNvSpPr>
            <p:nvPr/>
          </p:nvSpPr>
          <p:spPr bwMode="auto">
            <a:xfrm>
              <a:off x="10540" y="2453"/>
              <a:ext cx="1" cy="0"/>
            </a:xfrm>
            <a:custGeom>
              <a:avLst/>
              <a:gdLst>
                <a:gd name="T0" fmla="*/ 1 w 1"/>
                <a:gd name="T1" fmla="*/ 1 w 1"/>
                <a:gd name="T2" fmla="*/ 1 w 1"/>
                <a:gd name="T3" fmla="*/ 0 w 1"/>
                <a:gd name="T4" fmla="*/ 0 w 1"/>
                <a:gd name="T5" fmla="*/ 1 w 1"/>
                <a:gd name="T6" fmla="*/ 0 60000 65536"/>
                <a:gd name="T7" fmla="*/ 0 60000 65536"/>
                <a:gd name="T8" fmla="*/ 0 60000 65536"/>
                <a:gd name="T9" fmla="*/ 0 60000 65536"/>
                <a:gd name="T10" fmla="*/ 0 60000 65536"/>
                <a:gd name="T11" fmla="*/ 0 60000 65536"/>
              </a:gdLst>
              <a:ahLst/>
              <a:cxnLst>
                <a:cxn ang="T6">
                  <a:pos x="T0" y="0"/>
                </a:cxn>
                <a:cxn ang="T7">
                  <a:pos x="T1" y="0"/>
                </a:cxn>
                <a:cxn ang="T8">
                  <a:pos x="T2" y="0"/>
                </a:cxn>
                <a:cxn ang="T9">
                  <a:pos x="T3" y="0"/>
                </a:cxn>
                <a:cxn ang="T10">
                  <a:pos x="T4" y="0"/>
                </a:cxn>
                <a:cxn ang="T11">
                  <a:pos x="T5" y="0"/>
                </a:cxn>
              </a:cxnLst>
              <a:rect l="0" t="0" r="r" b="b"/>
              <a:pathLst>
                <a:path w="1">
                  <a:moveTo>
                    <a:pt x="1" y="0"/>
                  </a:moveTo>
                  <a:lnTo>
                    <a:pt x="1" y="0"/>
                  </a:lnTo>
                  <a:lnTo>
                    <a:pt x="0" y="0"/>
                  </a:ln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45" name="Freeform 359">
              <a:extLst>
                <a:ext uri="{FF2B5EF4-FFF2-40B4-BE49-F238E27FC236}">
                  <a16:creationId xmlns:a16="http://schemas.microsoft.com/office/drawing/2014/main" id="{3C76C838-E385-4DE2-9C01-43F0348C499B}"/>
                </a:ext>
              </a:extLst>
            </p:cNvPr>
            <p:cNvSpPr>
              <a:spLocks/>
            </p:cNvSpPr>
            <p:nvPr/>
          </p:nvSpPr>
          <p:spPr bwMode="auto">
            <a:xfrm>
              <a:off x="10654" y="2334"/>
              <a:ext cx="0" cy="1"/>
            </a:xfrm>
            <a:custGeom>
              <a:avLst/>
              <a:gdLst>
                <a:gd name="T0" fmla="*/ 1 h 1"/>
                <a:gd name="T1" fmla="*/ 0 h 1"/>
                <a:gd name="T2" fmla="*/ 0 h 1"/>
                <a:gd name="T3" fmla="*/ 0 h 1"/>
                <a:gd name="T4" fmla="*/ 1 h 1"/>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1">
                  <a:moveTo>
                    <a:pt x="0" y="1"/>
                  </a:moveTo>
                  <a:lnTo>
                    <a:pt x="0" y="0"/>
                  </a:lnTo>
                  <a:lnTo>
                    <a:pt x="0"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46" name="Freeform 360">
              <a:extLst>
                <a:ext uri="{FF2B5EF4-FFF2-40B4-BE49-F238E27FC236}">
                  <a16:creationId xmlns:a16="http://schemas.microsoft.com/office/drawing/2014/main" id="{F9BBBD14-B021-469C-8059-A1D35C40FD94}"/>
                </a:ext>
              </a:extLst>
            </p:cNvPr>
            <p:cNvSpPr>
              <a:spLocks/>
            </p:cNvSpPr>
            <p:nvPr/>
          </p:nvSpPr>
          <p:spPr bwMode="auto">
            <a:xfrm>
              <a:off x="10790" y="2335"/>
              <a:ext cx="3" cy="2"/>
            </a:xfrm>
            <a:custGeom>
              <a:avLst/>
              <a:gdLst>
                <a:gd name="T0" fmla="*/ 0 w 2"/>
                <a:gd name="T1" fmla="*/ 0 h 1"/>
                <a:gd name="T2" fmla="*/ 0 w 2"/>
                <a:gd name="T3" fmla="*/ 0 h 1"/>
                <a:gd name="T4" fmla="*/ 0 w 2"/>
                <a:gd name="T5" fmla="*/ 4 h 1"/>
                <a:gd name="T6" fmla="*/ 3 w 2"/>
                <a:gd name="T7" fmla="*/ 4 h 1"/>
                <a:gd name="T8" fmla="*/ 5 w 2"/>
                <a:gd name="T9" fmla="*/ 0 h 1"/>
                <a:gd name="T10" fmla="*/ 3 w 2"/>
                <a:gd name="T11" fmla="*/ 0 h 1"/>
                <a:gd name="T12" fmla="*/ 0 w 2"/>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0" y="0"/>
                  </a:moveTo>
                  <a:cubicBezTo>
                    <a:pt x="0" y="0"/>
                    <a:pt x="0" y="0"/>
                    <a:pt x="0" y="0"/>
                  </a:cubicBezTo>
                  <a:cubicBezTo>
                    <a:pt x="0" y="1"/>
                    <a:pt x="0" y="1"/>
                    <a:pt x="0" y="1"/>
                  </a:cubicBezTo>
                  <a:cubicBezTo>
                    <a:pt x="1" y="1"/>
                    <a:pt x="1" y="1"/>
                    <a:pt x="1" y="1"/>
                  </a:cubicBezTo>
                  <a:cubicBezTo>
                    <a:pt x="1" y="1"/>
                    <a:pt x="1" y="1"/>
                    <a:pt x="2" y="0"/>
                  </a:cubicBezTo>
                  <a:cubicBezTo>
                    <a:pt x="1" y="0"/>
                    <a:pt x="1" y="0"/>
                    <a:pt x="1" y="0"/>
                  </a:cubicBez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47" name="Freeform 361">
              <a:extLst>
                <a:ext uri="{FF2B5EF4-FFF2-40B4-BE49-F238E27FC236}">
                  <a16:creationId xmlns:a16="http://schemas.microsoft.com/office/drawing/2014/main" id="{00396627-4BAD-472D-A267-ABE6A5721E17}"/>
                </a:ext>
              </a:extLst>
            </p:cNvPr>
            <p:cNvSpPr>
              <a:spLocks/>
            </p:cNvSpPr>
            <p:nvPr/>
          </p:nvSpPr>
          <p:spPr bwMode="auto">
            <a:xfrm>
              <a:off x="10785" y="2344"/>
              <a:ext cx="1" cy="0"/>
            </a:xfrm>
            <a:custGeom>
              <a:avLst/>
              <a:gdLst>
                <a:gd name="T0" fmla="*/ 0 w 1"/>
                <a:gd name="T1" fmla="*/ 0 w 1"/>
                <a:gd name="T2" fmla="*/ 1 w 1"/>
                <a:gd name="T3" fmla="*/ 0 w 1"/>
                <a:gd name="T4" fmla="*/ 0 w 1"/>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1">
                  <a:moveTo>
                    <a:pt x="0" y="0"/>
                  </a:moveTo>
                  <a:lnTo>
                    <a:pt x="0" y="0"/>
                  </a:lnTo>
                  <a:lnTo>
                    <a:pt x="1"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48" name="Rectangle 362">
              <a:extLst>
                <a:ext uri="{FF2B5EF4-FFF2-40B4-BE49-F238E27FC236}">
                  <a16:creationId xmlns:a16="http://schemas.microsoft.com/office/drawing/2014/main" id="{50F69F83-AC97-4BB0-B084-9F3BECFC2E3D}"/>
                </a:ext>
              </a:extLst>
            </p:cNvPr>
            <p:cNvSpPr>
              <a:spLocks noChangeArrowheads="1"/>
            </p:cNvSpPr>
            <p:nvPr/>
          </p:nvSpPr>
          <p:spPr bwMode="auto">
            <a:xfrm>
              <a:off x="10786" y="2337"/>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749" name="Freeform 363">
              <a:extLst>
                <a:ext uri="{FF2B5EF4-FFF2-40B4-BE49-F238E27FC236}">
                  <a16:creationId xmlns:a16="http://schemas.microsoft.com/office/drawing/2014/main" id="{05C94F04-F320-4BE9-86D8-3AE1F5138DCF}"/>
                </a:ext>
              </a:extLst>
            </p:cNvPr>
            <p:cNvSpPr>
              <a:spLocks/>
            </p:cNvSpPr>
            <p:nvPr/>
          </p:nvSpPr>
          <p:spPr bwMode="auto">
            <a:xfrm>
              <a:off x="10790" y="2349"/>
              <a:ext cx="2" cy="2"/>
            </a:xfrm>
            <a:custGeom>
              <a:avLst/>
              <a:gdLst>
                <a:gd name="T0" fmla="*/ 0 w 1"/>
                <a:gd name="T1" fmla="*/ 0 h 1"/>
                <a:gd name="T2" fmla="*/ 0 w 1"/>
                <a:gd name="T3" fmla="*/ 0 h 1"/>
                <a:gd name="T4" fmla="*/ 0 w 1"/>
                <a:gd name="T5" fmla="*/ 4 h 1"/>
                <a:gd name="T6" fmla="*/ 4 w 1"/>
                <a:gd name="T7" fmla="*/ 4 h 1"/>
                <a:gd name="T8" fmla="*/ 4 w 1"/>
                <a:gd name="T9" fmla="*/ 4 h 1"/>
                <a:gd name="T10" fmla="*/ 0 w 1"/>
                <a:gd name="T11" fmla="*/ 0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0" y="0"/>
                  </a:moveTo>
                  <a:cubicBezTo>
                    <a:pt x="0" y="0"/>
                    <a:pt x="0" y="0"/>
                    <a:pt x="0" y="0"/>
                  </a:cubicBezTo>
                  <a:cubicBezTo>
                    <a:pt x="0" y="1"/>
                    <a:pt x="0" y="1"/>
                    <a:pt x="0" y="1"/>
                  </a:cubicBezTo>
                  <a:cubicBezTo>
                    <a:pt x="1" y="1"/>
                    <a:pt x="1" y="1"/>
                    <a:pt x="1" y="1"/>
                  </a:cubicBezTo>
                  <a:cubicBezTo>
                    <a:pt x="1" y="1"/>
                    <a:pt x="1" y="1"/>
                    <a:pt x="1" y="1"/>
                  </a:cubicBezTo>
                  <a:cubicBezTo>
                    <a:pt x="0" y="0"/>
                    <a:pt x="0" y="0"/>
                    <a:pt x="0"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50" name="Rectangle 364">
              <a:extLst>
                <a:ext uri="{FF2B5EF4-FFF2-40B4-BE49-F238E27FC236}">
                  <a16:creationId xmlns:a16="http://schemas.microsoft.com/office/drawing/2014/main" id="{7FAD8EEC-F60B-42A1-BEE5-5ADBA979893E}"/>
                </a:ext>
              </a:extLst>
            </p:cNvPr>
            <p:cNvSpPr>
              <a:spLocks noChangeArrowheads="1"/>
            </p:cNvSpPr>
            <p:nvPr/>
          </p:nvSpPr>
          <p:spPr bwMode="auto">
            <a:xfrm>
              <a:off x="10786" y="2353"/>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751" name="Freeform 365">
              <a:extLst>
                <a:ext uri="{FF2B5EF4-FFF2-40B4-BE49-F238E27FC236}">
                  <a16:creationId xmlns:a16="http://schemas.microsoft.com/office/drawing/2014/main" id="{1B126AE6-F770-4B8A-8E9C-D31172831B09}"/>
                </a:ext>
              </a:extLst>
            </p:cNvPr>
            <p:cNvSpPr>
              <a:spLocks/>
            </p:cNvSpPr>
            <p:nvPr/>
          </p:nvSpPr>
          <p:spPr bwMode="auto">
            <a:xfrm>
              <a:off x="10778" y="2351"/>
              <a:ext cx="3" cy="2"/>
            </a:xfrm>
            <a:custGeom>
              <a:avLst/>
              <a:gdLst>
                <a:gd name="T0" fmla="*/ 0 w 2"/>
                <a:gd name="T1" fmla="*/ 4 h 1"/>
                <a:gd name="T2" fmla="*/ 0 w 2"/>
                <a:gd name="T3" fmla="*/ 4 h 1"/>
                <a:gd name="T4" fmla="*/ 3 w 2"/>
                <a:gd name="T5" fmla="*/ 4 h 1"/>
                <a:gd name="T6" fmla="*/ 5 w 2"/>
                <a:gd name="T7" fmla="*/ 0 h 1"/>
                <a:gd name="T8" fmla="*/ 5 w 2"/>
                <a:gd name="T9" fmla="*/ 0 h 1"/>
                <a:gd name="T10" fmla="*/ 5 w 2"/>
                <a:gd name="T11" fmla="*/ 0 h 1"/>
                <a:gd name="T12" fmla="*/ 0 w 2"/>
                <a:gd name="T13" fmla="*/ 4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0" y="1"/>
                  </a:moveTo>
                  <a:cubicBezTo>
                    <a:pt x="0" y="1"/>
                    <a:pt x="0" y="1"/>
                    <a:pt x="0" y="1"/>
                  </a:cubicBezTo>
                  <a:cubicBezTo>
                    <a:pt x="1" y="1"/>
                    <a:pt x="1" y="1"/>
                    <a:pt x="1" y="1"/>
                  </a:cubicBezTo>
                  <a:cubicBezTo>
                    <a:pt x="1" y="1"/>
                    <a:pt x="1" y="1"/>
                    <a:pt x="2" y="0"/>
                  </a:cubicBezTo>
                  <a:cubicBezTo>
                    <a:pt x="2" y="0"/>
                    <a:pt x="2" y="0"/>
                    <a:pt x="2" y="0"/>
                  </a:cubicBezTo>
                  <a:cubicBezTo>
                    <a:pt x="2" y="0"/>
                    <a:pt x="2" y="0"/>
                    <a:pt x="2" y="0"/>
                  </a:cubicBezTo>
                  <a:cubicBezTo>
                    <a:pt x="1" y="0"/>
                    <a:pt x="1" y="1"/>
                    <a:pt x="0"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52" name="Rectangle 366">
              <a:extLst>
                <a:ext uri="{FF2B5EF4-FFF2-40B4-BE49-F238E27FC236}">
                  <a16:creationId xmlns:a16="http://schemas.microsoft.com/office/drawing/2014/main" id="{8CA24F2F-91E1-47FB-B6CF-C5DFCEAA5EF7}"/>
                </a:ext>
              </a:extLst>
            </p:cNvPr>
            <p:cNvSpPr>
              <a:spLocks noChangeArrowheads="1"/>
            </p:cNvSpPr>
            <p:nvPr/>
          </p:nvSpPr>
          <p:spPr bwMode="auto">
            <a:xfrm>
              <a:off x="10790" y="2346"/>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753" name="Freeform 367">
              <a:extLst>
                <a:ext uri="{FF2B5EF4-FFF2-40B4-BE49-F238E27FC236}">
                  <a16:creationId xmlns:a16="http://schemas.microsoft.com/office/drawing/2014/main" id="{D6841F31-5828-425B-9F5A-4954D1913DAF}"/>
                </a:ext>
              </a:extLst>
            </p:cNvPr>
            <p:cNvSpPr>
              <a:spLocks/>
            </p:cNvSpPr>
            <p:nvPr/>
          </p:nvSpPr>
          <p:spPr bwMode="auto">
            <a:xfrm>
              <a:off x="10781" y="2346"/>
              <a:ext cx="4" cy="1"/>
            </a:xfrm>
            <a:custGeom>
              <a:avLst/>
              <a:gdLst>
                <a:gd name="T0" fmla="*/ 0 w 2"/>
                <a:gd name="T1" fmla="*/ 0 h 1"/>
                <a:gd name="T2" fmla="*/ 0 w 2"/>
                <a:gd name="T3" fmla="*/ 0 h 1"/>
                <a:gd name="T4" fmla="*/ 4 w 2"/>
                <a:gd name="T5" fmla="*/ 0 h 1"/>
                <a:gd name="T6" fmla="*/ 8 w 2"/>
                <a:gd name="T7" fmla="*/ 0 h 1"/>
                <a:gd name="T8" fmla="*/ 4 w 2"/>
                <a:gd name="T9" fmla="*/ 0 h 1"/>
                <a:gd name="T10" fmla="*/ 0 w 2"/>
                <a:gd name="T11" fmla="*/ 0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1">
                  <a:moveTo>
                    <a:pt x="0" y="0"/>
                  </a:moveTo>
                  <a:cubicBezTo>
                    <a:pt x="0" y="0"/>
                    <a:pt x="0" y="0"/>
                    <a:pt x="0" y="0"/>
                  </a:cubicBezTo>
                  <a:cubicBezTo>
                    <a:pt x="1" y="0"/>
                    <a:pt x="1" y="0"/>
                    <a:pt x="1" y="0"/>
                  </a:cubicBezTo>
                  <a:cubicBezTo>
                    <a:pt x="1" y="1"/>
                    <a:pt x="2" y="0"/>
                    <a:pt x="2" y="0"/>
                  </a:cubicBezTo>
                  <a:cubicBezTo>
                    <a:pt x="1" y="0"/>
                    <a:pt x="1" y="0"/>
                    <a:pt x="1" y="0"/>
                  </a:cubicBezTo>
                  <a:cubicBezTo>
                    <a:pt x="1" y="0"/>
                    <a:pt x="1" y="0"/>
                    <a:pt x="0"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54" name="Freeform 368">
              <a:extLst>
                <a:ext uri="{FF2B5EF4-FFF2-40B4-BE49-F238E27FC236}">
                  <a16:creationId xmlns:a16="http://schemas.microsoft.com/office/drawing/2014/main" id="{14F48F41-AE27-4D09-80F9-2A3096DE1ACB}"/>
                </a:ext>
              </a:extLst>
            </p:cNvPr>
            <p:cNvSpPr>
              <a:spLocks/>
            </p:cNvSpPr>
            <p:nvPr/>
          </p:nvSpPr>
          <p:spPr bwMode="auto">
            <a:xfrm>
              <a:off x="10774" y="2351"/>
              <a:ext cx="2" cy="2"/>
            </a:xfrm>
            <a:custGeom>
              <a:avLst/>
              <a:gdLst>
                <a:gd name="T0" fmla="*/ 0 w 2"/>
                <a:gd name="T1" fmla="*/ 0 h 2"/>
                <a:gd name="T2" fmla="*/ 0 w 2"/>
                <a:gd name="T3" fmla="*/ 0 h 2"/>
                <a:gd name="T4" fmla="*/ 0 w 2"/>
                <a:gd name="T5" fmla="*/ 0 h 2"/>
                <a:gd name="T6" fmla="*/ 2 w 2"/>
                <a:gd name="T7" fmla="*/ 2 h 2"/>
                <a:gd name="T8" fmla="*/ 2 w 2"/>
                <a:gd name="T9" fmla="*/ 0 h 2"/>
                <a:gd name="T10" fmla="*/ 2 w 2"/>
                <a:gd name="T11" fmla="*/ 0 h 2"/>
                <a:gd name="T12" fmla="*/ 0 w 2"/>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0" y="0"/>
                  </a:moveTo>
                  <a:lnTo>
                    <a:pt x="0" y="0"/>
                  </a:lnTo>
                  <a:lnTo>
                    <a:pt x="2" y="2"/>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55" name="Freeform 369">
              <a:extLst>
                <a:ext uri="{FF2B5EF4-FFF2-40B4-BE49-F238E27FC236}">
                  <a16:creationId xmlns:a16="http://schemas.microsoft.com/office/drawing/2014/main" id="{FFAB64C1-CE2E-4AEC-9DFF-66434B3C9B41}"/>
                </a:ext>
              </a:extLst>
            </p:cNvPr>
            <p:cNvSpPr>
              <a:spLocks/>
            </p:cNvSpPr>
            <p:nvPr/>
          </p:nvSpPr>
          <p:spPr bwMode="auto">
            <a:xfrm>
              <a:off x="10666" y="2335"/>
              <a:ext cx="3" cy="4"/>
            </a:xfrm>
            <a:custGeom>
              <a:avLst/>
              <a:gdLst>
                <a:gd name="T0" fmla="*/ 3 w 2"/>
                <a:gd name="T1" fmla="*/ 8 h 2"/>
                <a:gd name="T2" fmla="*/ 3 w 2"/>
                <a:gd name="T3" fmla="*/ 8 h 2"/>
                <a:gd name="T4" fmla="*/ 5 w 2"/>
                <a:gd name="T5" fmla="*/ 4 h 2"/>
                <a:gd name="T6" fmla="*/ 3 w 2"/>
                <a:gd name="T7" fmla="*/ 4 h 2"/>
                <a:gd name="T8" fmla="*/ 0 w 2"/>
                <a:gd name="T9" fmla="*/ 4 h 2"/>
                <a:gd name="T10" fmla="*/ 0 w 2"/>
                <a:gd name="T11" fmla="*/ 4 h 2"/>
                <a:gd name="T12" fmla="*/ 0 w 2"/>
                <a:gd name="T13" fmla="*/ 4 h 2"/>
                <a:gd name="T14" fmla="*/ 3 w 2"/>
                <a:gd name="T15" fmla="*/ 8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2">
                  <a:moveTo>
                    <a:pt x="1" y="2"/>
                  </a:moveTo>
                  <a:cubicBezTo>
                    <a:pt x="1" y="2"/>
                    <a:pt x="1" y="2"/>
                    <a:pt x="1" y="2"/>
                  </a:cubicBezTo>
                  <a:cubicBezTo>
                    <a:pt x="2" y="1"/>
                    <a:pt x="2" y="1"/>
                    <a:pt x="2" y="1"/>
                  </a:cubicBezTo>
                  <a:cubicBezTo>
                    <a:pt x="1" y="0"/>
                    <a:pt x="1" y="0"/>
                    <a:pt x="1" y="1"/>
                  </a:cubicBezTo>
                  <a:cubicBezTo>
                    <a:pt x="0" y="1"/>
                    <a:pt x="0" y="1"/>
                    <a:pt x="0" y="1"/>
                  </a:cubicBezTo>
                  <a:cubicBezTo>
                    <a:pt x="0" y="1"/>
                    <a:pt x="0" y="1"/>
                    <a:pt x="0" y="1"/>
                  </a:cubicBezTo>
                  <a:cubicBezTo>
                    <a:pt x="0" y="1"/>
                    <a:pt x="0" y="1"/>
                    <a:pt x="0" y="1"/>
                  </a:cubicBezTo>
                  <a:lnTo>
                    <a:pt x="1"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56" name="Freeform 370">
              <a:extLst>
                <a:ext uri="{FF2B5EF4-FFF2-40B4-BE49-F238E27FC236}">
                  <a16:creationId xmlns:a16="http://schemas.microsoft.com/office/drawing/2014/main" id="{E87503AA-25F4-4171-A07C-B0E109F94B56}"/>
                </a:ext>
              </a:extLst>
            </p:cNvPr>
            <p:cNvSpPr>
              <a:spLocks/>
            </p:cNvSpPr>
            <p:nvPr/>
          </p:nvSpPr>
          <p:spPr bwMode="auto">
            <a:xfrm>
              <a:off x="10662" y="2320"/>
              <a:ext cx="2" cy="0"/>
            </a:xfrm>
            <a:custGeom>
              <a:avLst/>
              <a:gdLst>
                <a:gd name="T0" fmla="*/ 2 w 2"/>
                <a:gd name="T1" fmla="*/ 2 w 2"/>
                <a:gd name="T2" fmla="*/ 2 w 2"/>
                <a:gd name="T3" fmla="*/ 2 w 2"/>
                <a:gd name="T4" fmla="*/ 0 w 2"/>
                <a:gd name="T5" fmla="*/ 2 w 2"/>
                <a:gd name="T6" fmla="*/ 2 w 2"/>
                <a:gd name="T7" fmla="*/ 0 60000 65536"/>
                <a:gd name="T8" fmla="*/ 0 60000 65536"/>
                <a:gd name="T9" fmla="*/ 0 60000 65536"/>
                <a:gd name="T10" fmla="*/ 0 60000 65536"/>
                <a:gd name="T11" fmla="*/ 0 60000 65536"/>
                <a:gd name="T12" fmla="*/ 0 60000 65536"/>
                <a:gd name="T13" fmla="*/ 0 60000 65536"/>
              </a:gdLst>
              <a:ahLst/>
              <a:cxnLst>
                <a:cxn ang="T7">
                  <a:pos x="T0" y="0"/>
                </a:cxn>
                <a:cxn ang="T8">
                  <a:pos x="T1" y="0"/>
                </a:cxn>
                <a:cxn ang="T9">
                  <a:pos x="T2" y="0"/>
                </a:cxn>
                <a:cxn ang="T10">
                  <a:pos x="T3" y="0"/>
                </a:cxn>
                <a:cxn ang="T11">
                  <a:pos x="T4" y="0"/>
                </a:cxn>
                <a:cxn ang="T12">
                  <a:pos x="T5" y="0"/>
                </a:cxn>
                <a:cxn ang="T13">
                  <a:pos x="T6" y="0"/>
                </a:cxn>
              </a:cxnLst>
              <a:rect l="0" t="0" r="r" b="b"/>
              <a:pathLst>
                <a:path w="2">
                  <a:moveTo>
                    <a:pt x="2" y="0"/>
                  </a:move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57" name="Freeform 371">
              <a:extLst>
                <a:ext uri="{FF2B5EF4-FFF2-40B4-BE49-F238E27FC236}">
                  <a16:creationId xmlns:a16="http://schemas.microsoft.com/office/drawing/2014/main" id="{8A9B3133-513F-4856-9B1F-514AE4C1940A}"/>
                </a:ext>
              </a:extLst>
            </p:cNvPr>
            <p:cNvSpPr>
              <a:spLocks/>
            </p:cNvSpPr>
            <p:nvPr/>
          </p:nvSpPr>
          <p:spPr bwMode="auto">
            <a:xfrm>
              <a:off x="10666" y="2323"/>
              <a:ext cx="1" cy="0"/>
            </a:xfrm>
            <a:custGeom>
              <a:avLst/>
              <a:gdLst>
                <a:gd name="T0" fmla="*/ 1 w 1"/>
                <a:gd name="T1" fmla="*/ 1 w 1"/>
                <a:gd name="T2" fmla="*/ 0 w 1"/>
                <a:gd name="T3" fmla="*/ 1 w 1"/>
                <a:gd name="T4" fmla="*/ 1 w 1"/>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1">
                  <a:moveTo>
                    <a:pt x="1" y="0"/>
                  </a:moveTo>
                  <a:lnTo>
                    <a:pt x="1" y="0"/>
                  </a:lnTo>
                  <a:lnTo>
                    <a:pt x="0" y="0"/>
                  </a:ln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58" name="Freeform 372">
              <a:extLst>
                <a:ext uri="{FF2B5EF4-FFF2-40B4-BE49-F238E27FC236}">
                  <a16:creationId xmlns:a16="http://schemas.microsoft.com/office/drawing/2014/main" id="{47D073F2-5BA1-4FA7-8125-8F3B6AE22D72}"/>
                </a:ext>
              </a:extLst>
            </p:cNvPr>
            <p:cNvSpPr>
              <a:spLocks/>
            </p:cNvSpPr>
            <p:nvPr/>
          </p:nvSpPr>
          <p:spPr bwMode="auto">
            <a:xfrm>
              <a:off x="10669" y="2329"/>
              <a:ext cx="4" cy="1"/>
            </a:xfrm>
            <a:custGeom>
              <a:avLst/>
              <a:gdLst>
                <a:gd name="T0" fmla="*/ 2 w 4"/>
                <a:gd name="T1" fmla="*/ 1 h 1"/>
                <a:gd name="T2" fmla="*/ 4 w 4"/>
                <a:gd name="T3" fmla="*/ 1 h 1"/>
                <a:gd name="T4" fmla="*/ 4 w 4"/>
                <a:gd name="T5" fmla="*/ 1 h 1"/>
                <a:gd name="T6" fmla="*/ 4 w 4"/>
                <a:gd name="T7" fmla="*/ 1 h 1"/>
                <a:gd name="T8" fmla="*/ 4 w 4"/>
                <a:gd name="T9" fmla="*/ 1 h 1"/>
                <a:gd name="T10" fmla="*/ 2 w 4"/>
                <a:gd name="T11" fmla="*/ 0 h 1"/>
                <a:gd name="T12" fmla="*/ 0 w 4"/>
                <a:gd name="T13" fmla="*/ 0 h 1"/>
                <a:gd name="T14" fmla="*/ 0 w 4"/>
                <a:gd name="T15" fmla="*/ 1 h 1"/>
                <a:gd name="T16" fmla="*/ 0 w 4"/>
                <a:gd name="T17" fmla="*/ 1 h 1"/>
                <a:gd name="T18" fmla="*/ 2 w 4"/>
                <a:gd name="T19" fmla="*/ 1 h 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 h="1">
                  <a:moveTo>
                    <a:pt x="2" y="1"/>
                  </a:moveTo>
                  <a:lnTo>
                    <a:pt x="4" y="1"/>
                  </a:lnTo>
                  <a:lnTo>
                    <a:pt x="2" y="0"/>
                  </a:lnTo>
                  <a:lnTo>
                    <a:pt x="0" y="0"/>
                  </a:lnTo>
                  <a:lnTo>
                    <a:pt x="0" y="1"/>
                  </a:lnTo>
                  <a:lnTo>
                    <a:pt x="2"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59" name="Freeform 373">
              <a:extLst>
                <a:ext uri="{FF2B5EF4-FFF2-40B4-BE49-F238E27FC236}">
                  <a16:creationId xmlns:a16="http://schemas.microsoft.com/office/drawing/2014/main" id="{0F9074BE-B751-4543-B52D-9E9E76E5DAD7}"/>
                </a:ext>
              </a:extLst>
            </p:cNvPr>
            <p:cNvSpPr>
              <a:spLocks/>
            </p:cNvSpPr>
            <p:nvPr/>
          </p:nvSpPr>
          <p:spPr bwMode="auto">
            <a:xfrm>
              <a:off x="10622" y="2351"/>
              <a:ext cx="4" cy="2"/>
            </a:xfrm>
            <a:custGeom>
              <a:avLst/>
              <a:gdLst>
                <a:gd name="T0" fmla="*/ 0 w 4"/>
                <a:gd name="T1" fmla="*/ 0 h 2"/>
                <a:gd name="T2" fmla="*/ 2 w 4"/>
                <a:gd name="T3" fmla="*/ 0 h 2"/>
                <a:gd name="T4" fmla="*/ 2 w 4"/>
                <a:gd name="T5" fmla="*/ 2 h 2"/>
                <a:gd name="T6" fmla="*/ 4 w 4"/>
                <a:gd name="T7" fmla="*/ 0 h 2"/>
                <a:gd name="T8" fmla="*/ 2 w 4"/>
                <a:gd name="T9" fmla="*/ 0 h 2"/>
                <a:gd name="T10" fmla="*/ 2 w 4"/>
                <a:gd name="T11" fmla="*/ 0 h 2"/>
                <a:gd name="T12" fmla="*/ 0 w 4"/>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 h="2">
                  <a:moveTo>
                    <a:pt x="0" y="0"/>
                  </a:moveTo>
                  <a:lnTo>
                    <a:pt x="2" y="0"/>
                  </a:lnTo>
                  <a:lnTo>
                    <a:pt x="2" y="2"/>
                  </a:lnTo>
                  <a:lnTo>
                    <a:pt x="4" y="0"/>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60" name="Rectangle 374">
              <a:extLst>
                <a:ext uri="{FF2B5EF4-FFF2-40B4-BE49-F238E27FC236}">
                  <a16:creationId xmlns:a16="http://schemas.microsoft.com/office/drawing/2014/main" id="{C5B9EE0A-EB1C-42FC-B4ED-783EA03A7B55}"/>
                </a:ext>
              </a:extLst>
            </p:cNvPr>
            <p:cNvSpPr>
              <a:spLocks noChangeArrowheads="1"/>
            </p:cNvSpPr>
            <p:nvPr/>
          </p:nvSpPr>
          <p:spPr bwMode="auto">
            <a:xfrm>
              <a:off x="10664" y="2334"/>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761" name="Freeform 375">
              <a:extLst>
                <a:ext uri="{FF2B5EF4-FFF2-40B4-BE49-F238E27FC236}">
                  <a16:creationId xmlns:a16="http://schemas.microsoft.com/office/drawing/2014/main" id="{1F6D7A02-4057-4C3B-8D3E-AEAEE2DDDE21}"/>
                </a:ext>
              </a:extLst>
            </p:cNvPr>
            <p:cNvSpPr>
              <a:spLocks/>
            </p:cNvSpPr>
            <p:nvPr/>
          </p:nvSpPr>
          <p:spPr bwMode="auto">
            <a:xfrm>
              <a:off x="10671" y="2320"/>
              <a:ext cx="2" cy="0"/>
            </a:xfrm>
            <a:custGeom>
              <a:avLst/>
              <a:gdLst>
                <a:gd name="T0" fmla="*/ 2 w 2"/>
                <a:gd name="T1" fmla="*/ 2 w 2"/>
                <a:gd name="T2" fmla="*/ 0 w 2"/>
                <a:gd name="T3" fmla="*/ 2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62" name="Rectangle 376">
              <a:extLst>
                <a:ext uri="{FF2B5EF4-FFF2-40B4-BE49-F238E27FC236}">
                  <a16:creationId xmlns:a16="http://schemas.microsoft.com/office/drawing/2014/main" id="{CD37E951-A301-46A5-8793-2F2671B7E3A6}"/>
                </a:ext>
              </a:extLst>
            </p:cNvPr>
            <p:cNvSpPr>
              <a:spLocks noChangeArrowheads="1"/>
            </p:cNvSpPr>
            <p:nvPr/>
          </p:nvSpPr>
          <p:spPr bwMode="auto">
            <a:xfrm>
              <a:off x="10766" y="2351"/>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763" name="Freeform 377">
              <a:extLst>
                <a:ext uri="{FF2B5EF4-FFF2-40B4-BE49-F238E27FC236}">
                  <a16:creationId xmlns:a16="http://schemas.microsoft.com/office/drawing/2014/main" id="{1908C92F-25A5-494D-BB3C-AC798B8BCFBE}"/>
                </a:ext>
              </a:extLst>
            </p:cNvPr>
            <p:cNvSpPr>
              <a:spLocks/>
            </p:cNvSpPr>
            <p:nvPr/>
          </p:nvSpPr>
          <p:spPr bwMode="auto">
            <a:xfrm>
              <a:off x="10755" y="2329"/>
              <a:ext cx="4" cy="3"/>
            </a:xfrm>
            <a:custGeom>
              <a:avLst/>
              <a:gdLst>
                <a:gd name="T0" fmla="*/ 4 w 2"/>
                <a:gd name="T1" fmla="*/ 3 h 2"/>
                <a:gd name="T2" fmla="*/ 0 w 2"/>
                <a:gd name="T3" fmla="*/ 0 h 2"/>
                <a:gd name="T4" fmla="*/ 0 w 2"/>
                <a:gd name="T5" fmla="*/ 3 h 2"/>
                <a:gd name="T6" fmla="*/ 0 w 2"/>
                <a:gd name="T7" fmla="*/ 3 h 2"/>
                <a:gd name="T8" fmla="*/ 4 w 2"/>
                <a:gd name="T9" fmla="*/ 5 h 2"/>
                <a:gd name="T10" fmla="*/ 8 w 2"/>
                <a:gd name="T11" fmla="*/ 5 h 2"/>
                <a:gd name="T12" fmla="*/ 4 w 2"/>
                <a:gd name="T13" fmla="*/ 3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1" y="1"/>
                  </a:moveTo>
                  <a:cubicBezTo>
                    <a:pt x="1" y="0"/>
                    <a:pt x="1" y="0"/>
                    <a:pt x="0" y="0"/>
                  </a:cubicBezTo>
                  <a:cubicBezTo>
                    <a:pt x="0" y="1"/>
                    <a:pt x="0" y="1"/>
                    <a:pt x="0" y="1"/>
                  </a:cubicBezTo>
                  <a:cubicBezTo>
                    <a:pt x="0" y="1"/>
                    <a:pt x="0" y="1"/>
                    <a:pt x="0" y="1"/>
                  </a:cubicBezTo>
                  <a:cubicBezTo>
                    <a:pt x="1" y="2"/>
                    <a:pt x="1" y="2"/>
                    <a:pt x="1" y="2"/>
                  </a:cubicBezTo>
                  <a:cubicBezTo>
                    <a:pt x="1" y="2"/>
                    <a:pt x="1" y="2"/>
                    <a:pt x="2" y="2"/>
                  </a:cubicBezTo>
                  <a:cubicBezTo>
                    <a:pt x="1" y="1"/>
                    <a:pt x="1" y="1"/>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64" name="Freeform 378">
              <a:extLst>
                <a:ext uri="{FF2B5EF4-FFF2-40B4-BE49-F238E27FC236}">
                  <a16:creationId xmlns:a16="http://schemas.microsoft.com/office/drawing/2014/main" id="{3286375D-56B9-4706-A840-87E35CD5BC09}"/>
                </a:ext>
              </a:extLst>
            </p:cNvPr>
            <p:cNvSpPr>
              <a:spLocks/>
            </p:cNvSpPr>
            <p:nvPr/>
          </p:nvSpPr>
          <p:spPr bwMode="auto">
            <a:xfrm>
              <a:off x="10761" y="2353"/>
              <a:ext cx="0" cy="1"/>
            </a:xfrm>
            <a:custGeom>
              <a:avLst/>
              <a:gdLst>
                <a:gd name="T0" fmla="*/ 0 h 1"/>
                <a:gd name="T1" fmla="*/ 1 h 1"/>
                <a:gd name="T2" fmla="*/ 0 h 1"/>
                <a:gd name="T3" fmla="*/ 0 h 1"/>
                <a:gd name="T4" fmla="*/ 0 h 1"/>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1">
                  <a:moveTo>
                    <a:pt x="0" y="0"/>
                  </a:moveTo>
                  <a:lnTo>
                    <a:pt x="0" y="1"/>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65" name="Freeform 379">
              <a:extLst>
                <a:ext uri="{FF2B5EF4-FFF2-40B4-BE49-F238E27FC236}">
                  <a16:creationId xmlns:a16="http://schemas.microsoft.com/office/drawing/2014/main" id="{4E03139A-6F8C-4074-A5EB-E2D214F2D969}"/>
                </a:ext>
              </a:extLst>
            </p:cNvPr>
            <p:cNvSpPr>
              <a:spLocks/>
            </p:cNvSpPr>
            <p:nvPr/>
          </p:nvSpPr>
          <p:spPr bwMode="auto">
            <a:xfrm>
              <a:off x="10759" y="2342"/>
              <a:ext cx="2" cy="2"/>
            </a:xfrm>
            <a:custGeom>
              <a:avLst/>
              <a:gdLst>
                <a:gd name="T0" fmla="*/ 0 w 2"/>
                <a:gd name="T1" fmla="*/ 2 h 2"/>
                <a:gd name="T2" fmla="*/ 0 w 2"/>
                <a:gd name="T3" fmla="*/ 2 h 2"/>
                <a:gd name="T4" fmla="*/ 2 w 2"/>
                <a:gd name="T5" fmla="*/ 2 h 2"/>
                <a:gd name="T6" fmla="*/ 0 w 2"/>
                <a:gd name="T7" fmla="*/ 0 h 2"/>
                <a:gd name="T8" fmla="*/ 0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0" y="2"/>
                  </a:lnTo>
                  <a:lnTo>
                    <a:pt x="2" y="2"/>
                  </a:lnTo>
                  <a:lnTo>
                    <a:pt x="0"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66" name="Freeform 380">
              <a:extLst>
                <a:ext uri="{FF2B5EF4-FFF2-40B4-BE49-F238E27FC236}">
                  <a16:creationId xmlns:a16="http://schemas.microsoft.com/office/drawing/2014/main" id="{F4907AE4-128D-48F9-9AC2-7739F0084442}"/>
                </a:ext>
              </a:extLst>
            </p:cNvPr>
            <p:cNvSpPr>
              <a:spLocks/>
            </p:cNvSpPr>
            <p:nvPr/>
          </p:nvSpPr>
          <p:spPr bwMode="auto">
            <a:xfrm>
              <a:off x="10773" y="2344"/>
              <a:ext cx="3" cy="3"/>
            </a:xfrm>
            <a:custGeom>
              <a:avLst/>
              <a:gdLst>
                <a:gd name="T0" fmla="*/ 3 w 2"/>
                <a:gd name="T1" fmla="*/ 3 h 2"/>
                <a:gd name="T2" fmla="*/ 0 w 2"/>
                <a:gd name="T3" fmla="*/ 0 h 2"/>
                <a:gd name="T4" fmla="*/ 0 w 2"/>
                <a:gd name="T5" fmla="*/ 3 h 2"/>
                <a:gd name="T6" fmla="*/ 0 w 2"/>
                <a:gd name="T7" fmla="*/ 3 h 2"/>
                <a:gd name="T8" fmla="*/ 5 w 2"/>
                <a:gd name="T9" fmla="*/ 3 h 2"/>
                <a:gd name="T10" fmla="*/ 3 w 2"/>
                <a:gd name="T11" fmla="*/ 3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2">
                  <a:moveTo>
                    <a:pt x="1" y="1"/>
                  </a:moveTo>
                  <a:cubicBezTo>
                    <a:pt x="1" y="0"/>
                    <a:pt x="1" y="0"/>
                    <a:pt x="0" y="0"/>
                  </a:cubicBezTo>
                  <a:cubicBezTo>
                    <a:pt x="0" y="1"/>
                    <a:pt x="0" y="1"/>
                    <a:pt x="0" y="1"/>
                  </a:cubicBezTo>
                  <a:cubicBezTo>
                    <a:pt x="0" y="1"/>
                    <a:pt x="0" y="1"/>
                    <a:pt x="0" y="1"/>
                  </a:cubicBezTo>
                  <a:cubicBezTo>
                    <a:pt x="0" y="2"/>
                    <a:pt x="1" y="2"/>
                    <a:pt x="2" y="1"/>
                  </a:cubicBezTo>
                  <a:lnTo>
                    <a:pt x="1"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67" name="Rectangle 381">
              <a:extLst>
                <a:ext uri="{FF2B5EF4-FFF2-40B4-BE49-F238E27FC236}">
                  <a16:creationId xmlns:a16="http://schemas.microsoft.com/office/drawing/2014/main" id="{EF655EFB-6DB8-46F2-BBC1-5D34C62B6C54}"/>
                </a:ext>
              </a:extLst>
            </p:cNvPr>
            <p:cNvSpPr>
              <a:spLocks noChangeArrowheads="1"/>
            </p:cNvSpPr>
            <p:nvPr/>
          </p:nvSpPr>
          <p:spPr bwMode="auto">
            <a:xfrm>
              <a:off x="10750" y="2330"/>
              <a:ext cx="1" cy="2"/>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768" name="Freeform 382">
              <a:extLst>
                <a:ext uri="{FF2B5EF4-FFF2-40B4-BE49-F238E27FC236}">
                  <a16:creationId xmlns:a16="http://schemas.microsoft.com/office/drawing/2014/main" id="{E6B60DDA-0F53-453A-A55D-99DF6F6C8AE3}"/>
                </a:ext>
              </a:extLst>
            </p:cNvPr>
            <p:cNvSpPr>
              <a:spLocks/>
            </p:cNvSpPr>
            <p:nvPr/>
          </p:nvSpPr>
          <p:spPr bwMode="auto">
            <a:xfrm>
              <a:off x="10752" y="2342"/>
              <a:ext cx="2" cy="2"/>
            </a:xfrm>
            <a:custGeom>
              <a:avLst/>
              <a:gdLst>
                <a:gd name="T0" fmla="*/ 0 w 2"/>
                <a:gd name="T1" fmla="*/ 0 h 2"/>
                <a:gd name="T2" fmla="*/ 0 w 2"/>
                <a:gd name="T3" fmla="*/ 0 h 2"/>
                <a:gd name="T4" fmla="*/ 0 w 2"/>
                <a:gd name="T5" fmla="*/ 2 h 2"/>
                <a:gd name="T6" fmla="*/ 2 w 2"/>
                <a:gd name="T7" fmla="*/ 2 h 2"/>
                <a:gd name="T8" fmla="*/ 2 w 2"/>
                <a:gd name="T9" fmla="*/ 2 h 2"/>
                <a:gd name="T10" fmla="*/ 2 w 2"/>
                <a:gd name="T11" fmla="*/ 0 h 2"/>
                <a:gd name="T12" fmla="*/ 0 w 2"/>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0" y="0"/>
                  </a:moveTo>
                  <a:lnTo>
                    <a:pt x="0" y="0"/>
                  </a:lnTo>
                  <a:lnTo>
                    <a:pt x="0" y="2"/>
                  </a:lnTo>
                  <a:lnTo>
                    <a:pt x="2" y="2"/>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69" name="Freeform 383">
              <a:extLst>
                <a:ext uri="{FF2B5EF4-FFF2-40B4-BE49-F238E27FC236}">
                  <a16:creationId xmlns:a16="http://schemas.microsoft.com/office/drawing/2014/main" id="{372B69C8-109F-49FA-AEB1-5B42990B297F}"/>
                </a:ext>
              </a:extLst>
            </p:cNvPr>
            <p:cNvSpPr>
              <a:spLocks/>
            </p:cNvSpPr>
            <p:nvPr/>
          </p:nvSpPr>
          <p:spPr bwMode="auto">
            <a:xfrm>
              <a:off x="10750" y="2353"/>
              <a:ext cx="4" cy="0"/>
            </a:xfrm>
            <a:custGeom>
              <a:avLst/>
              <a:gdLst>
                <a:gd name="T0" fmla="*/ 2 w 4"/>
                <a:gd name="T1" fmla="*/ 0 w 4"/>
                <a:gd name="T2" fmla="*/ 2 w 4"/>
                <a:gd name="T3" fmla="*/ 2 w 4"/>
                <a:gd name="T4" fmla="*/ 4 w 4"/>
                <a:gd name="T5" fmla="*/ 2 w 4"/>
                <a:gd name="T6" fmla="*/ 2 w 4"/>
                <a:gd name="T7" fmla="*/ 0 60000 65536"/>
                <a:gd name="T8" fmla="*/ 0 60000 65536"/>
                <a:gd name="T9" fmla="*/ 0 60000 65536"/>
                <a:gd name="T10" fmla="*/ 0 60000 65536"/>
                <a:gd name="T11" fmla="*/ 0 60000 65536"/>
                <a:gd name="T12" fmla="*/ 0 60000 65536"/>
                <a:gd name="T13" fmla="*/ 0 60000 65536"/>
              </a:gdLst>
              <a:ahLst/>
              <a:cxnLst>
                <a:cxn ang="T7">
                  <a:pos x="T0" y="0"/>
                </a:cxn>
                <a:cxn ang="T8">
                  <a:pos x="T1" y="0"/>
                </a:cxn>
                <a:cxn ang="T9">
                  <a:pos x="T2" y="0"/>
                </a:cxn>
                <a:cxn ang="T10">
                  <a:pos x="T3" y="0"/>
                </a:cxn>
                <a:cxn ang="T11">
                  <a:pos x="T4" y="0"/>
                </a:cxn>
                <a:cxn ang="T12">
                  <a:pos x="T5" y="0"/>
                </a:cxn>
                <a:cxn ang="T13">
                  <a:pos x="T6" y="0"/>
                </a:cxn>
              </a:cxnLst>
              <a:rect l="0" t="0" r="r" b="b"/>
              <a:pathLst>
                <a:path w="4">
                  <a:moveTo>
                    <a:pt x="2" y="0"/>
                  </a:moveTo>
                  <a:lnTo>
                    <a:pt x="0" y="0"/>
                  </a:lnTo>
                  <a:lnTo>
                    <a:pt x="2" y="0"/>
                  </a:lnTo>
                  <a:lnTo>
                    <a:pt x="4"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70" name="Freeform 384">
              <a:extLst>
                <a:ext uri="{FF2B5EF4-FFF2-40B4-BE49-F238E27FC236}">
                  <a16:creationId xmlns:a16="http://schemas.microsoft.com/office/drawing/2014/main" id="{54C5A8A3-9FCD-4138-85A8-196388B2B0D1}"/>
                </a:ext>
              </a:extLst>
            </p:cNvPr>
            <p:cNvSpPr>
              <a:spLocks/>
            </p:cNvSpPr>
            <p:nvPr/>
          </p:nvSpPr>
          <p:spPr bwMode="auto">
            <a:xfrm>
              <a:off x="10752" y="2337"/>
              <a:ext cx="2" cy="2"/>
            </a:xfrm>
            <a:custGeom>
              <a:avLst/>
              <a:gdLst>
                <a:gd name="T0" fmla="*/ 0 w 1"/>
                <a:gd name="T1" fmla="*/ 0 h 1"/>
                <a:gd name="T2" fmla="*/ 0 w 1"/>
                <a:gd name="T3" fmla="*/ 0 h 1"/>
                <a:gd name="T4" fmla="*/ 0 w 1"/>
                <a:gd name="T5" fmla="*/ 4 h 1"/>
                <a:gd name="T6" fmla="*/ 4 w 1"/>
                <a:gd name="T7" fmla="*/ 4 h 1"/>
                <a:gd name="T8" fmla="*/ 4 w 1"/>
                <a:gd name="T9" fmla="*/ 4 h 1"/>
                <a:gd name="T10" fmla="*/ 4 w 1"/>
                <a:gd name="T11" fmla="*/ 0 h 1"/>
                <a:gd name="T12" fmla="*/ 4 w 1"/>
                <a:gd name="T13" fmla="*/ 0 h 1"/>
                <a:gd name="T14" fmla="*/ 0 w 1"/>
                <a:gd name="T15" fmla="*/ 0 h 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 h="1">
                  <a:moveTo>
                    <a:pt x="0" y="0"/>
                  </a:moveTo>
                  <a:cubicBezTo>
                    <a:pt x="0" y="0"/>
                    <a:pt x="0" y="0"/>
                    <a:pt x="0" y="0"/>
                  </a:cubicBezTo>
                  <a:cubicBezTo>
                    <a:pt x="0" y="1"/>
                    <a:pt x="0" y="1"/>
                    <a:pt x="0" y="1"/>
                  </a:cubicBezTo>
                  <a:cubicBezTo>
                    <a:pt x="0" y="1"/>
                    <a:pt x="1" y="1"/>
                    <a:pt x="1" y="1"/>
                  </a:cubicBezTo>
                  <a:cubicBezTo>
                    <a:pt x="1" y="1"/>
                    <a:pt x="1" y="1"/>
                    <a:pt x="1" y="1"/>
                  </a:cubicBezTo>
                  <a:cubicBezTo>
                    <a:pt x="1" y="0"/>
                    <a:pt x="1" y="0"/>
                    <a:pt x="1" y="0"/>
                  </a:cubicBezTo>
                  <a:cubicBezTo>
                    <a:pt x="1" y="0"/>
                    <a:pt x="1" y="0"/>
                    <a:pt x="1" y="0"/>
                  </a:cubicBez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71" name="Rectangle 385">
              <a:extLst>
                <a:ext uri="{FF2B5EF4-FFF2-40B4-BE49-F238E27FC236}">
                  <a16:creationId xmlns:a16="http://schemas.microsoft.com/office/drawing/2014/main" id="{9ED99CEB-64CB-4FA9-853C-AE149A4A378F}"/>
                </a:ext>
              </a:extLst>
            </p:cNvPr>
            <p:cNvSpPr>
              <a:spLocks noChangeArrowheads="1"/>
            </p:cNvSpPr>
            <p:nvPr/>
          </p:nvSpPr>
          <p:spPr bwMode="auto">
            <a:xfrm>
              <a:off x="10761" y="2353"/>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772" name="Freeform 386">
              <a:extLst>
                <a:ext uri="{FF2B5EF4-FFF2-40B4-BE49-F238E27FC236}">
                  <a16:creationId xmlns:a16="http://schemas.microsoft.com/office/drawing/2014/main" id="{C54B08A7-DA64-4729-AA8A-1C410A197763}"/>
                </a:ext>
              </a:extLst>
            </p:cNvPr>
            <p:cNvSpPr>
              <a:spLocks/>
            </p:cNvSpPr>
            <p:nvPr/>
          </p:nvSpPr>
          <p:spPr bwMode="auto">
            <a:xfrm>
              <a:off x="10767" y="2337"/>
              <a:ext cx="2" cy="0"/>
            </a:xfrm>
            <a:custGeom>
              <a:avLst/>
              <a:gdLst>
                <a:gd name="T0" fmla="*/ 0 w 2"/>
                <a:gd name="T1" fmla="*/ 2 w 2"/>
                <a:gd name="T2" fmla="*/ 2 w 2"/>
                <a:gd name="T3" fmla="*/ 2 w 2"/>
                <a:gd name="T4" fmla="*/ 0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0" y="0"/>
                  </a:move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73" name="Rectangle 387">
              <a:extLst>
                <a:ext uri="{FF2B5EF4-FFF2-40B4-BE49-F238E27FC236}">
                  <a16:creationId xmlns:a16="http://schemas.microsoft.com/office/drawing/2014/main" id="{B1FAE2F0-06F3-4B55-BEEC-A9B07DD9EC5D}"/>
                </a:ext>
              </a:extLst>
            </p:cNvPr>
            <p:cNvSpPr>
              <a:spLocks noChangeArrowheads="1"/>
            </p:cNvSpPr>
            <p:nvPr/>
          </p:nvSpPr>
          <p:spPr bwMode="auto">
            <a:xfrm>
              <a:off x="10769" y="2353"/>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774" name="Freeform 388">
              <a:extLst>
                <a:ext uri="{FF2B5EF4-FFF2-40B4-BE49-F238E27FC236}">
                  <a16:creationId xmlns:a16="http://schemas.microsoft.com/office/drawing/2014/main" id="{8171F4A2-92D3-46CA-8B6E-EAF7070319D1}"/>
                </a:ext>
              </a:extLst>
            </p:cNvPr>
            <p:cNvSpPr>
              <a:spLocks/>
            </p:cNvSpPr>
            <p:nvPr/>
          </p:nvSpPr>
          <p:spPr bwMode="auto">
            <a:xfrm>
              <a:off x="10762" y="2346"/>
              <a:ext cx="4" cy="1"/>
            </a:xfrm>
            <a:custGeom>
              <a:avLst/>
              <a:gdLst>
                <a:gd name="T0" fmla="*/ 4 w 2"/>
                <a:gd name="T1" fmla="*/ 0 h 1"/>
                <a:gd name="T2" fmla="*/ 0 w 2"/>
                <a:gd name="T3" fmla="*/ 0 h 1"/>
                <a:gd name="T4" fmla="*/ 4 w 2"/>
                <a:gd name="T5" fmla="*/ 0 h 1"/>
                <a:gd name="T6" fmla="*/ 8 w 2"/>
                <a:gd name="T7" fmla="*/ 0 h 1"/>
                <a:gd name="T8" fmla="*/ 8 w 2"/>
                <a:gd name="T9" fmla="*/ 0 h 1"/>
                <a:gd name="T10" fmla="*/ 8 w 2"/>
                <a:gd name="T11" fmla="*/ 0 h 1"/>
                <a:gd name="T12" fmla="*/ 4 w 2"/>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1" y="0"/>
                  </a:moveTo>
                  <a:cubicBezTo>
                    <a:pt x="0" y="0"/>
                    <a:pt x="0" y="0"/>
                    <a:pt x="0" y="0"/>
                  </a:cubicBezTo>
                  <a:cubicBezTo>
                    <a:pt x="1" y="0"/>
                    <a:pt x="1" y="0"/>
                    <a:pt x="1" y="0"/>
                  </a:cubicBezTo>
                  <a:cubicBezTo>
                    <a:pt x="1" y="1"/>
                    <a:pt x="2" y="1"/>
                    <a:pt x="2" y="0"/>
                  </a:cubicBezTo>
                  <a:cubicBezTo>
                    <a:pt x="2" y="0"/>
                    <a:pt x="2" y="0"/>
                    <a:pt x="2" y="0"/>
                  </a:cubicBezTo>
                  <a:cubicBezTo>
                    <a:pt x="2" y="0"/>
                    <a:pt x="2" y="0"/>
                    <a:pt x="2" y="0"/>
                  </a:cubicBezTo>
                  <a:cubicBezTo>
                    <a:pt x="2" y="0"/>
                    <a:pt x="1" y="0"/>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75" name="Freeform 389">
              <a:extLst>
                <a:ext uri="{FF2B5EF4-FFF2-40B4-BE49-F238E27FC236}">
                  <a16:creationId xmlns:a16="http://schemas.microsoft.com/office/drawing/2014/main" id="{2931E65F-9871-4631-B672-63CB48D79DE3}"/>
                </a:ext>
              </a:extLst>
            </p:cNvPr>
            <p:cNvSpPr>
              <a:spLocks/>
            </p:cNvSpPr>
            <p:nvPr/>
          </p:nvSpPr>
          <p:spPr bwMode="auto">
            <a:xfrm>
              <a:off x="10761" y="2351"/>
              <a:ext cx="1" cy="2"/>
            </a:xfrm>
            <a:custGeom>
              <a:avLst/>
              <a:gdLst>
                <a:gd name="T0" fmla="*/ 0 w 1"/>
                <a:gd name="T1" fmla="*/ 0 h 2"/>
                <a:gd name="T2" fmla="*/ 0 w 1"/>
                <a:gd name="T3" fmla="*/ 2 h 2"/>
                <a:gd name="T4" fmla="*/ 1 w 1"/>
                <a:gd name="T5" fmla="*/ 0 h 2"/>
                <a:gd name="T6" fmla="*/ 1 w 1"/>
                <a:gd name="T7" fmla="*/ 0 h 2"/>
                <a:gd name="T8" fmla="*/ 0 w 1"/>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2">
                  <a:moveTo>
                    <a:pt x="0" y="0"/>
                  </a:moveTo>
                  <a:lnTo>
                    <a:pt x="0" y="2"/>
                  </a:lnTo>
                  <a:lnTo>
                    <a:pt x="1"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76" name="Freeform 390">
              <a:extLst>
                <a:ext uri="{FF2B5EF4-FFF2-40B4-BE49-F238E27FC236}">
                  <a16:creationId xmlns:a16="http://schemas.microsoft.com/office/drawing/2014/main" id="{A8AC5C52-EC35-4364-BE0E-2AC4B2193D6D}"/>
                </a:ext>
              </a:extLst>
            </p:cNvPr>
            <p:cNvSpPr>
              <a:spLocks/>
            </p:cNvSpPr>
            <p:nvPr/>
          </p:nvSpPr>
          <p:spPr bwMode="auto">
            <a:xfrm>
              <a:off x="10761" y="2337"/>
              <a:ext cx="1" cy="2"/>
            </a:xfrm>
            <a:custGeom>
              <a:avLst/>
              <a:gdLst>
                <a:gd name="T0" fmla="*/ 0 w 1"/>
                <a:gd name="T1" fmla="*/ 4 h 1"/>
                <a:gd name="T2" fmla="*/ 1 w 1"/>
                <a:gd name="T3" fmla="*/ 4 h 1"/>
                <a:gd name="T4" fmla="*/ 1 w 1"/>
                <a:gd name="T5" fmla="*/ 0 h 1"/>
                <a:gd name="T6" fmla="*/ 1 w 1"/>
                <a:gd name="T7" fmla="*/ 0 h 1"/>
                <a:gd name="T8" fmla="*/ 0 w 1"/>
                <a:gd name="T9" fmla="*/ 4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0" y="1"/>
                  </a:moveTo>
                  <a:cubicBezTo>
                    <a:pt x="1" y="1"/>
                    <a:pt x="1" y="1"/>
                    <a:pt x="1" y="1"/>
                  </a:cubicBezTo>
                  <a:cubicBezTo>
                    <a:pt x="1" y="0"/>
                    <a:pt x="1" y="0"/>
                    <a:pt x="1" y="0"/>
                  </a:cubicBezTo>
                  <a:cubicBezTo>
                    <a:pt x="1" y="0"/>
                    <a:pt x="1" y="0"/>
                    <a:pt x="1" y="0"/>
                  </a:cubicBezTo>
                  <a:cubicBezTo>
                    <a:pt x="1" y="0"/>
                    <a:pt x="0" y="0"/>
                    <a:pt x="0"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77" name="Freeform 391">
              <a:extLst>
                <a:ext uri="{FF2B5EF4-FFF2-40B4-BE49-F238E27FC236}">
                  <a16:creationId xmlns:a16="http://schemas.microsoft.com/office/drawing/2014/main" id="{92BE046D-2697-4BC9-94DB-1348BEF708F3}"/>
                </a:ext>
              </a:extLst>
            </p:cNvPr>
            <p:cNvSpPr>
              <a:spLocks/>
            </p:cNvSpPr>
            <p:nvPr/>
          </p:nvSpPr>
          <p:spPr bwMode="auto">
            <a:xfrm>
              <a:off x="10662" y="2330"/>
              <a:ext cx="0" cy="0"/>
            </a:xfrm>
            <a:custGeom>
              <a:avLst/>
              <a:gdLst>
                <a:gd name="T0" fmla="*/ 0 60000 65536"/>
                <a:gd name="T1" fmla="*/ 0 60000 65536"/>
                <a:gd name="T2" fmla="*/ 0 60000 65536"/>
                <a:gd name="T3" fmla="*/ 0 60000 65536"/>
              </a:gdLst>
              <a:ahLst/>
              <a:cxnLst>
                <a:cxn ang="T0">
                  <a:pos x="0" y="0"/>
                </a:cxn>
                <a:cxn ang="T1">
                  <a:pos x="0" y="0"/>
                </a:cxn>
                <a:cxn ang="T2">
                  <a:pos x="0" y="0"/>
                </a:cxn>
                <a:cxn ang="T3">
                  <a:pos x="0" y="0"/>
                </a:cxn>
              </a:cxnLst>
              <a:rect l="0" t="0" r="r" b="b"/>
              <a:pathLst>
                <a:path>
                  <a:moveTo>
                    <a:pt x="0" y="0"/>
                  </a:moveTo>
                  <a:cubicBezTo>
                    <a:pt x="0" y="0"/>
                    <a:pt x="0" y="0"/>
                    <a:pt x="0" y="0"/>
                  </a:cubicBezTo>
                  <a:cubicBezTo>
                    <a:pt x="0" y="0"/>
                    <a:pt x="0" y="0"/>
                    <a:pt x="0" y="0"/>
                  </a:cubicBezTo>
                  <a:cubicBezTo>
                    <a:pt x="0" y="0"/>
                    <a:pt x="0" y="0"/>
                    <a:pt x="0"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78" name="Rectangle 392">
              <a:extLst>
                <a:ext uri="{FF2B5EF4-FFF2-40B4-BE49-F238E27FC236}">
                  <a16:creationId xmlns:a16="http://schemas.microsoft.com/office/drawing/2014/main" id="{50642B79-F6FF-4038-8495-1FBE5F20C13A}"/>
                </a:ext>
              </a:extLst>
            </p:cNvPr>
            <p:cNvSpPr>
              <a:spLocks noChangeArrowheads="1"/>
            </p:cNvSpPr>
            <p:nvPr/>
          </p:nvSpPr>
          <p:spPr bwMode="auto">
            <a:xfrm>
              <a:off x="10707" y="2482"/>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779" name="Freeform 393">
              <a:extLst>
                <a:ext uri="{FF2B5EF4-FFF2-40B4-BE49-F238E27FC236}">
                  <a16:creationId xmlns:a16="http://schemas.microsoft.com/office/drawing/2014/main" id="{8540E520-C221-4D02-B3F3-6B4A18F7A525}"/>
                </a:ext>
              </a:extLst>
            </p:cNvPr>
            <p:cNvSpPr>
              <a:spLocks/>
            </p:cNvSpPr>
            <p:nvPr/>
          </p:nvSpPr>
          <p:spPr bwMode="auto">
            <a:xfrm>
              <a:off x="10636" y="2330"/>
              <a:ext cx="0" cy="0"/>
            </a:xfrm>
            <a:custGeom>
              <a:avLst/>
              <a:gdLst>
                <a:gd name="T0" fmla="*/ 0 60000 65536"/>
                <a:gd name="T1" fmla="*/ 0 60000 65536"/>
                <a:gd name="T2" fmla="*/ 0 60000 65536"/>
              </a:gdLst>
              <a:ahLst/>
              <a:cxnLst>
                <a:cxn ang="T0">
                  <a:pos x="0" y="0"/>
                </a:cxn>
                <a:cxn ang="T1">
                  <a:pos x="0" y="0"/>
                </a:cxn>
                <a:cxn ang="T2">
                  <a:pos x="0" y="0"/>
                </a:cxn>
              </a:cxnLst>
              <a:rect l="0" t="0" r="r" b="b"/>
              <a:pathLst>
                <a:path>
                  <a:moveTo>
                    <a:pt x="0" y="0"/>
                  </a:move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80" name="Freeform 394">
              <a:extLst>
                <a:ext uri="{FF2B5EF4-FFF2-40B4-BE49-F238E27FC236}">
                  <a16:creationId xmlns:a16="http://schemas.microsoft.com/office/drawing/2014/main" id="{1778CDD3-33A3-48C9-AF31-912DCCCEA784}"/>
                </a:ext>
              </a:extLst>
            </p:cNvPr>
            <p:cNvSpPr>
              <a:spLocks/>
            </p:cNvSpPr>
            <p:nvPr/>
          </p:nvSpPr>
          <p:spPr bwMode="auto">
            <a:xfrm>
              <a:off x="10636" y="2334"/>
              <a:ext cx="2" cy="0"/>
            </a:xfrm>
            <a:custGeom>
              <a:avLst/>
              <a:gdLst>
                <a:gd name="T0" fmla="*/ 0 w 2"/>
                <a:gd name="T1" fmla="*/ 2 w 2"/>
                <a:gd name="T2" fmla="*/ 2 w 2"/>
                <a:gd name="T3" fmla="*/ 2 w 2"/>
                <a:gd name="T4" fmla="*/ 0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0" y="0"/>
                  </a:move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81" name="Freeform 395">
              <a:extLst>
                <a:ext uri="{FF2B5EF4-FFF2-40B4-BE49-F238E27FC236}">
                  <a16:creationId xmlns:a16="http://schemas.microsoft.com/office/drawing/2014/main" id="{8F282BAD-57A5-4279-AB84-1FF74F192A7D}"/>
                </a:ext>
              </a:extLst>
            </p:cNvPr>
            <p:cNvSpPr>
              <a:spLocks/>
            </p:cNvSpPr>
            <p:nvPr/>
          </p:nvSpPr>
          <p:spPr bwMode="auto">
            <a:xfrm>
              <a:off x="10636" y="2329"/>
              <a:ext cx="0" cy="1"/>
            </a:xfrm>
            <a:custGeom>
              <a:avLst/>
              <a:gdLst>
                <a:gd name="T0" fmla="*/ 1 h 1"/>
                <a:gd name="T1" fmla="*/ 1 h 1"/>
                <a:gd name="T2" fmla="*/ 0 h 1"/>
                <a:gd name="T3" fmla="*/ 0 h 1"/>
                <a:gd name="T4" fmla="*/ 1 h 1"/>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1">
                  <a:moveTo>
                    <a:pt x="0" y="1"/>
                  </a:moveTo>
                  <a:cubicBezTo>
                    <a:pt x="0" y="1"/>
                    <a:pt x="0" y="1"/>
                    <a:pt x="0" y="1"/>
                  </a:cubicBezTo>
                  <a:cubicBezTo>
                    <a:pt x="0" y="1"/>
                    <a:pt x="0" y="0"/>
                    <a:pt x="0" y="0"/>
                  </a:cubicBezTo>
                  <a:cubicBezTo>
                    <a:pt x="0" y="0"/>
                    <a:pt x="0" y="0"/>
                    <a:pt x="0" y="0"/>
                  </a:cubicBezTo>
                  <a:cubicBezTo>
                    <a:pt x="0" y="1"/>
                    <a:pt x="0" y="1"/>
                    <a:pt x="0"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82" name="Freeform 396">
              <a:extLst>
                <a:ext uri="{FF2B5EF4-FFF2-40B4-BE49-F238E27FC236}">
                  <a16:creationId xmlns:a16="http://schemas.microsoft.com/office/drawing/2014/main" id="{4A834758-EA71-4406-A5D9-BA1116E8701D}"/>
                </a:ext>
              </a:extLst>
            </p:cNvPr>
            <p:cNvSpPr>
              <a:spLocks/>
            </p:cNvSpPr>
            <p:nvPr/>
          </p:nvSpPr>
          <p:spPr bwMode="auto">
            <a:xfrm>
              <a:off x="10636" y="2344"/>
              <a:ext cx="4" cy="2"/>
            </a:xfrm>
            <a:custGeom>
              <a:avLst/>
              <a:gdLst>
                <a:gd name="T0" fmla="*/ 2 w 4"/>
                <a:gd name="T1" fmla="*/ 2 h 2"/>
                <a:gd name="T2" fmla="*/ 4 w 4"/>
                <a:gd name="T3" fmla="*/ 2 h 2"/>
                <a:gd name="T4" fmla="*/ 4 w 4"/>
                <a:gd name="T5" fmla="*/ 0 h 2"/>
                <a:gd name="T6" fmla="*/ 2 w 4"/>
                <a:gd name="T7" fmla="*/ 0 h 2"/>
                <a:gd name="T8" fmla="*/ 0 w 4"/>
                <a:gd name="T9" fmla="*/ 0 h 2"/>
                <a:gd name="T10" fmla="*/ 0 w 4"/>
                <a:gd name="T11" fmla="*/ 0 h 2"/>
                <a:gd name="T12" fmla="*/ 0 w 4"/>
                <a:gd name="T13" fmla="*/ 2 h 2"/>
                <a:gd name="T14" fmla="*/ 2 w 4"/>
                <a:gd name="T15" fmla="*/ 2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 h="2">
                  <a:moveTo>
                    <a:pt x="2" y="2"/>
                  </a:moveTo>
                  <a:lnTo>
                    <a:pt x="4" y="2"/>
                  </a:lnTo>
                  <a:lnTo>
                    <a:pt x="4" y="0"/>
                  </a:lnTo>
                  <a:lnTo>
                    <a:pt x="2" y="0"/>
                  </a:lnTo>
                  <a:lnTo>
                    <a:pt x="0" y="0"/>
                  </a:lnTo>
                  <a:lnTo>
                    <a:pt x="0" y="2"/>
                  </a:lnTo>
                  <a:lnTo>
                    <a:pt x="2"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83" name="Freeform 397">
              <a:extLst>
                <a:ext uri="{FF2B5EF4-FFF2-40B4-BE49-F238E27FC236}">
                  <a16:creationId xmlns:a16="http://schemas.microsoft.com/office/drawing/2014/main" id="{42C63159-456D-4112-BEE3-8C9B4EF7F835}"/>
                </a:ext>
              </a:extLst>
            </p:cNvPr>
            <p:cNvSpPr>
              <a:spLocks/>
            </p:cNvSpPr>
            <p:nvPr/>
          </p:nvSpPr>
          <p:spPr bwMode="auto">
            <a:xfrm>
              <a:off x="10640" y="2327"/>
              <a:ext cx="1" cy="2"/>
            </a:xfrm>
            <a:custGeom>
              <a:avLst/>
              <a:gdLst>
                <a:gd name="T0" fmla="*/ 1 w 1"/>
                <a:gd name="T1" fmla="*/ 2 h 2"/>
                <a:gd name="T2" fmla="*/ 1 w 1"/>
                <a:gd name="T3" fmla="*/ 0 h 2"/>
                <a:gd name="T4" fmla="*/ 0 w 1"/>
                <a:gd name="T5" fmla="*/ 0 h 2"/>
                <a:gd name="T6" fmla="*/ 0 w 1"/>
                <a:gd name="T7" fmla="*/ 0 h 2"/>
                <a:gd name="T8" fmla="*/ 1 w 1"/>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2">
                  <a:moveTo>
                    <a:pt x="1" y="2"/>
                  </a:moveTo>
                  <a:lnTo>
                    <a:pt x="1" y="0"/>
                  </a:lnTo>
                  <a:lnTo>
                    <a:pt x="0" y="0"/>
                  </a:lnTo>
                  <a:lnTo>
                    <a:pt x="1"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84" name="Freeform 398">
              <a:extLst>
                <a:ext uri="{FF2B5EF4-FFF2-40B4-BE49-F238E27FC236}">
                  <a16:creationId xmlns:a16="http://schemas.microsoft.com/office/drawing/2014/main" id="{13D3463D-2DF0-4D25-AB74-317A04C63618}"/>
                </a:ext>
              </a:extLst>
            </p:cNvPr>
            <p:cNvSpPr>
              <a:spLocks/>
            </p:cNvSpPr>
            <p:nvPr/>
          </p:nvSpPr>
          <p:spPr bwMode="auto">
            <a:xfrm>
              <a:off x="10640" y="2335"/>
              <a:ext cx="1" cy="2"/>
            </a:xfrm>
            <a:custGeom>
              <a:avLst/>
              <a:gdLst>
                <a:gd name="T0" fmla="*/ 0 w 1"/>
                <a:gd name="T1" fmla="*/ 2 h 2"/>
                <a:gd name="T2" fmla="*/ 1 w 1"/>
                <a:gd name="T3" fmla="*/ 2 h 2"/>
                <a:gd name="T4" fmla="*/ 1 w 1"/>
                <a:gd name="T5" fmla="*/ 0 h 2"/>
                <a:gd name="T6" fmla="*/ 1 w 1"/>
                <a:gd name="T7" fmla="*/ 0 h 2"/>
                <a:gd name="T8" fmla="*/ 1 w 1"/>
                <a:gd name="T9" fmla="*/ 0 h 2"/>
                <a:gd name="T10" fmla="*/ 0 w 1"/>
                <a:gd name="T11" fmla="*/ 2 h 2"/>
                <a:gd name="T12" fmla="*/ 0 w 1"/>
                <a:gd name="T13" fmla="*/ 2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2">
                  <a:moveTo>
                    <a:pt x="0" y="2"/>
                  </a:moveTo>
                  <a:lnTo>
                    <a:pt x="1" y="2"/>
                  </a:lnTo>
                  <a:lnTo>
                    <a:pt x="1"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85" name="Freeform 399">
              <a:extLst>
                <a:ext uri="{FF2B5EF4-FFF2-40B4-BE49-F238E27FC236}">
                  <a16:creationId xmlns:a16="http://schemas.microsoft.com/office/drawing/2014/main" id="{28C3D4D3-29E0-42C4-9611-7D28050F234B}"/>
                </a:ext>
              </a:extLst>
            </p:cNvPr>
            <p:cNvSpPr>
              <a:spLocks/>
            </p:cNvSpPr>
            <p:nvPr/>
          </p:nvSpPr>
          <p:spPr bwMode="auto">
            <a:xfrm>
              <a:off x="10607" y="2354"/>
              <a:ext cx="2" cy="2"/>
            </a:xfrm>
            <a:custGeom>
              <a:avLst/>
              <a:gdLst>
                <a:gd name="T0" fmla="*/ 0 w 2"/>
                <a:gd name="T1" fmla="*/ 2 h 2"/>
                <a:gd name="T2" fmla="*/ 0 w 2"/>
                <a:gd name="T3" fmla="*/ 2 h 2"/>
                <a:gd name="T4" fmla="*/ 2 w 2"/>
                <a:gd name="T5" fmla="*/ 2 h 2"/>
                <a:gd name="T6" fmla="*/ 0 w 2"/>
                <a:gd name="T7" fmla="*/ 0 h 2"/>
                <a:gd name="T8" fmla="*/ 0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0" y="2"/>
                  </a:lnTo>
                  <a:lnTo>
                    <a:pt x="2" y="2"/>
                  </a:lnTo>
                  <a:lnTo>
                    <a:pt x="0"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86" name="Freeform 400">
              <a:extLst>
                <a:ext uri="{FF2B5EF4-FFF2-40B4-BE49-F238E27FC236}">
                  <a16:creationId xmlns:a16="http://schemas.microsoft.com/office/drawing/2014/main" id="{561BEAD4-84CF-4725-AC9E-6A90DBE7C071}"/>
                </a:ext>
              </a:extLst>
            </p:cNvPr>
            <p:cNvSpPr>
              <a:spLocks/>
            </p:cNvSpPr>
            <p:nvPr/>
          </p:nvSpPr>
          <p:spPr bwMode="auto">
            <a:xfrm>
              <a:off x="10636" y="2330"/>
              <a:ext cx="2" cy="0"/>
            </a:xfrm>
            <a:custGeom>
              <a:avLst/>
              <a:gdLst>
                <a:gd name="T0" fmla="*/ 2 w 2"/>
                <a:gd name="T1" fmla="*/ 0 w 2"/>
                <a:gd name="T2" fmla="*/ 2 w 2"/>
                <a:gd name="T3" fmla="*/ 2 w 2"/>
                <a:gd name="T4" fmla="*/ 0 60000 65536"/>
                <a:gd name="T5" fmla="*/ 0 60000 65536"/>
                <a:gd name="T6" fmla="*/ 0 60000 65536"/>
                <a:gd name="T7" fmla="*/ 0 60000 65536"/>
              </a:gdLst>
              <a:ahLst/>
              <a:cxnLst>
                <a:cxn ang="T4">
                  <a:pos x="T0" y="0"/>
                </a:cxn>
                <a:cxn ang="T5">
                  <a:pos x="T1" y="0"/>
                </a:cxn>
                <a:cxn ang="T6">
                  <a:pos x="T2" y="0"/>
                </a:cxn>
                <a:cxn ang="T7">
                  <a:pos x="T3" y="0"/>
                </a:cxn>
              </a:cxnLst>
              <a:rect l="0" t="0" r="r" b="b"/>
              <a:pathLst>
                <a:path w="2">
                  <a:moveTo>
                    <a:pt x="2" y="0"/>
                  </a:move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87" name="Freeform 401">
              <a:extLst>
                <a:ext uri="{FF2B5EF4-FFF2-40B4-BE49-F238E27FC236}">
                  <a16:creationId xmlns:a16="http://schemas.microsoft.com/office/drawing/2014/main" id="{9E5BE569-AD32-469C-A666-C0C1AE709038}"/>
                </a:ext>
              </a:extLst>
            </p:cNvPr>
            <p:cNvSpPr>
              <a:spLocks/>
            </p:cNvSpPr>
            <p:nvPr/>
          </p:nvSpPr>
          <p:spPr bwMode="auto">
            <a:xfrm>
              <a:off x="10617" y="2341"/>
              <a:ext cx="0" cy="1"/>
            </a:xfrm>
            <a:custGeom>
              <a:avLst/>
              <a:gdLst>
                <a:gd name="T0" fmla="*/ 1 h 1"/>
                <a:gd name="T1" fmla="*/ 1 h 1"/>
                <a:gd name="T2" fmla="*/ 1 h 1"/>
                <a:gd name="T3" fmla="*/ 0 h 1"/>
                <a:gd name="T4" fmla="*/ 1 h 1"/>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1">
                  <a:moveTo>
                    <a:pt x="0" y="1"/>
                  </a:moveTo>
                  <a:lnTo>
                    <a:pt x="0" y="1"/>
                  </a:lnTo>
                  <a:lnTo>
                    <a:pt x="0" y="0"/>
                  </a:lnTo>
                  <a:lnTo>
                    <a:pt x="0"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88" name="Rectangle 402">
              <a:extLst>
                <a:ext uri="{FF2B5EF4-FFF2-40B4-BE49-F238E27FC236}">
                  <a16:creationId xmlns:a16="http://schemas.microsoft.com/office/drawing/2014/main" id="{DC7E6B6B-768E-4CA6-B54B-36B399890C5B}"/>
                </a:ext>
              </a:extLst>
            </p:cNvPr>
            <p:cNvSpPr>
              <a:spLocks noChangeArrowheads="1"/>
            </p:cNvSpPr>
            <p:nvPr/>
          </p:nvSpPr>
          <p:spPr bwMode="auto">
            <a:xfrm>
              <a:off x="10629" y="2334"/>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789" name="Freeform 403">
              <a:extLst>
                <a:ext uri="{FF2B5EF4-FFF2-40B4-BE49-F238E27FC236}">
                  <a16:creationId xmlns:a16="http://schemas.microsoft.com/office/drawing/2014/main" id="{D4B9DD8A-D6B7-4783-8AEB-86C331D436C1}"/>
                </a:ext>
              </a:extLst>
            </p:cNvPr>
            <p:cNvSpPr>
              <a:spLocks/>
            </p:cNvSpPr>
            <p:nvPr/>
          </p:nvSpPr>
          <p:spPr bwMode="auto">
            <a:xfrm>
              <a:off x="10628" y="2342"/>
              <a:ext cx="1" cy="4"/>
            </a:xfrm>
            <a:custGeom>
              <a:avLst/>
              <a:gdLst>
                <a:gd name="T0" fmla="*/ 0 w 1"/>
                <a:gd name="T1" fmla="*/ 4 h 2"/>
                <a:gd name="T2" fmla="*/ 1 w 1"/>
                <a:gd name="T3" fmla="*/ 4 h 2"/>
                <a:gd name="T4" fmla="*/ 1 w 1"/>
                <a:gd name="T5" fmla="*/ 4 h 2"/>
                <a:gd name="T6" fmla="*/ 1 w 1"/>
                <a:gd name="T7" fmla="*/ 0 h 2"/>
                <a:gd name="T8" fmla="*/ 0 w 1"/>
                <a:gd name="T9" fmla="*/ 0 h 2"/>
                <a:gd name="T10" fmla="*/ 0 w 1"/>
                <a:gd name="T11" fmla="*/ 0 h 2"/>
                <a:gd name="T12" fmla="*/ 0 w 1"/>
                <a:gd name="T13" fmla="*/ 4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2">
                  <a:moveTo>
                    <a:pt x="0" y="1"/>
                  </a:moveTo>
                  <a:cubicBezTo>
                    <a:pt x="1" y="2"/>
                    <a:pt x="1" y="2"/>
                    <a:pt x="1" y="1"/>
                  </a:cubicBezTo>
                  <a:cubicBezTo>
                    <a:pt x="1" y="1"/>
                    <a:pt x="1" y="1"/>
                    <a:pt x="1" y="1"/>
                  </a:cubicBezTo>
                  <a:cubicBezTo>
                    <a:pt x="1" y="0"/>
                    <a:pt x="1" y="0"/>
                    <a:pt x="1" y="0"/>
                  </a:cubicBezTo>
                  <a:cubicBezTo>
                    <a:pt x="0" y="0"/>
                    <a:pt x="0" y="0"/>
                    <a:pt x="0" y="0"/>
                  </a:cubicBezTo>
                  <a:cubicBezTo>
                    <a:pt x="0" y="0"/>
                    <a:pt x="0" y="0"/>
                    <a:pt x="0" y="0"/>
                  </a:cubicBezTo>
                  <a:cubicBezTo>
                    <a:pt x="0" y="1"/>
                    <a:pt x="0" y="1"/>
                    <a:pt x="0"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90" name="Freeform 404">
              <a:extLst>
                <a:ext uri="{FF2B5EF4-FFF2-40B4-BE49-F238E27FC236}">
                  <a16:creationId xmlns:a16="http://schemas.microsoft.com/office/drawing/2014/main" id="{67882C27-D576-4CE7-B203-FAC5A746519C}"/>
                </a:ext>
              </a:extLst>
            </p:cNvPr>
            <p:cNvSpPr>
              <a:spLocks/>
            </p:cNvSpPr>
            <p:nvPr/>
          </p:nvSpPr>
          <p:spPr bwMode="auto">
            <a:xfrm>
              <a:off x="10547" y="2384"/>
              <a:ext cx="1" cy="1"/>
            </a:xfrm>
            <a:custGeom>
              <a:avLst/>
              <a:gdLst>
                <a:gd name="T0" fmla="*/ 0 w 1"/>
                <a:gd name="T1" fmla="*/ 1 h 1"/>
                <a:gd name="T2" fmla="*/ 1 w 1"/>
                <a:gd name="T3" fmla="*/ 1 h 1"/>
                <a:gd name="T4" fmla="*/ 1 w 1"/>
                <a:gd name="T5" fmla="*/ 1 h 1"/>
                <a:gd name="T6" fmla="*/ 0 w 1"/>
                <a:gd name="T7" fmla="*/ 0 h 1"/>
                <a:gd name="T8" fmla="*/ 0 w 1"/>
                <a:gd name="T9" fmla="*/ 1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0" y="1"/>
                  </a:moveTo>
                  <a:lnTo>
                    <a:pt x="1" y="1"/>
                  </a:lnTo>
                  <a:lnTo>
                    <a:pt x="0" y="0"/>
                  </a:lnTo>
                  <a:lnTo>
                    <a:pt x="0"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791" name="Freeform 405">
              <a:extLst>
                <a:ext uri="{FF2B5EF4-FFF2-40B4-BE49-F238E27FC236}">
                  <a16:creationId xmlns:a16="http://schemas.microsoft.com/office/drawing/2014/main" id="{4E2BF423-B2AE-4928-815A-20B502DD18CA}"/>
                </a:ext>
              </a:extLst>
            </p:cNvPr>
            <p:cNvSpPr>
              <a:spLocks/>
            </p:cNvSpPr>
            <p:nvPr/>
          </p:nvSpPr>
          <p:spPr bwMode="auto">
            <a:xfrm>
              <a:off x="10631" y="2335"/>
              <a:ext cx="2" cy="2"/>
            </a:xfrm>
            <a:custGeom>
              <a:avLst/>
              <a:gdLst>
                <a:gd name="T0" fmla="*/ 4 w 1"/>
                <a:gd name="T1" fmla="*/ 4 h 1"/>
                <a:gd name="T2" fmla="*/ 4 w 1"/>
                <a:gd name="T3" fmla="*/ 0 h 1"/>
                <a:gd name="T4" fmla="*/ 4 w 1"/>
                <a:gd name="T5" fmla="*/ 0 h 1"/>
                <a:gd name="T6" fmla="*/ 0 w 1"/>
                <a:gd name="T7" fmla="*/ 0 h 1"/>
                <a:gd name="T8" fmla="*/ 0 w 1"/>
                <a:gd name="T9" fmla="*/ 0 h 1"/>
                <a:gd name="T10" fmla="*/ 0 w 1"/>
                <a:gd name="T11" fmla="*/ 0 h 1"/>
                <a:gd name="T12" fmla="*/ 4 w 1"/>
                <a:gd name="T13" fmla="*/ 4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1" y="1"/>
                  </a:moveTo>
                  <a:cubicBezTo>
                    <a:pt x="1" y="0"/>
                    <a:pt x="1" y="0"/>
                    <a:pt x="1" y="0"/>
                  </a:cubicBezTo>
                  <a:cubicBezTo>
                    <a:pt x="1" y="0"/>
                    <a:pt x="1" y="0"/>
                    <a:pt x="1" y="0"/>
                  </a:cubicBezTo>
                  <a:cubicBezTo>
                    <a:pt x="1" y="1"/>
                    <a:pt x="0" y="0"/>
                    <a:pt x="0" y="0"/>
                  </a:cubicBezTo>
                  <a:cubicBezTo>
                    <a:pt x="0" y="0"/>
                    <a:pt x="0" y="0"/>
                    <a:pt x="0" y="0"/>
                  </a:cubicBezTo>
                  <a:cubicBezTo>
                    <a:pt x="0" y="0"/>
                    <a:pt x="0" y="0"/>
                    <a:pt x="0" y="0"/>
                  </a:cubicBezTo>
                  <a:cubicBezTo>
                    <a:pt x="0" y="1"/>
                    <a:pt x="1" y="1"/>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11284" name="Group 607">
            <a:extLst>
              <a:ext uri="{FF2B5EF4-FFF2-40B4-BE49-F238E27FC236}">
                <a16:creationId xmlns:a16="http://schemas.microsoft.com/office/drawing/2014/main" id="{8C37DB81-D3ED-44FA-BB52-7DEC6425CBB2}"/>
              </a:ext>
            </a:extLst>
          </p:cNvPr>
          <p:cNvGrpSpPr>
            <a:grpSpLocks/>
          </p:cNvGrpSpPr>
          <p:nvPr/>
        </p:nvGrpSpPr>
        <p:grpSpPr bwMode="auto">
          <a:xfrm>
            <a:off x="16665575" y="3683000"/>
            <a:ext cx="558800" cy="311150"/>
            <a:chOff x="10498" y="2320"/>
            <a:chExt cx="352" cy="196"/>
          </a:xfrm>
        </p:grpSpPr>
        <p:sp>
          <p:nvSpPr>
            <p:cNvPr id="12392" name="Freeform 407">
              <a:extLst>
                <a:ext uri="{FF2B5EF4-FFF2-40B4-BE49-F238E27FC236}">
                  <a16:creationId xmlns:a16="http://schemas.microsoft.com/office/drawing/2014/main" id="{930738E6-CF2C-4FE1-AD6C-2FE751005061}"/>
                </a:ext>
              </a:extLst>
            </p:cNvPr>
            <p:cNvSpPr>
              <a:spLocks/>
            </p:cNvSpPr>
            <p:nvPr/>
          </p:nvSpPr>
          <p:spPr bwMode="auto">
            <a:xfrm>
              <a:off x="10631" y="2349"/>
              <a:ext cx="2" cy="2"/>
            </a:xfrm>
            <a:custGeom>
              <a:avLst/>
              <a:gdLst>
                <a:gd name="T0" fmla="*/ 2 w 2"/>
                <a:gd name="T1" fmla="*/ 2 h 2"/>
                <a:gd name="T2" fmla="*/ 2 w 2"/>
                <a:gd name="T3" fmla="*/ 2 h 2"/>
                <a:gd name="T4" fmla="*/ 0 w 2"/>
                <a:gd name="T5" fmla="*/ 0 h 2"/>
                <a:gd name="T6" fmla="*/ 0 w 2"/>
                <a:gd name="T7" fmla="*/ 2 h 2"/>
                <a:gd name="T8" fmla="*/ 2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2"/>
                  </a:moveTo>
                  <a:lnTo>
                    <a:pt x="2" y="2"/>
                  </a:lnTo>
                  <a:lnTo>
                    <a:pt x="0" y="0"/>
                  </a:lnTo>
                  <a:lnTo>
                    <a:pt x="0" y="2"/>
                  </a:lnTo>
                  <a:lnTo>
                    <a:pt x="2"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93" name="Freeform 408">
              <a:extLst>
                <a:ext uri="{FF2B5EF4-FFF2-40B4-BE49-F238E27FC236}">
                  <a16:creationId xmlns:a16="http://schemas.microsoft.com/office/drawing/2014/main" id="{97E010DB-1A11-4E20-A646-2BA7EB54A1CE}"/>
                </a:ext>
              </a:extLst>
            </p:cNvPr>
            <p:cNvSpPr>
              <a:spLocks/>
            </p:cNvSpPr>
            <p:nvPr/>
          </p:nvSpPr>
          <p:spPr bwMode="auto">
            <a:xfrm>
              <a:off x="10631" y="2327"/>
              <a:ext cx="2" cy="0"/>
            </a:xfrm>
            <a:custGeom>
              <a:avLst/>
              <a:gdLst>
                <a:gd name="T0" fmla="*/ 2 w 2"/>
                <a:gd name="T1" fmla="*/ 2 w 2"/>
                <a:gd name="T2" fmla="*/ 0 w 2"/>
                <a:gd name="T3" fmla="*/ 2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94" name="Freeform 409">
              <a:extLst>
                <a:ext uri="{FF2B5EF4-FFF2-40B4-BE49-F238E27FC236}">
                  <a16:creationId xmlns:a16="http://schemas.microsoft.com/office/drawing/2014/main" id="{D953CA72-697F-42B8-827D-117F99DAFA56}"/>
                </a:ext>
              </a:extLst>
            </p:cNvPr>
            <p:cNvSpPr>
              <a:spLocks/>
            </p:cNvSpPr>
            <p:nvPr/>
          </p:nvSpPr>
          <p:spPr bwMode="auto">
            <a:xfrm>
              <a:off x="10643" y="2342"/>
              <a:ext cx="4" cy="4"/>
            </a:xfrm>
            <a:custGeom>
              <a:avLst/>
              <a:gdLst>
                <a:gd name="T0" fmla="*/ 4 w 2"/>
                <a:gd name="T1" fmla="*/ 4 h 2"/>
                <a:gd name="T2" fmla="*/ 8 w 2"/>
                <a:gd name="T3" fmla="*/ 8 h 2"/>
                <a:gd name="T4" fmla="*/ 8 w 2"/>
                <a:gd name="T5" fmla="*/ 8 h 2"/>
                <a:gd name="T6" fmla="*/ 8 w 2"/>
                <a:gd name="T7" fmla="*/ 8 h 2"/>
                <a:gd name="T8" fmla="*/ 8 w 2"/>
                <a:gd name="T9" fmla="*/ 4 h 2"/>
                <a:gd name="T10" fmla="*/ 0 w 2"/>
                <a:gd name="T11" fmla="*/ 0 h 2"/>
                <a:gd name="T12" fmla="*/ 0 w 2"/>
                <a:gd name="T13" fmla="*/ 0 h 2"/>
                <a:gd name="T14" fmla="*/ 0 w 2"/>
                <a:gd name="T15" fmla="*/ 0 h 2"/>
                <a:gd name="T16" fmla="*/ 0 w 2"/>
                <a:gd name="T17" fmla="*/ 0 h 2"/>
                <a:gd name="T18" fmla="*/ 4 w 2"/>
                <a:gd name="T19" fmla="*/ 4 h 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 h="2">
                  <a:moveTo>
                    <a:pt x="1" y="1"/>
                  </a:moveTo>
                  <a:cubicBezTo>
                    <a:pt x="2" y="2"/>
                    <a:pt x="2" y="2"/>
                    <a:pt x="2" y="2"/>
                  </a:cubicBezTo>
                  <a:cubicBezTo>
                    <a:pt x="2" y="2"/>
                    <a:pt x="2" y="2"/>
                    <a:pt x="2" y="2"/>
                  </a:cubicBezTo>
                  <a:cubicBezTo>
                    <a:pt x="2" y="2"/>
                    <a:pt x="2" y="2"/>
                    <a:pt x="2" y="2"/>
                  </a:cubicBezTo>
                  <a:cubicBezTo>
                    <a:pt x="2" y="1"/>
                    <a:pt x="2" y="1"/>
                    <a:pt x="2" y="1"/>
                  </a:cubicBezTo>
                  <a:cubicBezTo>
                    <a:pt x="1" y="1"/>
                    <a:pt x="1" y="0"/>
                    <a:pt x="0" y="0"/>
                  </a:cubicBezTo>
                  <a:cubicBezTo>
                    <a:pt x="0" y="0"/>
                    <a:pt x="0" y="0"/>
                    <a:pt x="0" y="0"/>
                  </a:cubicBezTo>
                  <a:cubicBezTo>
                    <a:pt x="0" y="0"/>
                    <a:pt x="0" y="0"/>
                    <a:pt x="0" y="0"/>
                  </a:cubicBezTo>
                  <a:cubicBezTo>
                    <a:pt x="0" y="0"/>
                    <a:pt x="0" y="0"/>
                    <a:pt x="0" y="0"/>
                  </a:cubicBezTo>
                  <a:cubicBezTo>
                    <a:pt x="0" y="0"/>
                    <a:pt x="1" y="1"/>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95" name="Freeform 410">
              <a:extLst>
                <a:ext uri="{FF2B5EF4-FFF2-40B4-BE49-F238E27FC236}">
                  <a16:creationId xmlns:a16="http://schemas.microsoft.com/office/drawing/2014/main" id="{6AE62CFD-7FA4-4159-BF5F-971C64B1C1F5}"/>
                </a:ext>
              </a:extLst>
            </p:cNvPr>
            <p:cNvSpPr>
              <a:spLocks/>
            </p:cNvSpPr>
            <p:nvPr/>
          </p:nvSpPr>
          <p:spPr bwMode="auto">
            <a:xfrm>
              <a:off x="10652" y="2342"/>
              <a:ext cx="2" cy="2"/>
            </a:xfrm>
            <a:custGeom>
              <a:avLst/>
              <a:gdLst>
                <a:gd name="T0" fmla="*/ 4 w 1"/>
                <a:gd name="T1" fmla="*/ 4 h 1"/>
                <a:gd name="T2" fmla="*/ 4 w 1"/>
                <a:gd name="T3" fmla="*/ 4 h 1"/>
                <a:gd name="T4" fmla="*/ 0 w 1"/>
                <a:gd name="T5" fmla="*/ 0 h 1"/>
                <a:gd name="T6" fmla="*/ 0 w 1"/>
                <a:gd name="T7" fmla="*/ 0 h 1"/>
                <a:gd name="T8" fmla="*/ 0 w 1"/>
                <a:gd name="T9" fmla="*/ 0 h 1"/>
                <a:gd name="T10" fmla="*/ 4 w 1"/>
                <a:gd name="T11" fmla="*/ 4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1" y="1"/>
                  </a:moveTo>
                  <a:cubicBezTo>
                    <a:pt x="1" y="1"/>
                    <a:pt x="1" y="1"/>
                    <a:pt x="1" y="1"/>
                  </a:cubicBezTo>
                  <a:cubicBezTo>
                    <a:pt x="1" y="0"/>
                    <a:pt x="0" y="0"/>
                    <a:pt x="0" y="0"/>
                  </a:cubicBezTo>
                  <a:cubicBezTo>
                    <a:pt x="0" y="0"/>
                    <a:pt x="0" y="0"/>
                    <a:pt x="0" y="0"/>
                  </a:cubicBezTo>
                  <a:cubicBezTo>
                    <a:pt x="0" y="0"/>
                    <a:pt x="0" y="0"/>
                    <a:pt x="0" y="0"/>
                  </a:cubicBezTo>
                  <a:lnTo>
                    <a:pt x="1"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96" name="Rectangle 411">
              <a:extLst>
                <a:ext uri="{FF2B5EF4-FFF2-40B4-BE49-F238E27FC236}">
                  <a16:creationId xmlns:a16="http://schemas.microsoft.com/office/drawing/2014/main" id="{0229E8C6-A325-43BA-A675-3243E2BCEE32}"/>
                </a:ext>
              </a:extLst>
            </p:cNvPr>
            <p:cNvSpPr>
              <a:spLocks noChangeArrowheads="1"/>
            </p:cNvSpPr>
            <p:nvPr/>
          </p:nvSpPr>
          <p:spPr bwMode="auto">
            <a:xfrm>
              <a:off x="10657" y="2329"/>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397" name="Freeform 412">
              <a:extLst>
                <a:ext uri="{FF2B5EF4-FFF2-40B4-BE49-F238E27FC236}">
                  <a16:creationId xmlns:a16="http://schemas.microsoft.com/office/drawing/2014/main" id="{740E86C8-B177-476E-9108-203EB82FAFA1}"/>
                </a:ext>
              </a:extLst>
            </p:cNvPr>
            <p:cNvSpPr>
              <a:spLocks/>
            </p:cNvSpPr>
            <p:nvPr/>
          </p:nvSpPr>
          <p:spPr bwMode="auto">
            <a:xfrm>
              <a:off x="10655" y="2320"/>
              <a:ext cx="2" cy="2"/>
            </a:xfrm>
            <a:custGeom>
              <a:avLst/>
              <a:gdLst>
                <a:gd name="T0" fmla="*/ 2 w 2"/>
                <a:gd name="T1" fmla="*/ 2 h 2"/>
                <a:gd name="T2" fmla="*/ 2 w 2"/>
                <a:gd name="T3" fmla="*/ 2 h 2"/>
                <a:gd name="T4" fmla="*/ 2 w 2"/>
                <a:gd name="T5" fmla="*/ 2 h 2"/>
                <a:gd name="T6" fmla="*/ 0 w 2"/>
                <a:gd name="T7" fmla="*/ 0 h 2"/>
                <a:gd name="T8" fmla="*/ 0 w 2"/>
                <a:gd name="T9" fmla="*/ 0 h 2"/>
                <a:gd name="T10" fmla="*/ 0 w 2"/>
                <a:gd name="T11" fmla="*/ 0 h 2"/>
                <a:gd name="T12" fmla="*/ 2 w 2"/>
                <a:gd name="T13" fmla="*/ 2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2" y="2"/>
                  </a:moveTo>
                  <a:lnTo>
                    <a:pt x="2" y="2"/>
                  </a:lnTo>
                  <a:lnTo>
                    <a:pt x="0" y="0"/>
                  </a:lnTo>
                  <a:lnTo>
                    <a:pt x="2"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98" name="Freeform 413">
              <a:extLst>
                <a:ext uri="{FF2B5EF4-FFF2-40B4-BE49-F238E27FC236}">
                  <a16:creationId xmlns:a16="http://schemas.microsoft.com/office/drawing/2014/main" id="{E1343210-F11A-433D-956E-07B7C9D5957D}"/>
                </a:ext>
              </a:extLst>
            </p:cNvPr>
            <p:cNvSpPr>
              <a:spLocks/>
            </p:cNvSpPr>
            <p:nvPr/>
          </p:nvSpPr>
          <p:spPr bwMode="auto">
            <a:xfrm>
              <a:off x="10654" y="2329"/>
              <a:ext cx="1" cy="3"/>
            </a:xfrm>
            <a:custGeom>
              <a:avLst/>
              <a:gdLst>
                <a:gd name="T0" fmla="*/ 0 w 1"/>
                <a:gd name="T1" fmla="*/ 5 h 2"/>
                <a:gd name="T2" fmla="*/ 1 w 1"/>
                <a:gd name="T3" fmla="*/ 5 h 2"/>
                <a:gd name="T4" fmla="*/ 1 w 1"/>
                <a:gd name="T5" fmla="*/ 3 h 2"/>
                <a:gd name="T6" fmla="*/ 1 w 1"/>
                <a:gd name="T7" fmla="*/ 3 h 2"/>
                <a:gd name="T8" fmla="*/ 0 w 1"/>
                <a:gd name="T9" fmla="*/ 3 h 2"/>
                <a:gd name="T10" fmla="*/ 0 w 1"/>
                <a:gd name="T11" fmla="*/ 3 h 2"/>
                <a:gd name="T12" fmla="*/ 0 w 1"/>
                <a:gd name="T13" fmla="*/ 5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2">
                  <a:moveTo>
                    <a:pt x="0" y="2"/>
                  </a:moveTo>
                  <a:cubicBezTo>
                    <a:pt x="1" y="2"/>
                    <a:pt x="1" y="2"/>
                    <a:pt x="1" y="2"/>
                  </a:cubicBezTo>
                  <a:cubicBezTo>
                    <a:pt x="1" y="1"/>
                    <a:pt x="1" y="1"/>
                    <a:pt x="1" y="1"/>
                  </a:cubicBezTo>
                  <a:cubicBezTo>
                    <a:pt x="1" y="1"/>
                    <a:pt x="1" y="1"/>
                    <a:pt x="1" y="1"/>
                  </a:cubicBezTo>
                  <a:cubicBezTo>
                    <a:pt x="0" y="1"/>
                    <a:pt x="0" y="1"/>
                    <a:pt x="0" y="1"/>
                  </a:cubicBezTo>
                  <a:cubicBezTo>
                    <a:pt x="0" y="1"/>
                    <a:pt x="0" y="0"/>
                    <a:pt x="0" y="1"/>
                  </a:cubicBezTo>
                  <a:cubicBezTo>
                    <a:pt x="0" y="1"/>
                    <a:pt x="0" y="1"/>
                    <a:pt x="0" y="2"/>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99" name="Freeform 414">
              <a:extLst>
                <a:ext uri="{FF2B5EF4-FFF2-40B4-BE49-F238E27FC236}">
                  <a16:creationId xmlns:a16="http://schemas.microsoft.com/office/drawing/2014/main" id="{B9C7F6EF-AF13-44A3-9C72-73E2FE76C6BC}"/>
                </a:ext>
              </a:extLst>
            </p:cNvPr>
            <p:cNvSpPr>
              <a:spLocks/>
            </p:cNvSpPr>
            <p:nvPr/>
          </p:nvSpPr>
          <p:spPr bwMode="auto">
            <a:xfrm>
              <a:off x="10660" y="2329"/>
              <a:ext cx="0" cy="1"/>
            </a:xfrm>
            <a:custGeom>
              <a:avLst/>
              <a:gdLst>
                <a:gd name="T0" fmla="*/ 0 h 1"/>
                <a:gd name="T1" fmla="*/ 0 h 1"/>
                <a:gd name="T2" fmla="*/ 0 h 1"/>
                <a:gd name="T3" fmla="*/ 1 h 1"/>
                <a:gd name="T4" fmla="*/ 0 h 1"/>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1">
                  <a:moveTo>
                    <a:pt x="0" y="0"/>
                  </a:moveTo>
                  <a:lnTo>
                    <a:pt x="0" y="0"/>
                  </a:lnTo>
                  <a:lnTo>
                    <a:pt x="0" y="1"/>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00" name="Freeform 415">
              <a:extLst>
                <a:ext uri="{FF2B5EF4-FFF2-40B4-BE49-F238E27FC236}">
                  <a16:creationId xmlns:a16="http://schemas.microsoft.com/office/drawing/2014/main" id="{253BA790-DF6F-452B-9871-B7A83778704E}"/>
                </a:ext>
              </a:extLst>
            </p:cNvPr>
            <p:cNvSpPr>
              <a:spLocks/>
            </p:cNvSpPr>
            <p:nvPr/>
          </p:nvSpPr>
          <p:spPr bwMode="auto">
            <a:xfrm>
              <a:off x="10647" y="2334"/>
              <a:ext cx="1" cy="1"/>
            </a:xfrm>
            <a:custGeom>
              <a:avLst/>
              <a:gdLst>
                <a:gd name="T0" fmla="*/ 0 w 1"/>
                <a:gd name="T1" fmla="*/ 1 h 1"/>
                <a:gd name="T2" fmla="*/ 0 w 1"/>
                <a:gd name="T3" fmla="*/ 1 h 1"/>
                <a:gd name="T4" fmla="*/ 1 w 1"/>
                <a:gd name="T5" fmla="*/ 1 h 1"/>
                <a:gd name="T6" fmla="*/ 0 w 1"/>
                <a:gd name="T7" fmla="*/ 0 h 1"/>
                <a:gd name="T8" fmla="*/ 0 w 1"/>
                <a:gd name="T9" fmla="*/ 1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0" y="1"/>
                  </a:moveTo>
                  <a:lnTo>
                    <a:pt x="0" y="1"/>
                  </a:lnTo>
                  <a:lnTo>
                    <a:pt x="1" y="1"/>
                  </a:lnTo>
                  <a:lnTo>
                    <a:pt x="0" y="0"/>
                  </a:lnTo>
                  <a:lnTo>
                    <a:pt x="0"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01" name="Freeform 416">
              <a:extLst>
                <a:ext uri="{FF2B5EF4-FFF2-40B4-BE49-F238E27FC236}">
                  <a16:creationId xmlns:a16="http://schemas.microsoft.com/office/drawing/2014/main" id="{7244E8B0-6A68-4908-A71F-A6F0ACDBD593}"/>
                </a:ext>
              </a:extLst>
            </p:cNvPr>
            <p:cNvSpPr>
              <a:spLocks/>
            </p:cNvSpPr>
            <p:nvPr/>
          </p:nvSpPr>
          <p:spPr bwMode="auto">
            <a:xfrm>
              <a:off x="10657" y="2337"/>
              <a:ext cx="2" cy="0"/>
            </a:xfrm>
            <a:custGeom>
              <a:avLst/>
              <a:gdLst>
                <a:gd name="T0" fmla="*/ 0 w 2"/>
                <a:gd name="T1" fmla="*/ 2 w 2"/>
                <a:gd name="T2" fmla="*/ 2 w 2"/>
                <a:gd name="T3" fmla="*/ 2 w 2"/>
                <a:gd name="T4" fmla="*/ 0 w 2"/>
                <a:gd name="T5" fmla="*/ 0 w 2"/>
                <a:gd name="T6" fmla="*/ 0 w 2"/>
                <a:gd name="T7" fmla="*/ 0 60000 65536"/>
                <a:gd name="T8" fmla="*/ 0 60000 65536"/>
                <a:gd name="T9" fmla="*/ 0 60000 65536"/>
                <a:gd name="T10" fmla="*/ 0 60000 65536"/>
                <a:gd name="T11" fmla="*/ 0 60000 65536"/>
                <a:gd name="T12" fmla="*/ 0 60000 65536"/>
                <a:gd name="T13" fmla="*/ 0 60000 65536"/>
              </a:gdLst>
              <a:ahLst/>
              <a:cxnLst>
                <a:cxn ang="T7">
                  <a:pos x="T0" y="0"/>
                </a:cxn>
                <a:cxn ang="T8">
                  <a:pos x="T1" y="0"/>
                </a:cxn>
                <a:cxn ang="T9">
                  <a:pos x="T2" y="0"/>
                </a:cxn>
                <a:cxn ang="T10">
                  <a:pos x="T3" y="0"/>
                </a:cxn>
                <a:cxn ang="T11">
                  <a:pos x="T4" y="0"/>
                </a:cxn>
                <a:cxn ang="T12">
                  <a:pos x="T5" y="0"/>
                </a:cxn>
                <a:cxn ang="T13">
                  <a:pos x="T6" y="0"/>
                </a:cxn>
              </a:cxnLst>
              <a:rect l="0" t="0" r="r" b="b"/>
              <a:pathLst>
                <a:path w="2">
                  <a:moveTo>
                    <a:pt x="0" y="0"/>
                  </a:move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02" name="Freeform 417">
              <a:extLst>
                <a:ext uri="{FF2B5EF4-FFF2-40B4-BE49-F238E27FC236}">
                  <a16:creationId xmlns:a16="http://schemas.microsoft.com/office/drawing/2014/main" id="{035EDA0D-0478-4AFA-AB97-BFDEAA60A6E6}"/>
                </a:ext>
              </a:extLst>
            </p:cNvPr>
            <p:cNvSpPr>
              <a:spLocks/>
            </p:cNvSpPr>
            <p:nvPr/>
          </p:nvSpPr>
          <p:spPr bwMode="auto">
            <a:xfrm>
              <a:off x="10659" y="2322"/>
              <a:ext cx="1" cy="1"/>
            </a:xfrm>
            <a:custGeom>
              <a:avLst/>
              <a:gdLst>
                <a:gd name="T0" fmla="*/ 1 w 1"/>
                <a:gd name="T1" fmla="*/ 0 h 1"/>
                <a:gd name="T2" fmla="*/ 1 w 1"/>
                <a:gd name="T3" fmla="*/ 0 h 1"/>
                <a:gd name="T4" fmla="*/ 0 w 1"/>
                <a:gd name="T5" fmla="*/ 1 h 1"/>
                <a:gd name="T6" fmla="*/ 0 w 1"/>
                <a:gd name="T7" fmla="*/ 1 h 1"/>
                <a:gd name="T8" fmla="*/ 1 w 1"/>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1" y="0"/>
                  </a:moveTo>
                  <a:lnTo>
                    <a:pt x="1" y="0"/>
                  </a:lnTo>
                  <a:lnTo>
                    <a:pt x="0" y="1"/>
                  </a:ln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03" name="Freeform 418">
              <a:extLst>
                <a:ext uri="{FF2B5EF4-FFF2-40B4-BE49-F238E27FC236}">
                  <a16:creationId xmlns:a16="http://schemas.microsoft.com/office/drawing/2014/main" id="{85A70124-D041-483C-A305-FBBB1E8983C1}"/>
                </a:ext>
              </a:extLst>
            </p:cNvPr>
            <p:cNvSpPr>
              <a:spLocks/>
            </p:cNvSpPr>
            <p:nvPr/>
          </p:nvSpPr>
          <p:spPr bwMode="auto">
            <a:xfrm>
              <a:off x="10747" y="2344"/>
              <a:ext cx="3" cy="2"/>
            </a:xfrm>
            <a:custGeom>
              <a:avLst/>
              <a:gdLst>
                <a:gd name="T0" fmla="*/ 3 w 2"/>
                <a:gd name="T1" fmla="*/ 4 h 1"/>
                <a:gd name="T2" fmla="*/ 0 w 2"/>
                <a:gd name="T3" fmla="*/ 4 h 1"/>
                <a:gd name="T4" fmla="*/ 0 w 2"/>
                <a:gd name="T5" fmla="*/ 4 h 1"/>
                <a:gd name="T6" fmla="*/ 3 w 2"/>
                <a:gd name="T7" fmla="*/ 4 h 1"/>
                <a:gd name="T8" fmla="*/ 3 w 2"/>
                <a:gd name="T9" fmla="*/ 4 h 1"/>
                <a:gd name="T10" fmla="*/ 5 w 2"/>
                <a:gd name="T11" fmla="*/ 4 h 1"/>
                <a:gd name="T12" fmla="*/ 3 w 2"/>
                <a:gd name="T13" fmla="*/ 4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1" y="1"/>
                  </a:moveTo>
                  <a:cubicBezTo>
                    <a:pt x="1" y="1"/>
                    <a:pt x="0" y="0"/>
                    <a:pt x="0" y="1"/>
                  </a:cubicBezTo>
                  <a:cubicBezTo>
                    <a:pt x="0" y="1"/>
                    <a:pt x="0" y="1"/>
                    <a:pt x="0" y="1"/>
                  </a:cubicBezTo>
                  <a:cubicBezTo>
                    <a:pt x="1" y="1"/>
                    <a:pt x="1" y="1"/>
                    <a:pt x="1" y="1"/>
                  </a:cubicBezTo>
                  <a:cubicBezTo>
                    <a:pt x="1" y="1"/>
                    <a:pt x="1" y="1"/>
                    <a:pt x="1" y="1"/>
                  </a:cubicBezTo>
                  <a:cubicBezTo>
                    <a:pt x="2" y="1"/>
                    <a:pt x="2" y="1"/>
                    <a:pt x="2" y="1"/>
                  </a:cubicBezTo>
                  <a:cubicBezTo>
                    <a:pt x="1" y="1"/>
                    <a:pt x="1" y="1"/>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04" name="Rectangle 419">
              <a:extLst>
                <a:ext uri="{FF2B5EF4-FFF2-40B4-BE49-F238E27FC236}">
                  <a16:creationId xmlns:a16="http://schemas.microsoft.com/office/drawing/2014/main" id="{8B91A1C7-CFB0-41B0-B6EE-B37051531443}"/>
                </a:ext>
              </a:extLst>
            </p:cNvPr>
            <p:cNvSpPr>
              <a:spLocks noChangeArrowheads="1"/>
            </p:cNvSpPr>
            <p:nvPr/>
          </p:nvSpPr>
          <p:spPr bwMode="auto">
            <a:xfrm>
              <a:off x="10640" y="2342"/>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405" name="Freeform 420">
              <a:extLst>
                <a:ext uri="{FF2B5EF4-FFF2-40B4-BE49-F238E27FC236}">
                  <a16:creationId xmlns:a16="http://schemas.microsoft.com/office/drawing/2014/main" id="{05821DE0-F7B6-4016-8114-DCF287CBDD6C}"/>
                </a:ext>
              </a:extLst>
            </p:cNvPr>
            <p:cNvSpPr>
              <a:spLocks/>
            </p:cNvSpPr>
            <p:nvPr/>
          </p:nvSpPr>
          <p:spPr bwMode="auto">
            <a:xfrm>
              <a:off x="10654" y="2342"/>
              <a:ext cx="1" cy="2"/>
            </a:xfrm>
            <a:custGeom>
              <a:avLst/>
              <a:gdLst>
                <a:gd name="T0" fmla="*/ 1 w 1"/>
                <a:gd name="T1" fmla="*/ 2 h 2"/>
                <a:gd name="T2" fmla="*/ 1 w 1"/>
                <a:gd name="T3" fmla="*/ 0 h 2"/>
                <a:gd name="T4" fmla="*/ 0 w 1"/>
                <a:gd name="T5" fmla="*/ 2 h 2"/>
                <a:gd name="T6" fmla="*/ 1 w 1"/>
                <a:gd name="T7" fmla="*/ 2 h 2"/>
                <a:gd name="T8" fmla="*/ 1 w 1"/>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2">
                  <a:moveTo>
                    <a:pt x="1" y="2"/>
                  </a:moveTo>
                  <a:lnTo>
                    <a:pt x="1" y="0"/>
                  </a:lnTo>
                  <a:lnTo>
                    <a:pt x="0" y="2"/>
                  </a:lnTo>
                  <a:lnTo>
                    <a:pt x="1"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06" name="Freeform 421">
              <a:extLst>
                <a:ext uri="{FF2B5EF4-FFF2-40B4-BE49-F238E27FC236}">
                  <a16:creationId xmlns:a16="http://schemas.microsoft.com/office/drawing/2014/main" id="{FA6E46B3-343C-4CDB-B3CC-2E6D2D9B4E57}"/>
                </a:ext>
              </a:extLst>
            </p:cNvPr>
            <p:cNvSpPr>
              <a:spLocks/>
            </p:cNvSpPr>
            <p:nvPr/>
          </p:nvSpPr>
          <p:spPr bwMode="auto">
            <a:xfrm>
              <a:off x="10647" y="2329"/>
              <a:ext cx="1" cy="1"/>
            </a:xfrm>
            <a:custGeom>
              <a:avLst/>
              <a:gdLst>
                <a:gd name="T0" fmla="*/ 0 w 1"/>
                <a:gd name="T1" fmla="*/ 1 h 1"/>
                <a:gd name="T2" fmla="*/ 1 w 1"/>
                <a:gd name="T3" fmla="*/ 1 h 1"/>
                <a:gd name="T4" fmla="*/ 0 w 1"/>
                <a:gd name="T5" fmla="*/ 1 h 1"/>
                <a:gd name="T6" fmla="*/ 0 w 1"/>
                <a:gd name="T7" fmla="*/ 0 h 1"/>
                <a:gd name="T8" fmla="*/ 0 w 1"/>
                <a:gd name="T9" fmla="*/ 1 h 1"/>
                <a:gd name="T10" fmla="*/ 0 w 1"/>
                <a:gd name="T11" fmla="*/ 1 h 1"/>
                <a:gd name="T12" fmla="*/ 0 w 1"/>
                <a:gd name="T13" fmla="*/ 1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0" y="1"/>
                  </a:moveTo>
                  <a:lnTo>
                    <a:pt x="1" y="1"/>
                  </a:lnTo>
                  <a:lnTo>
                    <a:pt x="0" y="1"/>
                  </a:lnTo>
                  <a:lnTo>
                    <a:pt x="0" y="0"/>
                  </a:lnTo>
                  <a:lnTo>
                    <a:pt x="0"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07" name="Freeform 422">
              <a:extLst>
                <a:ext uri="{FF2B5EF4-FFF2-40B4-BE49-F238E27FC236}">
                  <a16:creationId xmlns:a16="http://schemas.microsoft.com/office/drawing/2014/main" id="{1BAD2530-B9FE-4207-9853-81EC8B691E43}"/>
                </a:ext>
              </a:extLst>
            </p:cNvPr>
            <p:cNvSpPr>
              <a:spLocks/>
            </p:cNvSpPr>
            <p:nvPr/>
          </p:nvSpPr>
          <p:spPr bwMode="auto">
            <a:xfrm>
              <a:off x="10648" y="2337"/>
              <a:ext cx="2" cy="2"/>
            </a:xfrm>
            <a:custGeom>
              <a:avLst/>
              <a:gdLst>
                <a:gd name="T0" fmla="*/ 2 w 2"/>
                <a:gd name="T1" fmla="*/ 2 h 2"/>
                <a:gd name="T2" fmla="*/ 2 w 2"/>
                <a:gd name="T3" fmla="*/ 0 h 2"/>
                <a:gd name="T4" fmla="*/ 0 w 2"/>
                <a:gd name="T5" fmla="*/ 2 h 2"/>
                <a:gd name="T6" fmla="*/ 2 w 2"/>
                <a:gd name="T7" fmla="*/ 2 h 2"/>
                <a:gd name="T8" fmla="*/ 2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2"/>
                  </a:moveTo>
                  <a:lnTo>
                    <a:pt x="2" y="0"/>
                  </a:lnTo>
                  <a:lnTo>
                    <a:pt x="0" y="2"/>
                  </a:lnTo>
                  <a:lnTo>
                    <a:pt x="2"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08" name="Rectangle 423">
              <a:extLst>
                <a:ext uri="{FF2B5EF4-FFF2-40B4-BE49-F238E27FC236}">
                  <a16:creationId xmlns:a16="http://schemas.microsoft.com/office/drawing/2014/main" id="{AC444F61-1047-4FBE-B285-F5296D9015C6}"/>
                </a:ext>
              </a:extLst>
            </p:cNvPr>
            <p:cNvSpPr>
              <a:spLocks noChangeArrowheads="1"/>
            </p:cNvSpPr>
            <p:nvPr/>
          </p:nvSpPr>
          <p:spPr bwMode="auto">
            <a:xfrm>
              <a:off x="10654" y="2344"/>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409" name="Freeform 424">
              <a:extLst>
                <a:ext uri="{FF2B5EF4-FFF2-40B4-BE49-F238E27FC236}">
                  <a16:creationId xmlns:a16="http://schemas.microsoft.com/office/drawing/2014/main" id="{40DCC29A-EBCC-4419-9CFF-B0EF32E908D7}"/>
                </a:ext>
              </a:extLst>
            </p:cNvPr>
            <p:cNvSpPr>
              <a:spLocks/>
            </p:cNvSpPr>
            <p:nvPr/>
          </p:nvSpPr>
          <p:spPr bwMode="auto">
            <a:xfrm>
              <a:off x="10660" y="2344"/>
              <a:ext cx="2" cy="2"/>
            </a:xfrm>
            <a:custGeom>
              <a:avLst/>
              <a:gdLst>
                <a:gd name="T0" fmla="*/ 2 w 2"/>
                <a:gd name="T1" fmla="*/ 0 h 2"/>
                <a:gd name="T2" fmla="*/ 0 w 2"/>
                <a:gd name="T3" fmla="*/ 0 h 2"/>
                <a:gd name="T4" fmla="*/ 0 w 2"/>
                <a:gd name="T5" fmla="*/ 0 h 2"/>
                <a:gd name="T6" fmla="*/ 2 w 2"/>
                <a:gd name="T7" fmla="*/ 2 h 2"/>
                <a:gd name="T8" fmla="*/ 2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0"/>
                  </a:moveTo>
                  <a:lnTo>
                    <a:pt x="0" y="0"/>
                  </a:lnTo>
                  <a:lnTo>
                    <a:pt x="2" y="2"/>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10" name="Freeform 425">
              <a:extLst>
                <a:ext uri="{FF2B5EF4-FFF2-40B4-BE49-F238E27FC236}">
                  <a16:creationId xmlns:a16="http://schemas.microsoft.com/office/drawing/2014/main" id="{191EF381-ECDA-41AE-A903-FF0EB17F302F}"/>
                </a:ext>
              </a:extLst>
            </p:cNvPr>
            <p:cNvSpPr>
              <a:spLocks/>
            </p:cNvSpPr>
            <p:nvPr/>
          </p:nvSpPr>
          <p:spPr bwMode="auto">
            <a:xfrm>
              <a:off x="10650" y="2327"/>
              <a:ext cx="0" cy="2"/>
            </a:xfrm>
            <a:custGeom>
              <a:avLst/>
              <a:gdLst>
                <a:gd name="T0" fmla="*/ 0 h 2"/>
                <a:gd name="T1" fmla="*/ 0 h 2"/>
                <a:gd name="T2" fmla="*/ 0 h 2"/>
                <a:gd name="T3" fmla="*/ 2 h 2"/>
                <a:gd name="T4" fmla="*/ 0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0"/>
                  </a:moveTo>
                  <a:lnTo>
                    <a:pt x="0" y="0"/>
                  </a:lnTo>
                  <a:lnTo>
                    <a:pt x="0" y="2"/>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11" name="Rectangle 426">
              <a:extLst>
                <a:ext uri="{FF2B5EF4-FFF2-40B4-BE49-F238E27FC236}">
                  <a16:creationId xmlns:a16="http://schemas.microsoft.com/office/drawing/2014/main" id="{D4B31A61-2BE7-43A4-804F-B7E83C973790}"/>
                </a:ext>
              </a:extLst>
            </p:cNvPr>
            <p:cNvSpPr>
              <a:spLocks noChangeArrowheads="1"/>
            </p:cNvSpPr>
            <p:nvPr/>
          </p:nvSpPr>
          <p:spPr bwMode="auto">
            <a:xfrm>
              <a:off x="10567" y="2439"/>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412" name="Freeform 427">
              <a:extLst>
                <a:ext uri="{FF2B5EF4-FFF2-40B4-BE49-F238E27FC236}">
                  <a16:creationId xmlns:a16="http://schemas.microsoft.com/office/drawing/2014/main" id="{184BFDC1-8840-40EB-A6F9-D97B94CFD038}"/>
                </a:ext>
              </a:extLst>
            </p:cNvPr>
            <p:cNvSpPr>
              <a:spLocks/>
            </p:cNvSpPr>
            <p:nvPr/>
          </p:nvSpPr>
          <p:spPr bwMode="auto">
            <a:xfrm>
              <a:off x="10695" y="2330"/>
              <a:ext cx="2" cy="0"/>
            </a:xfrm>
            <a:custGeom>
              <a:avLst/>
              <a:gdLst>
                <a:gd name="T0" fmla="*/ 0 w 2"/>
                <a:gd name="T1" fmla="*/ 0 w 2"/>
                <a:gd name="T2" fmla="*/ 0 w 2"/>
                <a:gd name="T3" fmla="*/ 2 w 2"/>
                <a:gd name="T4" fmla="*/ 0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0" y="0"/>
                  </a:moveTo>
                  <a:lnTo>
                    <a:pt x="0" y="0"/>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13" name="Rectangle 428">
              <a:extLst>
                <a:ext uri="{FF2B5EF4-FFF2-40B4-BE49-F238E27FC236}">
                  <a16:creationId xmlns:a16="http://schemas.microsoft.com/office/drawing/2014/main" id="{2C3C1F70-8F8A-4B1F-B3C6-46439772811B}"/>
                </a:ext>
              </a:extLst>
            </p:cNvPr>
            <p:cNvSpPr>
              <a:spLocks noChangeArrowheads="1"/>
            </p:cNvSpPr>
            <p:nvPr/>
          </p:nvSpPr>
          <p:spPr bwMode="auto">
            <a:xfrm>
              <a:off x="10693" y="2337"/>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414" name="Freeform 429">
              <a:extLst>
                <a:ext uri="{FF2B5EF4-FFF2-40B4-BE49-F238E27FC236}">
                  <a16:creationId xmlns:a16="http://schemas.microsoft.com/office/drawing/2014/main" id="{14538171-CB44-4BDF-BCF5-137631B8D86D}"/>
                </a:ext>
              </a:extLst>
            </p:cNvPr>
            <p:cNvSpPr>
              <a:spLocks/>
            </p:cNvSpPr>
            <p:nvPr/>
          </p:nvSpPr>
          <p:spPr bwMode="auto">
            <a:xfrm>
              <a:off x="10695" y="2334"/>
              <a:ext cx="2" cy="1"/>
            </a:xfrm>
            <a:custGeom>
              <a:avLst/>
              <a:gdLst>
                <a:gd name="T0" fmla="*/ 0 w 2"/>
                <a:gd name="T1" fmla="*/ 0 h 1"/>
                <a:gd name="T2" fmla="*/ 2 w 2"/>
                <a:gd name="T3" fmla="*/ 1 h 1"/>
                <a:gd name="T4" fmla="*/ 2 w 2"/>
                <a:gd name="T5" fmla="*/ 1 h 1"/>
                <a:gd name="T6" fmla="*/ 2 w 2"/>
                <a:gd name="T7" fmla="*/ 0 h 1"/>
                <a:gd name="T8" fmla="*/ 0 w 2"/>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0" y="0"/>
                  </a:moveTo>
                  <a:lnTo>
                    <a:pt x="2" y="1"/>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15" name="Rectangle 430">
              <a:extLst>
                <a:ext uri="{FF2B5EF4-FFF2-40B4-BE49-F238E27FC236}">
                  <a16:creationId xmlns:a16="http://schemas.microsoft.com/office/drawing/2014/main" id="{6AA64C31-46F2-4DE6-8070-5D29702E74B8}"/>
                </a:ext>
              </a:extLst>
            </p:cNvPr>
            <p:cNvSpPr>
              <a:spLocks noChangeArrowheads="1"/>
            </p:cNvSpPr>
            <p:nvPr/>
          </p:nvSpPr>
          <p:spPr bwMode="auto">
            <a:xfrm>
              <a:off x="10700" y="2342"/>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416" name="Freeform 431">
              <a:extLst>
                <a:ext uri="{FF2B5EF4-FFF2-40B4-BE49-F238E27FC236}">
                  <a16:creationId xmlns:a16="http://schemas.microsoft.com/office/drawing/2014/main" id="{14E8FE6F-50EF-4BC5-AE1A-E4C83094B2F7}"/>
                </a:ext>
              </a:extLst>
            </p:cNvPr>
            <p:cNvSpPr>
              <a:spLocks/>
            </p:cNvSpPr>
            <p:nvPr/>
          </p:nvSpPr>
          <p:spPr bwMode="auto">
            <a:xfrm>
              <a:off x="10697" y="2344"/>
              <a:ext cx="1" cy="2"/>
            </a:xfrm>
            <a:custGeom>
              <a:avLst/>
              <a:gdLst>
                <a:gd name="T0" fmla="*/ 1 w 1"/>
                <a:gd name="T1" fmla="*/ 0 h 2"/>
                <a:gd name="T2" fmla="*/ 0 w 1"/>
                <a:gd name="T3" fmla="*/ 0 h 2"/>
                <a:gd name="T4" fmla="*/ 0 w 1"/>
                <a:gd name="T5" fmla="*/ 2 h 2"/>
                <a:gd name="T6" fmla="*/ 1 w 1"/>
                <a:gd name="T7" fmla="*/ 0 h 2"/>
                <a:gd name="T8" fmla="*/ 1 w 1"/>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2">
                  <a:moveTo>
                    <a:pt x="1" y="0"/>
                  </a:moveTo>
                  <a:lnTo>
                    <a:pt x="0" y="0"/>
                  </a:lnTo>
                  <a:lnTo>
                    <a:pt x="0" y="2"/>
                  </a:ln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17" name="Freeform 432">
              <a:extLst>
                <a:ext uri="{FF2B5EF4-FFF2-40B4-BE49-F238E27FC236}">
                  <a16:creationId xmlns:a16="http://schemas.microsoft.com/office/drawing/2014/main" id="{C1D10470-5AA5-4130-8DA9-2E1E99795EF3}"/>
                </a:ext>
              </a:extLst>
            </p:cNvPr>
            <p:cNvSpPr>
              <a:spLocks/>
            </p:cNvSpPr>
            <p:nvPr/>
          </p:nvSpPr>
          <p:spPr bwMode="auto">
            <a:xfrm>
              <a:off x="10709" y="2323"/>
              <a:ext cx="2" cy="2"/>
            </a:xfrm>
            <a:custGeom>
              <a:avLst/>
              <a:gdLst>
                <a:gd name="T0" fmla="*/ 2 w 2"/>
                <a:gd name="T1" fmla="*/ 0 h 2"/>
                <a:gd name="T2" fmla="*/ 0 w 2"/>
                <a:gd name="T3" fmla="*/ 0 h 2"/>
                <a:gd name="T4" fmla="*/ 0 w 2"/>
                <a:gd name="T5" fmla="*/ 2 h 2"/>
                <a:gd name="T6" fmla="*/ 0 w 2"/>
                <a:gd name="T7" fmla="*/ 2 h 2"/>
                <a:gd name="T8" fmla="*/ 2 w 2"/>
                <a:gd name="T9" fmla="*/ 0 h 2"/>
                <a:gd name="T10" fmla="*/ 2 w 2"/>
                <a:gd name="T11" fmla="*/ 0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2">
                  <a:moveTo>
                    <a:pt x="2" y="0"/>
                  </a:moveTo>
                  <a:lnTo>
                    <a:pt x="0" y="0"/>
                  </a:lnTo>
                  <a:lnTo>
                    <a:pt x="0" y="2"/>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18" name="Rectangle 433">
              <a:extLst>
                <a:ext uri="{FF2B5EF4-FFF2-40B4-BE49-F238E27FC236}">
                  <a16:creationId xmlns:a16="http://schemas.microsoft.com/office/drawing/2014/main" id="{741F1FE1-19FA-4F88-A2FC-18397F242267}"/>
                </a:ext>
              </a:extLst>
            </p:cNvPr>
            <p:cNvSpPr>
              <a:spLocks noChangeArrowheads="1"/>
            </p:cNvSpPr>
            <p:nvPr/>
          </p:nvSpPr>
          <p:spPr bwMode="auto">
            <a:xfrm>
              <a:off x="10692" y="2339"/>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419" name="Rectangle 434">
              <a:extLst>
                <a:ext uri="{FF2B5EF4-FFF2-40B4-BE49-F238E27FC236}">
                  <a16:creationId xmlns:a16="http://schemas.microsoft.com/office/drawing/2014/main" id="{08753126-DBCE-455B-8BCF-F274A0C67283}"/>
                </a:ext>
              </a:extLst>
            </p:cNvPr>
            <p:cNvSpPr>
              <a:spLocks noChangeArrowheads="1"/>
            </p:cNvSpPr>
            <p:nvPr/>
          </p:nvSpPr>
          <p:spPr bwMode="auto">
            <a:xfrm>
              <a:off x="10692" y="2342"/>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420" name="Freeform 435">
              <a:extLst>
                <a:ext uri="{FF2B5EF4-FFF2-40B4-BE49-F238E27FC236}">
                  <a16:creationId xmlns:a16="http://schemas.microsoft.com/office/drawing/2014/main" id="{CFE16B2B-C825-45C5-BB7C-97419EA84528}"/>
                </a:ext>
              </a:extLst>
            </p:cNvPr>
            <p:cNvSpPr>
              <a:spLocks/>
            </p:cNvSpPr>
            <p:nvPr/>
          </p:nvSpPr>
          <p:spPr bwMode="auto">
            <a:xfrm>
              <a:off x="10690" y="2320"/>
              <a:ext cx="0" cy="2"/>
            </a:xfrm>
            <a:custGeom>
              <a:avLst/>
              <a:gdLst>
                <a:gd name="T0" fmla="*/ 0 h 2"/>
                <a:gd name="T1" fmla="*/ 2 h 2"/>
                <a:gd name="T2" fmla="*/ 0 h 2"/>
                <a:gd name="T3" fmla="*/ 0 h 2"/>
                <a:gd name="T4" fmla="*/ 0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0"/>
                  </a:moveTo>
                  <a:lnTo>
                    <a:pt x="0" y="2"/>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21" name="Freeform 436">
              <a:extLst>
                <a:ext uri="{FF2B5EF4-FFF2-40B4-BE49-F238E27FC236}">
                  <a16:creationId xmlns:a16="http://schemas.microsoft.com/office/drawing/2014/main" id="{1D978638-594E-4310-A358-2FB54A434C6B}"/>
                </a:ext>
              </a:extLst>
            </p:cNvPr>
            <p:cNvSpPr>
              <a:spLocks/>
            </p:cNvSpPr>
            <p:nvPr/>
          </p:nvSpPr>
          <p:spPr bwMode="auto">
            <a:xfrm>
              <a:off x="10704" y="2335"/>
              <a:ext cx="3" cy="0"/>
            </a:xfrm>
            <a:custGeom>
              <a:avLst/>
              <a:gdLst>
                <a:gd name="T0" fmla="*/ 0 w 2"/>
                <a:gd name="T1" fmla="*/ 3 w 2"/>
                <a:gd name="T2" fmla="*/ 5 w 2"/>
                <a:gd name="T3" fmla="*/ 5 w 2"/>
                <a:gd name="T4" fmla="*/ 3 w 2"/>
                <a:gd name="T5" fmla="*/ 0 w 2"/>
                <a:gd name="T6" fmla="*/ 0 60000 65536"/>
                <a:gd name="T7" fmla="*/ 0 60000 65536"/>
                <a:gd name="T8" fmla="*/ 0 60000 65536"/>
                <a:gd name="T9" fmla="*/ 0 60000 65536"/>
                <a:gd name="T10" fmla="*/ 0 60000 65536"/>
                <a:gd name="T11" fmla="*/ 0 60000 65536"/>
              </a:gdLst>
              <a:ahLst/>
              <a:cxnLst>
                <a:cxn ang="T6">
                  <a:pos x="T0" y="0"/>
                </a:cxn>
                <a:cxn ang="T7">
                  <a:pos x="T1" y="0"/>
                </a:cxn>
                <a:cxn ang="T8">
                  <a:pos x="T2" y="0"/>
                </a:cxn>
                <a:cxn ang="T9">
                  <a:pos x="T3" y="0"/>
                </a:cxn>
                <a:cxn ang="T10">
                  <a:pos x="T4" y="0"/>
                </a:cxn>
                <a:cxn ang="T11">
                  <a:pos x="T5" y="0"/>
                </a:cxn>
              </a:cxnLst>
              <a:rect l="0" t="0" r="r" b="b"/>
              <a:pathLst>
                <a:path w="2">
                  <a:moveTo>
                    <a:pt x="0" y="0"/>
                  </a:moveTo>
                  <a:cubicBezTo>
                    <a:pt x="1" y="0"/>
                    <a:pt x="1" y="0"/>
                    <a:pt x="1" y="0"/>
                  </a:cubicBezTo>
                  <a:cubicBezTo>
                    <a:pt x="2" y="0"/>
                    <a:pt x="2" y="0"/>
                    <a:pt x="2" y="0"/>
                  </a:cubicBezTo>
                  <a:cubicBezTo>
                    <a:pt x="2" y="0"/>
                    <a:pt x="2" y="0"/>
                    <a:pt x="2" y="0"/>
                  </a:cubicBezTo>
                  <a:cubicBezTo>
                    <a:pt x="1" y="0"/>
                    <a:pt x="1" y="0"/>
                    <a:pt x="1" y="0"/>
                  </a:cubicBezTo>
                  <a:cubicBezTo>
                    <a:pt x="1" y="0"/>
                    <a:pt x="0" y="0"/>
                    <a:pt x="0"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22" name="Freeform 437">
              <a:extLst>
                <a:ext uri="{FF2B5EF4-FFF2-40B4-BE49-F238E27FC236}">
                  <a16:creationId xmlns:a16="http://schemas.microsoft.com/office/drawing/2014/main" id="{1470B3A6-9C25-410E-AF83-C42A68F1C367}"/>
                </a:ext>
              </a:extLst>
            </p:cNvPr>
            <p:cNvSpPr>
              <a:spLocks/>
            </p:cNvSpPr>
            <p:nvPr/>
          </p:nvSpPr>
          <p:spPr bwMode="auto">
            <a:xfrm>
              <a:off x="10704" y="2344"/>
              <a:ext cx="1" cy="2"/>
            </a:xfrm>
            <a:custGeom>
              <a:avLst/>
              <a:gdLst>
                <a:gd name="T0" fmla="*/ 1 w 1"/>
                <a:gd name="T1" fmla="*/ 0 h 1"/>
                <a:gd name="T2" fmla="*/ 0 w 1"/>
                <a:gd name="T3" fmla="*/ 0 h 1"/>
                <a:gd name="T4" fmla="*/ 0 w 1"/>
                <a:gd name="T5" fmla="*/ 0 h 1"/>
                <a:gd name="T6" fmla="*/ 0 w 1"/>
                <a:gd name="T7" fmla="*/ 4 h 1"/>
                <a:gd name="T8" fmla="*/ 1 w 1"/>
                <a:gd name="T9" fmla="*/ 4 h 1"/>
                <a:gd name="T10" fmla="*/ 1 w 1"/>
                <a:gd name="T11" fmla="*/ 0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1" y="0"/>
                  </a:moveTo>
                  <a:cubicBezTo>
                    <a:pt x="1" y="0"/>
                    <a:pt x="0" y="0"/>
                    <a:pt x="0" y="0"/>
                  </a:cubicBezTo>
                  <a:cubicBezTo>
                    <a:pt x="0" y="0"/>
                    <a:pt x="0" y="0"/>
                    <a:pt x="0" y="0"/>
                  </a:cubicBezTo>
                  <a:cubicBezTo>
                    <a:pt x="0" y="1"/>
                    <a:pt x="0" y="1"/>
                    <a:pt x="0" y="1"/>
                  </a:cubicBezTo>
                  <a:cubicBezTo>
                    <a:pt x="1" y="1"/>
                    <a:pt x="1" y="1"/>
                    <a:pt x="1" y="1"/>
                  </a:cubicBezTo>
                  <a:cubicBezTo>
                    <a:pt x="1" y="0"/>
                    <a:pt x="1" y="0"/>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23" name="Freeform 438">
              <a:extLst>
                <a:ext uri="{FF2B5EF4-FFF2-40B4-BE49-F238E27FC236}">
                  <a16:creationId xmlns:a16="http://schemas.microsoft.com/office/drawing/2014/main" id="{E9D23E94-F188-4492-B5B9-6A3DD55AC400}"/>
                </a:ext>
              </a:extLst>
            </p:cNvPr>
            <p:cNvSpPr>
              <a:spLocks/>
            </p:cNvSpPr>
            <p:nvPr/>
          </p:nvSpPr>
          <p:spPr bwMode="auto">
            <a:xfrm>
              <a:off x="10705" y="2320"/>
              <a:ext cx="2" cy="2"/>
            </a:xfrm>
            <a:custGeom>
              <a:avLst/>
              <a:gdLst>
                <a:gd name="T0" fmla="*/ 0 w 2"/>
                <a:gd name="T1" fmla="*/ 0 h 2"/>
                <a:gd name="T2" fmla="*/ 0 w 2"/>
                <a:gd name="T3" fmla="*/ 2 h 2"/>
                <a:gd name="T4" fmla="*/ 2 w 2"/>
                <a:gd name="T5" fmla="*/ 2 h 2"/>
                <a:gd name="T6" fmla="*/ 2 w 2"/>
                <a:gd name="T7" fmla="*/ 2 h 2"/>
                <a:gd name="T8" fmla="*/ 2 w 2"/>
                <a:gd name="T9" fmla="*/ 2 h 2"/>
                <a:gd name="T10" fmla="*/ 0 w 2"/>
                <a:gd name="T11" fmla="*/ 0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2">
                  <a:moveTo>
                    <a:pt x="0" y="0"/>
                  </a:moveTo>
                  <a:lnTo>
                    <a:pt x="0" y="2"/>
                  </a:lnTo>
                  <a:lnTo>
                    <a:pt x="2" y="2"/>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24" name="Freeform 439">
              <a:extLst>
                <a:ext uri="{FF2B5EF4-FFF2-40B4-BE49-F238E27FC236}">
                  <a16:creationId xmlns:a16="http://schemas.microsoft.com/office/drawing/2014/main" id="{31611942-37E4-471F-B403-6E687DEE7C10}"/>
                </a:ext>
              </a:extLst>
            </p:cNvPr>
            <p:cNvSpPr>
              <a:spLocks/>
            </p:cNvSpPr>
            <p:nvPr/>
          </p:nvSpPr>
          <p:spPr bwMode="auto">
            <a:xfrm>
              <a:off x="10702" y="2322"/>
              <a:ext cx="2" cy="3"/>
            </a:xfrm>
            <a:custGeom>
              <a:avLst/>
              <a:gdLst>
                <a:gd name="T0" fmla="*/ 4 w 1"/>
                <a:gd name="T1" fmla="*/ 0 h 2"/>
                <a:gd name="T2" fmla="*/ 0 w 1"/>
                <a:gd name="T3" fmla="*/ 3 h 2"/>
                <a:gd name="T4" fmla="*/ 0 w 1"/>
                <a:gd name="T5" fmla="*/ 5 h 2"/>
                <a:gd name="T6" fmla="*/ 0 w 1"/>
                <a:gd name="T7" fmla="*/ 5 h 2"/>
                <a:gd name="T8" fmla="*/ 4 w 1"/>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2">
                  <a:moveTo>
                    <a:pt x="1" y="0"/>
                  </a:moveTo>
                  <a:cubicBezTo>
                    <a:pt x="0" y="1"/>
                    <a:pt x="0" y="1"/>
                    <a:pt x="0" y="1"/>
                  </a:cubicBezTo>
                  <a:cubicBezTo>
                    <a:pt x="0" y="2"/>
                    <a:pt x="0" y="2"/>
                    <a:pt x="0" y="2"/>
                  </a:cubicBezTo>
                  <a:cubicBezTo>
                    <a:pt x="0" y="2"/>
                    <a:pt x="0" y="2"/>
                    <a:pt x="0" y="2"/>
                  </a:cubicBezTo>
                  <a:cubicBezTo>
                    <a:pt x="1" y="1"/>
                    <a:pt x="1" y="1"/>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25" name="Freeform 440">
              <a:extLst>
                <a:ext uri="{FF2B5EF4-FFF2-40B4-BE49-F238E27FC236}">
                  <a16:creationId xmlns:a16="http://schemas.microsoft.com/office/drawing/2014/main" id="{5E5601AC-509F-4EFE-A0AB-7C88C330251C}"/>
                </a:ext>
              </a:extLst>
            </p:cNvPr>
            <p:cNvSpPr>
              <a:spLocks/>
            </p:cNvSpPr>
            <p:nvPr/>
          </p:nvSpPr>
          <p:spPr bwMode="auto">
            <a:xfrm>
              <a:off x="10698" y="2335"/>
              <a:ext cx="4" cy="4"/>
            </a:xfrm>
            <a:custGeom>
              <a:avLst/>
              <a:gdLst>
                <a:gd name="T0" fmla="*/ 8 w 2"/>
                <a:gd name="T1" fmla="*/ 0 h 2"/>
                <a:gd name="T2" fmla="*/ 4 w 2"/>
                <a:gd name="T3" fmla="*/ 4 h 2"/>
                <a:gd name="T4" fmla="*/ 0 w 2"/>
                <a:gd name="T5" fmla="*/ 4 h 2"/>
                <a:gd name="T6" fmla="*/ 4 w 2"/>
                <a:gd name="T7" fmla="*/ 8 h 2"/>
                <a:gd name="T8" fmla="*/ 8 w 2"/>
                <a:gd name="T9" fmla="*/ 8 h 2"/>
                <a:gd name="T10" fmla="*/ 8 w 2"/>
                <a:gd name="T11" fmla="*/ 4 h 2"/>
                <a:gd name="T12" fmla="*/ 8 w 2"/>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2" y="0"/>
                  </a:moveTo>
                  <a:cubicBezTo>
                    <a:pt x="1" y="1"/>
                    <a:pt x="1" y="1"/>
                    <a:pt x="1" y="1"/>
                  </a:cubicBezTo>
                  <a:cubicBezTo>
                    <a:pt x="0" y="1"/>
                    <a:pt x="0" y="1"/>
                    <a:pt x="0" y="1"/>
                  </a:cubicBezTo>
                  <a:cubicBezTo>
                    <a:pt x="1" y="2"/>
                    <a:pt x="1" y="2"/>
                    <a:pt x="1" y="2"/>
                  </a:cubicBezTo>
                  <a:cubicBezTo>
                    <a:pt x="1" y="2"/>
                    <a:pt x="1" y="2"/>
                    <a:pt x="2" y="2"/>
                  </a:cubicBezTo>
                  <a:cubicBezTo>
                    <a:pt x="2" y="1"/>
                    <a:pt x="2" y="1"/>
                    <a:pt x="2" y="1"/>
                  </a:cubicBez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26" name="Freeform 441">
              <a:extLst>
                <a:ext uri="{FF2B5EF4-FFF2-40B4-BE49-F238E27FC236}">
                  <a16:creationId xmlns:a16="http://schemas.microsoft.com/office/drawing/2014/main" id="{9E858F71-BC65-4253-A492-2640377DC71F}"/>
                </a:ext>
              </a:extLst>
            </p:cNvPr>
            <p:cNvSpPr>
              <a:spLocks/>
            </p:cNvSpPr>
            <p:nvPr/>
          </p:nvSpPr>
          <p:spPr bwMode="auto">
            <a:xfrm>
              <a:off x="10702" y="2322"/>
              <a:ext cx="2" cy="0"/>
            </a:xfrm>
            <a:custGeom>
              <a:avLst/>
              <a:gdLst>
                <a:gd name="T0" fmla="*/ 0 w 2"/>
                <a:gd name="T1" fmla="*/ 2 w 2"/>
                <a:gd name="T2" fmla="*/ 0 w 2"/>
                <a:gd name="T3" fmla="*/ 0 w 2"/>
                <a:gd name="T4" fmla="*/ 0 60000 65536"/>
                <a:gd name="T5" fmla="*/ 0 60000 65536"/>
                <a:gd name="T6" fmla="*/ 0 60000 65536"/>
                <a:gd name="T7" fmla="*/ 0 60000 65536"/>
              </a:gdLst>
              <a:ahLst/>
              <a:cxnLst>
                <a:cxn ang="T4">
                  <a:pos x="T0" y="0"/>
                </a:cxn>
                <a:cxn ang="T5">
                  <a:pos x="T1" y="0"/>
                </a:cxn>
                <a:cxn ang="T6">
                  <a:pos x="T2" y="0"/>
                </a:cxn>
                <a:cxn ang="T7">
                  <a:pos x="T3" y="0"/>
                </a:cxn>
              </a:cxnLst>
              <a:rect l="0" t="0" r="r" b="b"/>
              <a:pathLst>
                <a:path w="2">
                  <a:moveTo>
                    <a:pt x="0" y="0"/>
                  </a:move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27" name="Rectangle 442">
              <a:extLst>
                <a:ext uri="{FF2B5EF4-FFF2-40B4-BE49-F238E27FC236}">
                  <a16:creationId xmlns:a16="http://schemas.microsoft.com/office/drawing/2014/main" id="{4FB24644-7AB5-4168-A38E-C5851B9FCCE1}"/>
                </a:ext>
              </a:extLst>
            </p:cNvPr>
            <p:cNvSpPr>
              <a:spLocks noChangeArrowheads="1"/>
            </p:cNvSpPr>
            <p:nvPr/>
          </p:nvSpPr>
          <p:spPr bwMode="auto">
            <a:xfrm>
              <a:off x="10704" y="2322"/>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428" name="Rectangle 443">
              <a:extLst>
                <a:ext uri="{FF2B5EF4-FFF2-40B4-BE49-F238E27FC236}">
                  <a16:creationId xmlns:a16="http://schemas.microsoft.com/office/drawing/2014/main" id="{11CE2281-A2B8-4ABC-A726-5CCA72369296}"/>
                </a:ext>
              </a:extLst>
            </p:cNvPr>
            <p:cNvSpPr>
              <a:spLocks noChangeArrowheads="1"/>
            </p:cNvSpPr>
            <p:nvPr/>
          </p:nvSpPr>
          <p:spPr bwMode="auto">
            <a:xfrm>
              <a:off x="10688" y="2330"/>
              <a:ext cx="2"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429" name="Freeform 444">
              <a:extLst>
                <a:ext uri="{FF2B5EF4-FFF2-40B4-BE49-F238E27FC236}">
                  <a16:creationId xmlns:a16="http://schemas.microsoft.com/office/drawing/2014/main" id="{6B0EB678-8023-4410-8189-BA215E491A2B}"/>
                </a:ext>
              </a:extLst>
            </p:cNvPr>
            <p:cNvSpPr>
              <a:spLocks/>
            </p:cNvSpPr>
            <p:nvPr/>
          </p:nvSpPr>
          <p:spPr bwMode="auto">
            <a:xfrm>
              <a:off x="10498" y="2423"/>
              <a:ext cx="2" cy="2"/>
            </a:xfrm>
            <a:custGeom>
              <a:avLst/>
              <a:gdLst>
                <a:gd name="T0" fmla="*/ 2 w 2"/>
                <a:gd name="T1" fmla="*/ 2 h 2"/>
                <a:gd name="T2" fmla="*/ 2 w 2"/>
                <a:gd name="T3" fmla="*/ 2 h 2"/>
                <a:gd name="T4" fmla="*/ 2 w 2"/>
                <a:gd name="T5" fmla="*/ 0 h 2"/>
                <a:gd name="T6" fmla="*/ 2 w 2"/>
                <a:gd name="T7" fmla="*/ 2 h 2"/>
                <a:gd name="T8" fmla="*/ 0 w 2"/>
                <a:gd name="T9" fmla="*/ 2 h 2"/>
                <a:gd name="T10" fmla="*/ 0 w 2"/>
                <a:gd name="T11" fmla="*/ 2 h 2"/>
                <a:gd name="T12" fmla="*/ 2 w 2"/>
                <a:gd name="T13" fmla="*/ 2 h 2"/>
                <a:gd name="T14" fmla="*/ 2 w 2"/>
                <a:gd name="T15" fmla="*/ 2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2">
                  <a:moveTo>
                    <a:pt x="2" y="2"/>
                  </a:moveTo>
                  <a:lnTo>
                    <a:pt x="2" y="2"/>
                  </a:lnTo>
                  <a:lnTo>
                    <a:pt x="2" y="0"/>
                  </a:lnTo>
                  <a:lnTo>
                    <a:pt x="2" y="2"/>
                  </a:lnTo>
                  <a:lnTo>
                    <a:pt x="0" y="2"/>
                  </a:lnTo>
                  <a:lnTo>
                    <a:pt x="2"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30" name="Freeform 445">
              <a:extLst>
                <a:ext uri="{FF2B5EF4-FFF2-40B4-BE49-F238E27FC236}">
                  <a16:creationId xmlns:a16="http://schemas.microsoft.com/office/drawing/2014/main" id="{0243EC75-6A52-4733-9D3C-FB9DB2EDBE31}"/>
                </a:ext>
              </a:extLst>
            </p:cNvPr>
            <p:cNvSpPr>
              <a:spLocks/>
            </p:cNvSpPr>
            <p:nvPr/>
          </p:nvSpPr>
          <p:spPr bwMode="auto">
            <a:xfrm>
              <a:off x="10686" y="2335"/>
              <a:ext cx="2" cy="0"/>
            </a:xfrm>
            <a:custGeom>
              <a:avLst/>
              <a:gdLst>
                <a:gd name="T0" fmla="*/ 0 w 2"/>
                <a:gd name="T1" fmla="*/ 0 w 2"/>
                <a:gd name="T2" fmla="*/ 0 w 2"/>
                <a:gd name="T3" fmla="*/ 2 w 2"/>
                <a:gd name="T4" fmla="*/ 2 w 2"/>
                <a:gd name="T5" fmla="*/ 2 w 2"/>
                <a:gd name="T6" fmla="*/ 0 w 2"/>
                <a:gd name="T7" fmla="*/ 0 60000 65536"/>
                <a:gd name="T8" fmla="*/ 0 60000 65536"/>
                <a:gd name="T9" fmla="*/ 0 60000 65536"/>
                <a:gd name="T10" fmla="*/ 0 60000 65536"/>
                <a:gd name="T11" fmla="*/ 0 60000 65536"/>
                <a:gd name="T12" fmla="*/ 0 60000 65536"/>
                <a:gd name="T13" fmla="*/ 0 60000 65536"/>
              </a:gdLst>
              <a:ahLst/>
              <a:cxnLst>
                <a:cxn ang="T7">
                  <a:pos x="T0" y="0"/>
                </a:cxn>
                <a:cxn ang="T8">
                  <a:pos x="T1" y="0"/>
                </a:cxn>
                <a:cxn ang="T9">
                  <a:pos x="T2" y="0"/>
                </a:cxn>
                <a:cxn ang="T10">
                  <a:pos x="T3" y="0"/>
                </a:cxn>
                <a:cxn ang="T11">
                  <a:pos x="T4" y="0"/>
                </a:cxn>
                <a:cxn ang="T12">
                  <a:pos x="T5" y="0"/>
                </a:cxn>
                <a:cxn ang="T13">
                  <a:pos x="T6" y="0"/>
                </a:cxn>
              </a:cxnLst>
              <a:rect l="0" t="0" r="r" b="b"/>
              <a:pathLst>
                <a:path w="2">
                  <a:moveTo>
                    <a:pt x="0" y="0"/>
                  </a:moveTo>
                  <a:lnTo>
                    <a:pt x="0" y="0"/>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31" name="Freeform 446">
              <a:extLst>
                <a:ext uri="{FF2B5EF4-FFF2-40B4-BE49-F238E27FC236}">
                  <a16:creationId xmlns:a16="http://schemas.microsoft.com/office/drawing/2014/main" id="{A80A3E0D-25B9-497C-999A-D1176FEA78F4}"/>
                </a:ext>
              </a:extLst>
            </p:cNvPr>
            <p:cNvSpPr>
              <a:spLocks/>
            </p:cNvSpPr>
            <p:nvPr/>
          </p:nvSpPr>
          <p:spPr bwMode="auto">
            <a:xfrm>
              <a:off x="10762" y="2509"/>
              <a:ext cx="2" cy="0"/>
            </a:xfrm>
            <a:custGeom>
              <a:avLst/>
              <a:gdLst>
                <a:gd name="T0" fmla="*/ 0 w 2"/>
                <a:gd name="T1" fmla="*/ 0 w 2"/>
                <a:gd name="T2" fmla="*/ 0 w 2"/>
                <a:gd name="T3" fmla="*/ 2 w 2"/>
                <a:gd name="T4" fmla="*/ 2 w 2"/>
                <a:gd name="T5" fmla="*/ 2 w 2"/>
                <a:gd name="T6" fmla="*/ 0 w 2"/>
                <a:gd name="T7" fmla="*/ 0 60000 65536"/>
                <a:gd name="T8" fmla="*/ 0 60000 65536"/>
                <a:gd name="T9" fmla="*/ 0 60000 65536"/>
                <a:gd name="T10" fmla="*/ 0 60000 65536"/>
                <a:gd name="T11" fmla="*/ 0 60000 65536"/>
                <a:gd name="T12" fmla="*/ 0 60000 65536"/>
                <a:gd name="T13" fmla="*/ 0 60000 65536"/>
              </a:gdLst>
              <a:ahLst/>
              <a:cxnLst>
                <a:cxn ang="T7">
                  <a:pos x="T0" y="0"/>
                </a:cxn>
                <a:cxn ang="T8">
                  <a:pos x="T1" y="0"/>
                </a:cxn>
                <a:cxn ang="T9">
                  <a:pos x="T2" y="0"/>
                </a:cxn>
                <a:cxn ang="T10">
                  <a:pos x="T3" y="0"/>
                </a:cxn>
                <a:cxn ang="T11">
                  <a:pos x="T4" y="0"/>
                </a:cxn>
                <a:cxn ang="T12">
                  <a:pos x="T5" y="0"/>
                </a:cxn>
                <a:cxn ang="T13">
                  <a:pos x="T6" y="0"/>
                </a:cxn>
              </a:cxnLst>
              <a:rect l="0" t="0" r="r" b="b"/>
              <a:pathLst>
                <a:path w="2">
                  <a:moveTo>
                    <a:pt x="0" y="0"/>
                  </a:moveTo>
                  <a:lnTo>
                    <a:pt x="0" y="0"/>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32" name="Freeform 447">
              <a:extLst>
                <a:ext uri="{FF2B5EF4-FFF2-40B4-BE49-F238E27FC236}">
                  <a16:creationId xmlns:a16="http://schemas.microsoft.com/office/drawing/2014/main" id="{A4ED1871-F66B-4B2C-B3AE-A3FE78734FCD}"/>
                </a:ext>
              </a:extLst>
            </p:cNvPr>
            <p:cNvSpPr>
              <a:spLocks/>
            </p:cNvSpPr>
            <p:nvPr/>
          </p:nvSpPr>
          <p:spPr bwMode="auto">
            <a:xfrm>
              <a:off x="10750" y="2515"/>
              <a:ext cx="2" cy="1"/>
            </a:xfrm>
            <a:custGeom>
              <a:avLst/>
              <a:gdLst>
                <a:gd name="T0" fmla="*/ 0 w 2"/>
                <a:gd name="T1" fmla="*/ 0 h 1"/>
                <a:gd name="T2" fmla="*/ 0 w 2"/>
                <a:gd name="T3" fmla="*/ 1 h 1"/>
                <a:gd name="T4" fmla="*/ 0 w 2"/>
                <a:gd name="T5" fmla="*/ 1 h 1"/>
                <a:gd name="T6" fmla="*/ 0 w 2"/>
                <a:gd name="T7" fmla="*/ 1 h 1"/>
                <a:gd name="T8" fmla="*/ 2 w 2"/>
                <a:gd name="T9" fmla="*/ 0 h 1"/>
                <a:gd name="T10" fmla="*/ 0 w 2"/>
                <a:gd name="T11" fmla="*/ 0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1">
                  <a:moveTo>
                    <a:pt x="0" y="0"/>
                  </a:moveTo>
                  <a:lnTo>
                    <a:pt x="0" y="1"/>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33" name="Rectangle 448">
              <a:extLst>
                <a:ext uri="{FF2B5EF4-FFF2-40B4-BE49-F238E27FC236}">
                  <a16:creationId xmlns:a16="http://schemas.microsoft.com/office/drawing/2014/main" id="{3675061E-E3CE-4BF3-9B37-8A2EDA345442}"/>
                </a:ext>
              </a:extLst>
            </p:cNvPr>
            <p:cNvSpPr>
              <a:spLocks noChangeArrowheads="1"/>
            </p:cNvSpPr>
            <p:nvPr/>
          </p:nvSpPr>
          <p:spPr bwMode="auto">
            <a:xfrm>
              <a:off x="10498" y="2403"/>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434" name="Rectangle 449">
              <a:extLst>
                <a:ext uri="{FF2B5EF4-FFF2-40B4-BE49-F238E27FC236}">
                  <a16:creationId xmlns:a16="http://schemas.microsoft.com/office/drawing/2014/main" id="{587E6FD0-1045-40FF-8F88-75A3D7E5BDD0}"/>
                </a:ext>
              </a:extLst>
            </p:cNvPr>
            <p:cNvSpPr>
              <a:spLocks noChangeArrowheads="1"/>
            </p:cNvSpPr>
            <p:nvPr/>
          </p:nvSpPr>
          <p:spPr bwMode="auto">
            <a:xfrm>
              <a:off x="10566" y="2392"/>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435" name="Freeform 450">
              <a:extLst>
                <a:ext uri="{FF2B5EF4-FFF2-40B4-BE49-F238E27FC236}">
                  <a16:creationId xmlns:a16="http://schemas.microsoft.com/office/drawing/2014/main" id="{3F8F7AB2-29B0-4410-A487-17739195D6E8}"/>
                </a:ext>
              </a:extLst>
            </p:cNvPr>
            <p:cNvSpPr>
              <a:spLocks/>
            </p:cNvSpPr>
            <p:nvPr/>
          </p:nvSpPr>
          <p:spPr bwMode="auto">
            <a:xfrm>
              <a:off x="10498" y="2403"/>
              <a:ext cx="2" cy="0"/>
            </a:xfrm>
            <a:custGeom>
              <a:avLst/>
              <a:gdLst>
                <a:gd name="T0" fmla="*/ 4 w 1"/>
                <a:gd name="T1" fmla="*/ 0 w 1"/>
                <a:gd name="T2" fmla="*/ 4 w 1"/>
                <a:gd name="T3" fmla="*/ 0 60000 65536"/>
                <a:gd name="T4" fmla="*/ 0 60000 65536"/>
                <a:gd name="T5" fmla="*/ 0 60000 65536"/>
              </a:gdLst>
              <a:ahLst/>
              <a:cxnLst>
                <a:cxn ang="T3">
                  <a:pos x="T0" y="0"/>
                </a:cxn>
                <a:cxn ang="T4">
                  <a:pos x="T1" y="0"/>
                </a:cxn>
                <a:cxn ang="T5">
                  <a:pos x="T2" y="0"/>
                </a:cxn>
              </a:cxnLst>
              <a:rect l="0" t="0" r="r" b="b"/>
              <a:pathLst>
                <a:path w="1">
                  <a:moveTo>
                    <a:pt x="1" y="0"/>
                  </a:moveTo>
                  <a:cubicBezTo>
                    <a:pt x="1" y="0"/>
                    <a:pt x="1" y="0"/>
                    <a:pt x="0" y="0"/>
                  </a:cubicBezTo>
                  <a:cubicBezTo>
                    <a:pt x="1" y="0"/>
                    <a:pt x="1" y="0"/>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36" name="Freeform 451">
              <a:extLst>
                <a:ext uri="{FF2B5EF4-FFF2-40B4-BE49-F238E27FC236}">
                  <a16:creationId xmlns:a16="http://schemas.microsoft.com/office/drawing/2014/main" id="{BFF59862-3CC3-40F5-889C-9ABE901A3502}"/>
                </a:ext>
              </a:extLst>
            </p:cNvPr>
            <p:cNvSpPr>
              <a:spLocks/>
            </p:cNvSpPr>
            <p:nvPr/>
          </p:nvSpPr>
          <p:spPr bwMode="auto">
            <a:xfrm>
              <a:off x="10849" y="2404"/>
              <a:ext cx="1" cy="2"/>
            </a:xfrm>
            <a:custGeom>
              <a:avLst/>
              <a:gdLst>
                <a:gd name="T0" fmla="*/ 1 w 1"/>
                <a:gd name="T1" fmla="*/ 4 h 1"/>
                <a:gd name="T2" fmla="*/ 1 w 1"/>
                <a:gd name="T3" fmla="*/ 4 h 1"/>
                <a:gd name="T4" fmla="*/ 0 w 1"/>
                <a:gd name="T5" fmla="*/ 0 h 1"/>
                <a:gd name="T6" fmla="*/ 0 w 1"/>
                <a:gd name="T7" fmla="*/ 0 h 1"/>
                <a:gd name="T8" fmla="*/ 1 w 1"/>
                <a:gd name="T9" fmla="*/ 4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1" y="1"/>
                  </a:moveTo>
                  <a:cubicBezTo>
                    <a:pt x="1" y="1"/>
                    <a:pt x="1" y="1"/>
                    <a:pt x="1" y="1"/>
                  </a:cubicBezTo>
                  <a:cubicBezTo>
                    <a:pt x="1" y="0"/>
                    <a:pt x="0" y="0"/>
                    <a:pt x="0" y="0"/>
                  </a:cubicBezTo>
                  <a:cubicBezTo>
                    <a:pt x="0" y="0"/>
                    <a:pt x="0" y="0"/>
                    <a:pt x="0" y="0"/>
                  </a:cubicBezTo>
                  <a:lnTo>
                    <a:pt x="1"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37" name="Rectangle 452">
              <a:extLst>
                <a:ext uri="{FF2B5EF4-FFF2-40B4-BE49-F238E27FC236}">
                  <a16:creationId xmlns:a16="http://schemas.microsoft.com/office/drawing/2014/main" id="{D26FCA00-C0BC-4ED4-BAF0-AF090D96CAAB}"/>
                </a:ext>
              </a:extLst>
            </p:cNvPr>
            <p:cNvSpPr>
              <a:spLocks noChangeArrowheads="1"/>
            </p:cNvSpPr>
            <p:nvPr/>
          </p:nvSpPr>
          <p:spPr bwMode="auto">
            <a:xfrm>
              <a:off x="10717" y="2329"/>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438" name="Freeform 453">
              <a:extLst>
                <a:ext uri="{FF2B5EF4-FFF2-40B4-BE49-F238E27FC236}">
                  <a16:creationId xmlns:a16="http://schemas.microsoft.com/office/drawing/2014/main" id="{36346412-0360-4481-9802-FB8B2498545E}"/>
                </a:ext>
              </a:extLst>
            </p:cNvPr>
            <p:cNvSpPr>
              <a:spLocks/>
            </p:cNvSpPr>
            <p:nvPr/>
          </p:nvSpPr>
          <p:spPr bwMode="auto">
            <a:xfrm>
              <a:off x="10685" y="2337"/>
              <a:ext cx="1" cy="0"/>
            </a:xfrm>
            <a:custGeom>
              <a:avLst/>
              <a:gdLst>
                <a:gd name="T0" fmla="*/ 1 w 1"/>
                <a:gd name="T1" fmla="*/ 0 w 1"/>
                <a:gd name="T2" fmla="*/ 0 w 1"/>
                <a:gd name="T3" fmla="*/ 0 w 1"/>
                <a:gd name="T4" fmla="*/ 1 w 1"/>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1">
                  <a:moveTo>
                    <a:pt x="1" y="0"/>
                  </a:moveTo>
                  <a:lnTo>
                    <a:pt x="0" y="0"/>
                  </a:ln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39" name="Freeform 454">
              <a:extLst>
                <a:ext uri="{FF2B5EF4-FFF2-40B4-BE49-F238E27FC236}">
                  <a16:creationId xmlns:a16="http://schemas.microsoft.com/office/drawing/2014/main" id="{2633621C-DC60-4FF3-B788-65D3C5DB937E}"/>
                </a:ext>
              </a:extLst>
            </p:cNvPr>
            <p:cNvSpPr>
              <a:spLocks/>
            </p:cNvSpPr>
            <p:nvPr/>
          </p:nvSpPr>
          <p:spPr bwMode="auto">
            <a:xfrm>
              <a:off x="10685" y="2342"/>
              <a:ext cx="1" cy="2"/>
            </a:xfrm>
            <a:custGeom>
              <a:avLst/>
              <a:gdLst>
                <a:gd name="T0" fmla="*/ 0 w 1"/>
                <a:gd name="T1" fmla="*/ 0 h 1"/>
                <a:gd name="T2" fmla="*/ 1 w 1"/>
                <a:gd name="T3" fmla="*/ 4 h 1"/>
                <a:gd name="T4" fmla="*/ 1 w 1"/>
                <a:gd name="T5" fmla="*/ 4 h 1"/>
                <a:gd name="T6" fmla="*/ 1 w 1"/>
                <a:gd name="T7" fmla="*/ 4 h 1"/>
                <a:gd name="T8" fmla="*/ 0 w 1"/>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0" y="0"/>
                  </a:moveTo>
                  <a:cubicBezTo>
                    <a:pt x="0" y="0"/>
                    <a:pt x="1" y="1"/>
                    <a:pt x="1" y="1"/>
                  </a:cubicBezTo>
                  <a:cubicBezTo>
                    <a:pt x="1" y="1"/>
                    <a:pt x="1" y="1"/>
                    <a:pt x="1" y="1"/>
                  </a:cubicBezTo>
                  <a:cubicBezTo>
                    <a:pt x="1" y="1"/>
                    <a:pt x="1" y="1"/>
                    <a:pt x="1" y="1"/>
                  </a:cubicBezTo>
                  <a:cubicBezTo>
                    <a:pt x="0" y="0"/>
                    <a:pt x="0" y="0"/>
                    <a:pt x="0"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40" name="Freeform 455">
              <a:extLst>
                <a:ext uri="{FF2B5EF4-FFF2-40B4-BE49-F238E27FC236}">
                  <a16:creationId xmlns:a16="http://schemas.microsoft.com/office/drawing/2014/main" id="{2C5E8017-6787-4047-85C6-DA6FC69D616A}"/>
                </a:ext>
              </a:extLst>
            </p:cNvPr>
            <p:cNvSpPr>
              <a:spLocks/>
            </p:cNvSpPr>
            <p:nvPr/>
          </p:nvSpPr>
          <p:spPr bwMode="auto">
            <a:xfrm>
              <a:off x="10692" y="2322"/>
              <a:ext cx="1" cy="1"/>
            </a:xfrm>
            <a:custGeom>
              <a:avLst/>
              <a:gdLst>
                <a:gd name="T0" fmla="*/ 1 w 1"/>
                <a:gd name="T1" fmla="*/ 1 h 1"/>
                <a:gd name="T2" fmla="*/ 1 w 1"/>
                <a:gd name="T3" fmla="*/ 1 h 1"/>
                <a:gd name="T4" fmla="*/ 1 w 1"/>
                <a:gd name="T5" fmla="*/ 0 h 1"/>
                <a:gd name="T6" fmla="*/ 0 w 1"/>
                <a:gd name="T7" fmla="*/ 1 h 1"/>
                <a:gd name="T8" fmla="*/ 0 w 1"/>
                <a:gd name="T9" fmla="*/ 1 h 1"/>
                <a:gd name="T10" fmla="*/ 0 w 1"/>
                <a:gd name="T11" fmla="*/ 1 h 1"/>
                <a:gd name="T12" fmla="*/ 1 w 1"/>
                <a:gd name="T13" fmla="*/ 1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1" y="1"/>
                  </a:moveTo>
                  <a:lnTo>
                    <a:pt x="1" y="1"/>
                  </a:lnTo>
                  <a:lnTo>
                    <a:pt x="1" y="0"/>
                  </a:lnTo>
                  <a:lnTo>
                    <a:pt x="0" y="1"/>
                  </a:lnTo>
                  <a:lnTo>
                    <a:pt x="1"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41" name="Freeform 456">
              <a:extLst>
                <a:ext uri="{FF2B5EF4-FFF2-40B4-BE49-F238E27FC236}">
                  <a16:creationId xmlns:a16="http://schemas.microsoft.com/office/drawing/2014/main" id="{16385201-1EEB-4021-B96E-8648F6704A4C}"/>
                </a:ext>
              </a:extLst>
            </p:cNvPr>
            <p:cNvSpPr>
              <a:spLocks/>
            </p:cNvSpPr>
            <p:nvPr/>
          </p:nvSpPr>
          <p:spPr bwMode="auto">
            <a:xfrm>
              <a:off x="10704" y="2330"/>
              <a:ext cx="3" cy="2"/>
            </a:xfrm>
            <a:custGeom>
              <a:avLst/>
              <a:gdLst>
                <a:gd name="T0" fmla="*/ 5 w 2"/>
                <a:gd name="T1" fmla="*/ 0 h 1"/>
                <a:gd name="T2" fmla="*/ 3 w 2"/>
                <a:gd name="T3" fmla="*/ 0 h 1"/>
                <a:gd name="T4" fmla="*/ 0 w 2"/>
                <a:gd name="T5" fmla="*/ 0 h 1"/>
                <a:gd name="T6" fmla="*/ 3 w 2"/>
                <a:gd name="T7" fmla="*/ 4 h 1"/>
                <a:gd name="T8" fmla="*/ 5 w 2"/>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2" y="0"/>
                  </a:moveTo>
                  <a:cubicBezTo>
                    <a:pt x="1" y="0"/>
                    <a:pt x="1" y="0"/>
                    <a:pt x="1" y="0"/>
                  </a:cubicBezTo>
                  <a:cubicBezTo>
                    <a:pt x="1" y="0"/>
                    <a:pt x="0" y="0"/>
                    <a:pt x="0" y="0"/>
                  </a:cubicBezTo>
                  <a:cubicBezTo>
                    <a:pt x="1" y="1"/>
                    <a:pt x="1" y="1"/>
                    <a:pt x="1" y="1"/>
                  </a:cubicBez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42" name="Freeform 457">
              <a:extLst>
                <a:ext uri="{FF2B5EF4-FFF2-40B4-BE49-F238E27FC236}">
                  <a16:creationId xmlns:a16="http://schemas.microsoft.com/office/drawing/2014/main" id="{AF71ECFA-528B-4111-8F8F-57A2B5FB29BB}"/>
                </a:ext>
              </a:extLst>
            </p:cNvPr>
            <p:cNvSpPr>
              <a:spLocks/>
            </p:cNvSpPr>
            <p:nvPr/>
          </p:nvSpPr>
          <p:spPr bwMode="auto">
            <a:xfrm>
              <a:off x="10698" y="2323"/>
              <a:ext cx="2" cy="0"/>
            </a:xfrm>
            <a:custGeom>
              <a:avLst/>
              <a:gdLst>
                <a:gd name="T0" fmla="*/ 2 w 2"/>
                <a:gd name="T1" fmla="*/ 2 w 2"/>
                <a:gd name="T2" fmla="*/ 0 w 2"/>
                <a:gd name="T3" fmla="*/ 2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43" name="Rectangle 458">
              <a:extLst>
                <a:ext uri="{FF2B5EF4-FFF2-40B4-BE49-F238E27FC236}">
                  <a16:creationId xmlns:a16="http://schemas.microsoft.com/office/drawing/2014/main" id="{A64601E0-680A-4C79-8B7F-6CADAED3477B}"/>
                </a:ext>
              </a:extLst>
            </p:cNvPr>
            <p:cNvSpPr>
              <a:spLocks noChangeArrowheads="1"/>
            </p:cNvSpPr>
            <p:nvPr/>
          </p:nvSpPr>
          <p:spPr bwMode="auto">
            <a:xfrm>
              <a:off x="10698" y="2330"/>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444" name="Rectangle 459">
              <a:extLst>
                <a:ext uri="{FF2B5EF4-FFF2-40B4-BE49-F238E27FC236}">
                  <a16:creationId xmlns:a16="http://schemas.microsoft.com/office/drawing/2014/main" id="{26DADDF6-676A-40F1-8326-9B7605A8035D}"/>
                </a:ext>
              </a:extLst>
            </p:cNvPr>
            <p:cNvSpPr>
              <a:spLocks noChangeArrowheads="1"/>
            </p:cNvSpPr>
            <p:nvPr/>
          </p:nvSpPr>
          <p:spPr bwMode="auto">
            <a:xfrm>
              <a:off x="10724" y="2335"/>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445" name="Rectangle 460">
              <a:extLst>
                <a:ext uri="{FF2B5EF4-FFF2-40B4-BE49-F238E27FC236}">
                  <a16:creationId xmlns:a16="http://schemas.microsoft.com/office/drawing/2014/main" id="{A36E9AA9-EAF9-44E6-8510-DB036144BA8D}"/>
                </a:ext>
              </a:extLst>
            </p:cNvPr>
            <p:cNvSpPr>
              <a:spLocks noChangeArrowheads="1"/>
            </p:cNvSpPr>
            <p:nvPr/>
          </p:nvSpPr>
          <p:spPr bwMode="auto">
            <a:xfrm>
              <a:off x="10778" y="2342"/>
              <a:ext cx="2"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446" name="Freeform 461">
              <a:extLst>
                <a:ext uri="{FF2B5EF4-FFF2-40B4-BE49-F238E27FC236}">
                  <a16:creationId xmlns:a16="http://schemas.microsoft.com/office/drawing/2014/main" id="{884131B0-2264-48BC-82E3-834471D35AA4}"/>
                </a:ext>
              </a:extLst>
            </p:cNvPr>
            <p:cNvSpPr>
              <a:spLocks/>
            </p:cNvSpPr>
            <p:nvPr/>
          </p:nvSpPr>
          <p:spPr bwMode="auto">
            <a:xfrm>
              <a:off x="10729" y="2335"/>
              <a:ext cx="2" cy="0"/>
            </a:xfrm>
            <a:custGeom>
              <a:avLst/>
              <a:gdLst>
                <a:gd name="T0" fmla="*/ 0 w 1"/>
                <a:gd name="T1" fmla="*/ 0 w 1"/>
                <a:gd name="T2" fmla="*/ 4 w 1"/>
                <a:gd name="T3" fmla="*/ 4 w 1"/>
                <a:gd name="T4" fmla="*/ 4 w 1"/>
                <a:gd name="T5" fmla="*/ 4 w 1"/>
                <a:gd name="T6" fmla="*/ 0 w 1"/>
                <a:gd name="T7" fmla="*/ 0 60000 65536"/>
                <a:gd name="T8" fmla="*/ 0 60000 65536"/>
                <a:gd name="T9" fmla="*/ 0 60000 65536"/>
                <a:gd name="T10" fmla="*/ 0 60000 65536"/>
                <a:gd name="T11" fmla="*/ 0 60000 65536"/>
                <a:gd name="T12" fmla="*/ 0 60000 65536"/>
                <a:gd name="T13" fmla="*/ 0 60000 65536"/>
              </a:gdLst>
              <a:ahLst/>
              <a:cxnLst>
                <a:cxn ang="T7">
                  <a:pos x="T0" y="0"/>
                </a:cxn>
                <a:cxn ang="T8">
                  <a:pos x="T1" y="0"/>
                </a:cxn>
                <a:cxn ang="T9">
                  <a:pos x="T2" y="0"/>
                </a:cxn>
                <a:cxn ang="T10">
                  <a:pos x="T3" y="0"/>
                </a:cxn>
                <a:cxn ang="T11">
                  <a:pos x="T4" y="0"/>
                </a:cxn>
                <a:cxn ang="T12">
                  <a:pos x="T5" y="0"/>
                </a:cxn>
                <a:cxn ang="T13">
                  <a:pos x="T6" y="0"/>
                </a:cxn>
              </a:cxnLst>
              <a:rect l="0" t="0" r="r" b="b"/>
              <a:pathLst>
                <a:path w="1">
                  <a:moveTo>
                    <a:pt x="0" y="0"/>
                  </a:moveTo>
                  <a:cubicBezTo>
                    <a:pt x="0" y="0"/>
                    <a:pt x="0" y="0"/>
                    <a:pt x="0" y="0"/>
                  </a:cubicBezTo>
                  <a:cubicBezTo>
                    <a:pt x="1" y="0"/>
                    <a:pt x="1" y="0"/>
                    <a:pt x="1" y="0"/>
                  </a:cubicBezTo>
                  <a:cubicBezTo>
                    <a:pt x="1" y="0"/>
                    <a:pt x="1" y="0"/>
                    <a:pt x="1" y="0"/>
                  </a:cubicBezTo>
                  <a:cubicBezTo>
                    <a:pt x="1" y="0"/>
                    <a:pt x="1" y="0"/>
                    <a:pt x="1" y="0"/>
                  </a:cubicBezTo>
                  <a:cubicBezTo>
                    <a:pt x="1" y="0"/>
                    <a:pt x="1" y="0"/>
                    <a:pt x="1" y="0"/>
                  </a:cubicBezTo>
                  <a:cubicBezTo>
                    <a:pt x="1" y="0"/>
                    <a:pt x="1" y="0"/>
                    <a:pt x="0"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47" name="Rectangle 462">
              <a:extLst>
                <a:ext uri="{FF2B5EF4-FFF2-40B4-BE49-F238E27FC236}">
                  <a16:creationId xmlns:a16="http://schemas.microsoft.com/office/drawing/2014/main" id="{B5B35F01-74AE-4A70-8B2B-BE73553CA7E8}"/>
                </a:ext>
              </a:extLst>
            </p:cNvPr>
            <p:cNvSpPr>
              <a:spLocks noChangeArrowheads="1"/>
            </p:cNvSpPr>
            <p:nvPr/>
          </p:nvSpPr>
          <p:spPr bwMode="auto">
            <a:xfrm>
              <a:off x="10748" y="2335"/>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448" name="Freeform 463">
              <a:extLst>
                <a:ext uri="{FF2B5EF4-FFF2-40B4-BE49-F238E27FC236}">
                  <a16:creationId xmlns:a16="http://schemas.microsoft.com/office/drawing/2014/main" id="{9A83D028-1E4D-4198-AB5B-574E970E32F3}"/>
                </a:ext>
              </a:extLst>
            </p:cNvPr>
            <p:cNvSpPr>
              <a:spLocks/>
            </p:cNvSpPr>
            <p:nvPr/>
          </p:nvSpPr>
          <p:spPr bwMode="auto">
            <a:xfrm>
              <a:off x="10735" y="2342"/>
              <a:ext cx="0" cy="2"/>
            </a:xfrm>
            <a:custGeom>
              <a:avLst/>
              <a:gdLst>
                <a:gd name="T0" fmla="*/ 0 h 2"/>
                <a:gd name="T1" fmla="*/ 2 h 2"/>
                <a:gd name="T2" fmla="*/ 0 h 2"/>
                <a:gd name="T3" fmla="*/ 0 h 2"/>
                <a:gd name="T4" fmla="*/ 0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0"/>
                  </a:moveTo>
                  <a:lnTo>
                    <a:pt x="0" y="2"/>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49" name="Rectangle 464">
              <a:extLst>
                <a:ext uri="{FF2B5EF4-FFF2-40B4-BE49-F238E27FC236}">
                  <a16:creationId xmlns:a16="http://schemas.microsoft.com/office/drawing/2014/main" id="{B67CB8BD-ED7D-4602-B5C3-2B0B3570FBFE}"/>
                </a:ext>
              </a:extLst>
            </p:cNvPr>
            <p:cNvSpPr>
              <a:spLocks noChangeArrowheads="1"/>
            </p:cNvSpPr>
            <p:nvPr/>
          </p:nvSpPr>
          <p:spPr bwMode="auto">
            <a:xfrm>
              <a:off x="10736" y="2342"/>
              <a:ext cx="1" cy="2"/>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450" name="Freeform 465">
              <a:extLst>
                <a:ext uri="{FF2B5EF4-FFF2-40B4-BE49-F238E27FC236}">
                  <a16:creationId xmlns:a16="http://schemas.microsoft.com/office/drawing/2014/main" id="{59712025-302D-46E5-ACD6-53D7E3D1287C}"/>
                </a:ext>
              </a:extLst>
            </p:cNvPr>
            <p:cNvSpPr>
              <a:spLocks/>
            </p:cNvSpPr>
            <p:nvPr/>
          </p:nvSpPr>
          <p:spPr bwMode="auto">
            <a:xfrm>
              <a:off x="10778" y="2337"/>
              <a:ext cx="2" cy="2"/>
            </a:xfrm>
            <a:custGeom>
              <a:avLst/>
              <a:gdLst>
                <a:gd name="T0" fmla="*/ 2 w 2"/>
                <a:gd name="T1" fmla="*/ 2 h 2"/>
                <a:gd name="T2" fmla="*/ 2 w 2"/>
                <a:gd name="T3" fmla="*/ 0 h 2"/>
                <a:gd name="T4" fmla="*/ 0 w 2"/>
                <a:gd name="T5" fmla="*/ 2 h 2"/>
                <a:gd name="T6" fmla="*/ 2 w 2"/>
                <a:gd name="T7" fmla="*/ 2 h 2"/>
                <a:gd name="T8" fmla="*/ 2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2"/>
                  </a:moveTo>
                  <a:lnTo>
                    <a:pt x="2" y="0"/>
                  </a:lnTo>
                  <a:lnTo>
                    <a:pt x="0" y="2"/>
                  </a:lnTo>
                  <a:lnTo>
                    <a:pt x="2"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51" name="Freeform 466">
              <a:extLst>
                <a:ext uri="{FF2B5EF4-FFF2-40B4-BE49-F238E27FC236}">
                  <a16:creationId xmlns:a16="http://schemas.microsoft.com/office/drawing/2014/main" id="{8F282EA4-F286-4BD1-83C7-C9B32CDD6B5A}"/>
                </a:ext>
              </a:extLst>
            </p:cNvPr>
            <p:cNvSpPr>
              <a:spLocks/>
            </p:cNvSpPr>
            <p:nvPr/>
          </p:nvSpPr>
          <p:spPr bwMode="auto">
            <a:xfrm>
              <a:off x="10733" y="2337"/>
              <a:ext cx="2" cy="0"/>
            </a:xfrm>
            <a:custGeom>
              <a:avLst/>
              <a:gdLst>
                <a:gd name="T0" fmla="*/ 0 w 2"/>
                <a:gd name="T1" fmla="*/ 2 w 2"/>
                <a:gd name="T2" fmla="*/ 2 w 2"/>
                <a:gd name="T3" fmla="*/ 2 w 2"/>
                <a:gd name="T4" fmla="*/ 2 w 2"/>
                <a:gd name="T5" fmla="*/ 0 w 2"/>
                <a:gd name="T6" fmla="*/ 0 w 2"/>
                <a:gd name="T7" fmla="*/ 0 60000 65536"/>
                <a:gd name="T8" fmla="*/ 0 60000 65536"/>
                <a:gd name="T9" fmla="*/ 0 60000 65536"/>
                <a:gd name="T10" fmla="*/ 0 60000 65536"/>
                <a:gd name="T11" fmla="*/ 0 60000 65536"/>
                <a:gd name="T12" fmla="*/ 0 60000 65536"/>
                <a:gd name="T13" fmla="*/ 0 60000 65536"/>
              </a:gdLst>
              <a:ahLst/>
              <a:cxnLst>
                <a:cxn ang="T7">
                  <a:pos x="T0" y="0"/>
                </a:cxn>
                <a:cxn ang="T8">
                  <a:pos x="T1" y="0"/>
                </a:cxn>
                <a:cxn ang="T9">
                  <a:pos x="T2" y="0"/>
                </a:cxn>
                <a:cxn ang="T10">
                  <a:pos x="T3" y="0"/>
                </a:cxn>
                <a:cxn ang="T11">
                  <a:pos x="T4" y="0"/>
                </a:cxn>
                <a:cxn ang="T12">
                  <a:pos x="T5" y="0"/>
                </a:cxn>
                <a:cxn ang="T13">
                  <a:pos x="T6" y="0"/>
                </a:cxn>
              </a:cxnLst>
              <a:rect l="0" t="0" r="r" b="b"/>
              <a:pathLst>
                <a:path w="2">
                  <a:moveTo>
                    <a:pt x="0" y="0"/>
                  </a:move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52" name="Rectangle 467">
              <a:extLst>
                <a:ext uri="{FF2B5EF4-FFF2-40B4-BE49-F238E27FC236}">
                  <a16:creationId xmlns:a16="http://schemas.microsoft.com/office/drawing/2014/main" id="{57E4D86E-942D-43E5-A089-D573DDC46C8B}"/>
                </a:ext>
              </a:extLst>
            </p:cNvPr>
            <p:cNvSpPr>
              <a:spLocks noChangeArrowheads="1"/>
            </p:cNvSpPr>
            <p:nvPr/>
          </p:nvSpPr>
          <p:spPr bwMode="auto">
            <a:xfrm>
              <a:off x="10769" y="2339"/>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453" name="Freeform 468">
              <a:extLst>
                <a:ext uri="{FF2B5EF4-FFF2-40B4-BE49-F238E27FC236}">
                  <a16:creationId xmlns:a16="http://schemas.microsoft.com/office/drawing/2014/main" id="{59C6ABA4-CFC8-4DBF-B0CB-93432369F520}"/>
                </a:ext>
              </a:extLst>
            </p:cNvPr>
            <p:cNvSpPr>
              <a:spLocks/>
            </p:cNvSpPr>
            <p:nvPr/>
          </p:nvSpPr>
          <p:spPr bwMode="auto">
            <a:xfrm>
              <a:off x="10742" y="2351"/>
              <a:ext cx="1" cy="2"/>
            </a:xfrm>
            <a:custGeom>
              <a:avLst/>
              <a:gdLst>
                <a:gd name="T0" fmla="*/ 1 w 1"/>
                <a:gd name="T1" fmla="*/ 0 h 1"/>
                <a:gd name="T2" fmla="*/ 0 w 1"/>
                <a:gd name="T3" fmla="*/ 4 h 1"/>
                <a:gd name="T4" fmla="*/ 0 w 1"/>
                <a:gd name="T5" fmla="*/ 4 h 1"/>
                <a:gd name="T6" fmla="*/ 1 w 1"/>
                <a:gd name="T7" fmla="*/ 4 h 1"/>
                <a:gd name="T8" fmla="*/ 1 w 1"/>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1" y="0"/>
                  </a:moveTo>
                  <a:cubicBezTo>
                    <a:pt x="0" y="0"/>
                    <a:pt x="0" y="1"/>
                    <a:pt x="0" y="1"/>
                  </a:cubicBezTo>
                  <a:cubicBezTo>
                    <a:pt x="0" y="1"/>
                    <a:pt x="0" y="1"/>
                    <a:pt x="0" y="1"/>
                  </a:cubicBezTo>
                  <a:cubicBezTo>
                    <a:pt x="1" y="1"/>
                    <a:pt x="1" y="1"/>
                    <a:pt x="1" y="1"/>
                  </a:cubicBez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54" name="Rectangle 469">
              <a:extLst>
                <a:ext uri="{FF2B5EF4-FFF2-40B4-BE49-F238E27FC236}">
                  <a16:creationId xmlns:a16="http://schemas.microsoft.com/office/drawing/2014/main" id="{BD2F39CB-E278-4CA9-A912-5CF050E29039}"/>
                </a:ext>
              </a:extLst>
            </p:cNvPr>
            <p:cNvSpPr>
              <a:spLocks noChangeArrowheads="1"/>
            </p:cNvSpPr>
            <p:nvPr/>
          </p:nvSpPr>
          <p:spPr bwMode="auto">
            <a:xfrm>
              <a:off x="10745" y="2353"/>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455" name="Rectangle 470">
              <a:extLst>
                <a:ext uri="{FF2B5EF4-FFF2-40B4-BE49-F238E27FC236}">
                  <a16:creationId xmlns:a16="http://schemas.microsoft.com/office/drawing/2014/main" id="{5F123E1A-E5FB-4287-A858-25A3318E4EF5}"/>
                </a:ext>
              </a:extLst>
            </p:cNvPr>
            <p:cNvSpPr>
              <a:spLocks noChangeArrowheads="1"/>
            </p:cNvSpPr>
            <p:nvPr/>
          </p:nvSpPr>
          <p:spPr bwMode="auto">
            <a:xfrm>
              <a:off x="10745" y="2342"/>
              <a:ext cx="1" cy="2"/>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456" name="Freeform 471">
              <a:extLst>
                <a:ext uri="{FF2B5EF4-FFF2-40B4-BE49-F238E27FC236}">
                  <a16:creationId xmlns:a16="http://schemas.microsoft.com/office/drawing/2014/main" id="{620F5AAB-E4B4-4EBE-9DF5-DE4EAE6AF022}"/>
                </a:ext>
              </a:extLst>
            </p:cNvPr>
            <p:cNvSpPr>
              <a:spLocks/>
            </p:cNvSpPr>
            <p:nvPr/>
          </p:nvSpPr>
          <p:spPr bwMode="auto">
            <a:xfrm>
              <a:off x="10740" y="2335"/>
              <a:ext cx="2" cy="0"/>
            </a:xfrm>
            <a:custGeom>
              <a:avLst/>
              <a:gdLst>
                <a:gd name="T0" fmla="*/ 0 w 2"/>
                <a:gd name="T1" fmla="*/ 0 w 2"/>
                <a:gd name="T2" fmla="*/ 0 w 2"/>
                <a:gd name="T3" fmla="*/ 0 w 2"/>
                <a:gd name="T4" fmla="*/ 2 w 2"/>
                <a:gd name="T5" fmla="*/ 2 w 2"/>
                <a:gd name="T6" fmla="*/ 2 w 2"/>
                <a:gd name="T7" fmla="*/ 0 w 2"/>
                <a:gd name="T8" fmla="*/ 0 60000 65536"/>
                <a:gd name="T9" fmla="*/ 0 60000 65536"/>
                <a:gd name="T10" fmla="*/ 0 60000 65536"/>
                <a:gd name="T11" fmla="*/ 0 60000 65536"/>
                <a:gd name="T12" fmla="*/ 0 60000 65536"/>
                <a:gd name="T13" fmla="*/ 0 60000 65536"/>
                <a:gd name="T14" fmla="*/ 0 60000 65536"/>
                <a:gd name="T15" fmla="*/ 0 60000 65536"/>
              </a:gdLst>
              <a:ahLst/>
              <a:cxnLst>
                <a:cxn ang="T8">
                  <a:pos x="T0" y="0"/>
                </a:cxn>
                <a:cxn ang="T9">
                  <a:pos x="T1" y="0"/>
                </a:cxn>
                <a:cxn ang="T10">
                  <a:pos x="T2" y="0"/>
                </a:cxn>
                <a:cxn ang="T11">
                  <a:pos x="T3" y="0"/>
                </a:cxn>
                <a:cxn ang="T12">
                  <a:pos x="T4" y="0"/>
                </a:cxn>
                <a:cxn ang="T13">
                  <a:pos x="T5" y="0"/>
                </a:cxn>
                <a:cxn ang="T14">
                  <a:pos x="T6" y="0"/>
                </a:cxn>
                <a:cxn ang="T15">
                  <a:pos x="T7" y="0"/>
                </a:cxn>
              </a:cxnLst>
              <a:rect l="0" t="0" r="r" b="b"/>
              <a:pathLst>
                <a:path w="2">
                  <a:moveTo>
                    <a:pt x="0" y="0"/>
                  </a:moveTo>
                  <a:lnTo>
                    <a:pt x="0" y="0"/>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57" name="Freeform 472">
              <a:extLst>
                <a:ext uri="{FF2B5EF4-FFF2-40B4-BE49-F238E27FC236}">
                  <a16:creationId xmlns:a16="http://schemas.microsoft.com/office/drawing/2014/main" id="{5778A4E1-87C0-4F00-9E77-49085AA83178}"/>
                </a:ext>
              </a:extLst>
            </p:cNvPr>
            <p:cNvSpPr>
              <a:spLocks/>
            </p:cNvSpPr>
            <p:nvPr/>
          </p:nvSpPr>
          <p:spPr bwMode="auto">
            <a:xfrm>
              <a:off x="10738" y="2349"/>
              <a:ext cx="2" cy="2"/>
            </a:xfrm>
            <a:custGeom>
              <a:avLst/>
              <a:gdLst>
                <a:gd name="T0" fmla="*/ 4 w 1"/>
                <a:gd name="T1" fmla="*/ 0 h 1"/>
                <a:gd name="T2" fmla="*/ 4 w 1"/>
                <a:gd name="T3" fmla="*/ 0 h 1"/>
                <a:gd name="T4" fmla="*/ 0 w 1"/>
                <a:gd name="T5" fmla="*/ 0 h 1"/>
                <a:gd name="T6" fmla="*/ 0 w 1"/>
                <a:gd name="T7" fmla="*/ 0 h 1"/>
                <a:gd name="T8" fmla="*/ 0 w 1"/>
                <a:gd name="T9" fmla="*/ 0 h 1"/>
                <a:gd name="T10" fmla="*/ 4 w 1"/>
                <a:gd name="T11" fmla="*/ 4 h 1"/>
                <a:gd name="T12" fmla="*/ 4 w 1"/>
                <a:gd name="T13" fmla="*/ 0 h 1"/>
                <a:gd name="T14" fmla="*/ 4 w 1"/>
                <a:gd name="T15" fmla="*/ 0 h 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 h="1">
                  <a:moveTo>
                    <a:pt x="1" y="0"/>
                  </a:moveTo>
                  <a:cubicBezTo>
                    <a:pt x="1" y="0"/>
                    <a:pt x="1" y="0"/>
                    <a:pt x="1" y="0"/>
                  </a:cubicBezTo>
                  <a:cubicBezTo>
                    <a:pt x="0" y="0"/>
                    <a:pt x="0" y="0"/>
                    <a:pt x="0" y="0"/>
                  </a:cubicBezTo>
                  <a:cubicBezTo>
                    <a:pt x="0" y="0"/>
                    <a:pt x="0" y="0"/>
                    <a:pt x="0" y="0"/>
                  </a:cubicBezTo>
                  <a:cubicBezTo>
                    <a:pt x="0" y="0"/>
                    <a:pt x="0" y="0"/>
                    <a:pt x="0" y="0"/>
                  </a:cubicBezTo>
                  <a:cubicBezTo>
                    <a:pt x="1" y="1"/>
                    <a:pt x="1" y="1"/>
                    <a:pt x="1" y="1"/>
                  </a:cubicBezTo>
                  <a:cubicBezTo>
                    <a:pt x="1" y="0"/>
                    <a:pt x="1" y="0"/>
                    <a:pt x="1" y="0"/>
                  </a:cubicBezTo>
                  <a:cubicBezTo>
                    <a:pt x="1" y="0"/>
                    <a:pt x="1" y="0"/>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58" name="Freeform 473">
              <a:extLst>
                <a:ext uri="{FF2B5EF4-FFF2-40B4-BE49-F238E27FC236}">
                  <a16:creationId xmlns:a16="http://schemas.microsoft.com/office/drawing/2014/main" id="{88CC069B-DB68-4506-AA5D-8A07BD86E82D}"/>
                </a:ext>
              </a:extLst>
            </p:cNvPr>
            <p:cNvSpPr>
              <a:spLocks/>
            </p:cNvSpPr>
            <p:nvPr/>
          </p:nvSpPr>
          <p:spPr bwMode="auto">
            <a:xfrm>
              <a:off x="10738" y="2330"/>
              <a:ext cx="4" cy="2"/>
            </a:xfrm>
            <a:custGeom>
              <a:avLst/>
              <a:gdLst>
                <a:gd name="T0" fmla="*/ 4 w 2"/>
                <a:gd name="T1" fmla="*/ 4 h 1"/>
                <a:gd name="T2" fmla="*/ 8 w 2"/>
                <a:gd name="T3" fmla="*/ 4 h 1"/>
                <a:gd name="T4" fmla="*/ 8 w 2"/>
                <a:gd name="T5" fmla="*/ 0 h 1"/>
                <a:gd name="T6" fmla="*/ 0 w 2"/>
                <a:gd name="T7" fmla="*/ 0 h 1"/>
                <a:gd name="T8" fmla="*/ 0 w 2"/>
                <a:gd name="T9" fmla="*/ 0 h 1"/>
                <a:gd name="T10" fmla="*/ 0 w 2"/>
                <a:gd name="T11" fmla="*/ 4 h 1"/>
                <a:gd name="T12" fmla="*/ 4 w 2"/>
                <a:gd name="T13" fmla="*/ 4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1" y="1"/>
                  </a:moveTo>
                  <a:cubicBezTo>
                    <a:pt x="2" y="1"/>
                    <a:pt x="2" y="1"/>
                    <a:pt x="2" y="1"/>
                  </a:cubicBezTo>
                  <a:cubicBezTo>
                    <a:pt x="2" y="0"/>
                    <a:pt x="2" y="0"/>
                    <a:pt x="2" y="0"/>
                  </a:cubicBezTo>
                  <a:cubicBezTo>
                    <a:pt x="1" y="0"/>
                    <a:pt x="0" y="0"/>
                    <a:pt x="0" y="0"/>
                  </a:cubicBezTo>
                  <a:cubicBezTo>
                    <a:pt x="0" y="0"/>
                    <a:pt x="0" y="0"/>
                    <a:pt x="0" y="0"/>
                  </a:cubicBezTo>
                  <a:cubicBezTo>
                    <a:pt x="0" y="1"/>
                    <a:pt x="0" y="1"/>
                    <a:pt x="0" y="1"/>
                  </a:cubicBezTo>
                  <a:cubicBezTo>
                    <a:pt x="0" y="1"/>
                    <a:pt x="1" y="1"/>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59" name="Freeform 474">
              <a:extLst>
                <a:ext uri="{FF2B5EF4-FFF2-40B4-BE49-F238E27FC236}">
                  <a16:creationId xmlns:a16="http://schemas.microsoft.com/office/drawing/2014/main" id="{041548FF-D4B4-41B3-A0DF-491638ABEFA7}"/>
                </a:ext>
              </a:extLst>
            </p:cNvPr>
            <p:cNvSpPr>
              <a:spLocks/>
            </p:cNvSpPr>
            <p:nvPr/>
          </p:nvSpPr>
          <p:spPr bwMode="auto">
            <a:xfrm>
              <a:off x="10740" y="2344"/>
              <a:ext cx="2" cy="0"/>
            </a:xfrm>
            <a:custGeom>
              <a:avLst/>
              <a:gdLst>
                <a:gd name="T0" fmla="*/ 0 w 2"/>
                <a:gd name="T1" fmla="*/ 0 w 2"/>
                <a:gd name="T2" fmla="*/ 2 w 2"/>
                <a:gd name="T3" fmla="*/ 0 w 2"/>
                <a:gd name="T4" fmla="*/ 0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0" y="0"/>
                  </a:moveTo>
                  <a:lnTo>
                    <a:pt x="0" y="0"/>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60" name="Freeform 475">
              <a:extLst>
                <a:ext uri="{FF2B5EF4-FFF2-40B4-BE49-F238E27FC236}">
                  <a16:creationId xmlns:a16="http://schemas.microsoft.com/office/drawing/2014/main" id="{DD5DE35F-6250-42D6-8188-CD936306383D}"/>
                </a:ext>
              </a:extLst>
            </p:cNvPr>
            <p:cNvSpPr>
              <a:spLocks/>
            </p:cNvSpPr>
            <p:nvPr/>
          </p:nvSpPr>
          <p:spPr bwMode="auto">
            <a:xfrm>
              <a:off x="10712" y="2329"/>
              <a:ext cx="2" cy="3"/>
            </a:xfrm>
            <a:custGeom>
              <a:avLst/>
              <a:gdLst>
                <a:gd name="T0" fmla="*/ 4 w 1"/>
                <a:gd name="T1" fmla="*/ 3 h 2"/>
                <a:gd name="T2" fmla="*/ 0 w 1"/>
                <a:gd name="T3" fmla="*/ 3 h 2"/>
                <a:gd name="T4" fmla="*/ 0 w 1"/>
                <a:gd name="T5" fmla="*/ 0 h 2"/>
                <a:gd name="T6" fmla="*/ 0 w 1"/>
                <a:gd name="T7" fmla="*/ 3 h 2"/>
                <a:gd name="T8" fmla="*/ 4 w 1"/>
                <a:gd name="T9" fmla="*/ 3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2">
                  <a:moveTo>
                    <a:pt x="1" y="1"/>
                  </a:moveTo>
                  <a:cubicBezTo>
                    <a:pt x="0" y="1"/>
                    <a:pt x="0" y="1"/>
                    <a:pt x="0" y="1"/>
                  </a:cubicBezTo>
                  <a:cubicBezTo>
                    <a:pt x="0" y="0"/>
                    <a:pt x="0" y="0"/>
                    <a:pt x="0" y="0"/>
                  </a:cubicBezTo>
                  <a:cubicBezTo>
                    <a:pt x="0" y="1"/>
                    <a:pt x="0" y="1"/>
                    <a:pt x="0" y="1"/>
                  </a:cubicBezTo>
                  <a:cubicBezTo>
                    <a:pt x="0" y="1"/>
                    <a:pt x="0" y="2"/>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61" name="Freeform 476">
              <a:extLst>
                <a:ext uri="{FF2B5EF4-FFF2-40B4-BE49-F238E27FC236}">
                  <a16:creationId xmlns:a16="http://schemas.microsoft.com/office/drawing/2014/main" id="{514B9AE6-9585-42BD-B00C-97D958EE1734}"/>
                </a:ext>
              </a:extLst>
            </p:cNvPr>
            <p:cNvSpPr>
              <a:spLocks/>
            </p:cNvSpPr>
            <p:nvPr/>
          </p:nvSpPr>
          <p:spPr bwMode="auto">
            <a:xfrm>
              <a:off x="10729" y="2344"/>
              <a:ext cx="2" cy="2"/>
            </a:xfrm>
            <a:custGeom>
              <a:avLst/>
              <a:gdLst>
                <a:gd name="T0" fmla="*/ 0 w 1"/>
                <a:gd name="T1" fmla="*/ 0 h 1"/>
                <a:gd name="T2" fmla="*/ 0 w 1"/>
                <a:gd name="T3" fmla="*/ 4 h 1"/>
                <a:gd name="T4" fmla="*/ 0 w 1"/>
                <a:gd name="T5" fmla="*/ 4 h 1"/>
                <a:gd name="T6" fmla="*/ 4 w 1"/>
                <a:gd name="T7" fmla="*/ 4 h 1"/>
                <a:gd name="T8" fmla="*/ 0 w 1"/>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0" y="0"/>
                  </a:moveTo>
                  <a:cubicBezTo>
                    <a:pt x="0" y="1"/>
                    <a:pt x="0" y="1"/>
                    <a:pt x="0" y="1"/>
                  </a:cubicBezTo>
                  <a:cubicBezTo>
                    <a:pt x="0" y="1"/>
                    <a:pt x="0" y="1"/>
                    <a:pt x="0" y="1"/>
                  </a:cubicBezTo>
                  <a:cubicBezTo>
                    <a:pt x="1" y="1"/>
                    <a:pt x="1" y="1"/>
                    <a:pt x="1" y="1"/>
                  </a:cubicBezTo>
                  <a:cubicBezTo>
                    <a:pt x="1" y="0"/>
                    <a:pt x="1" y="0"/>
                    <a:pt x="0"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62" name="Freeform 477">
              <a:extLst>
                <a:ext uri="{FF2B5EF4-FFF2-40B4-BE49-F238E27FC236}">
                  <a16:creationId xmlns:a16="http://schemas.microsoft.com/office/drawing/2014/main" id="{763060CE-CFAE-4794-9EF1-1E18CB0A27B2}"/>
                </a:ext>
              </a:extLst>
            </p:cNvPr>
            <p:cNvSpPr>
              <a:spLocks/>
            </p:cNvSpPr>
            <p:nvPr/>
          </p:nvSpPr>
          <p:spPr bwMode="auto">
            <a:xfrm>
              <a:off x="10712" y="2335"/>
              <a:ext cx="2" cy="0"/>
            </a:xfrm>
            <a:custGeom>
              <a:avLst/>
              <a:gdLst>
                <a:gd name="T0" fmla="*/ 2 w 2"/>
                <a:gd name="T1" fmla="*/ 0 w 2"/>
                <a:gd name="T2" fmla="*/ 2 w 2"/>
                <a:gd name="T3" fmla="*/ 2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63" name="Freeform 478">
              <a:extLst>
                <a:ext uri="{FF2B5EF4-FFF2-40B4-BE49-F238E27FC236}">
                  <a16:creationId xmlns:a16="http://schemas.microsoft.com/office/drawing/2014/main" id="{02D127E6-297A-4D3E-844A-348DE44F6762}"/>
                </a:ext>
              </a:extLst>
            </p:cNvPr>
            <p:cNvSpPr>
              <a:spLocks/>
            </p:cNvSpPr>
            <p:nvPr/>
          </p:nvSpPr>
          <p:spPr bwMode="auto">
            <a:xfrm>
              <a:off x="10716" y="2337"/>
              <a:ext cx="3" cy="2"/>
            </a:xfrm>
            <a:custGeom>
              <a:avLst/>
              <a:gdLst>
                <a:gd name="T0" fmla="*/ 3 w 3"/>
                <a:gd name="T1" fmla="*/ 0 h 2"/>
                <a:gd name="T2" fmla="*/ 1 w 3"/>
                <a:gd name="T3" fmla="*/ 0 h 2"/>
                <a:gd name="T4" fmla="*/ 0 w 3"/>
                <a:gd name="T5" fmla="*/ 2 h 2"/>
                <a:gd name="T6" fmla="*/ 1 w 3"/>
                <a:gd name="T7" fmla="*/ 2 h 2"/>
                <a:gd name="T8" fmla="*/ 1 w 3"/>
                <a:gd name="T9" fmla="*/ 2 h 2"/>
                <a:gd name="T10" fmla="*/ 3 w 3"/>
                <a:gd name="T11" fmla="*/ 2 h 2"/>
                <a:gd name="T12" fmla="*/ 3 w 3"/>
                <a:gd name="T13" fmla="*/ 2 h 2"/>
                <a:gd name="T14" fmla="*/ 3 w 3"/>
                <a:gd name="T15" fmla="*/ 0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 h="2">
                  <a:moveTo>
                    <a:pt x="3" y="0"/>
                  </a:moveTo>
                  <a:lnTo>
                    <a:pt x="1" y="0"/>
                  </a:lnTo>
                  <a:lnTo>
                    <a:pt x="0" y="2"/>
                  </a:lnTo>
                  <a:lnTo>
                    <a:pt x="1" y="2"/>
                  </a:lnTo>
                  <a:lnTo>
                    <a:pt x="3" y="2"/>
                  </a:lnTo>
                  <a:lnTo>
                    <a:pt x="3"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64" name="Freeform 479">
              <a:extLst>
                <a:ext uri="{FF2B5EF4-FFF2-40B4-BE49-F238E27FC236}">
                  <a16:creationId xmlns:a16="http://schemas.microsoft.com/office/drawing/2014/main" id="{DB693E53-F138-420A-9811-11492D291574}"/>
                </a:ext>
              </a:extLst>
            </p:cNvPr>
            <p:cNvSpPr>
              <a:spLocks/>
            </p:cNvSpPr>
            <p:nvPr/>
          </p:nvSpPr>
          <p:spPr bwMode="auto">
            <a:xfrm>
              <a:off x="10714" y="2342"/>
              <a:ext cx="3" cy="2"/>
            </a:xfrm>
            <a:custGeom>
              <a:avLst/>
              <a:gdLst>
                <a:gd name="T0" fmla="*/ 3 w 2"/>
                <a:gd name="T1" fmla="*/ 0 h 1"/>
                <a:gd name="T2" fmla="*/ 3 w 2"/>
                <a:gd name="T3" fmla="*/ 0 h 1"/>
                <a:gd name="T4" fmla="*/ 0 w 2"/>
                <a:gd name="T5" fmla="*/ 0 h 1"/>
                <a:gd name="T6" fmla="*/ 3 w 2"/>
                <a:gd name="T7" fmla="*/ 4 h 1"/>
                <a:gd name="T8" fmla="*/ 5 w 2"/>
                <a:gd name="T9" fmla="*/ 0 h 1"/>
                <a:gd name="T10" fmla="*/ 5 w 2"/>
                <a:gd name="T11" fmla="*/ 0 h 1"/>
                <a:gd name="T12" fmla="*/ 3 w 2"/>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1" y="0"/>
                  </a:moveTo>
                  <a:cubicBezTo>
                    <a:pt x="1" y="0"/>
                    <a:pt x="1" y="0"/>
                    <a:pt x="1" y="0"/>
                  </a:cubicBezTo>
                  <a:cubicBezTo>
                    <a:pt x="0" y="0"/>
                    <a:pt x="0" y="0"/>
                    <a:pt x="0" y="0"/>
                  </a:cubicBezTo>
                  <a:cubicBezTo>
                    <a:pt x="1" y="1"/>
                    <a:pt x="1" y="1"/>
                    <a:pt x="1" y="1"/>
                  </a:cubicBezTo>
                  <a:cubicBezTo>
                    <a:pt x="1" y="0"/>
                    <a:pt x="2" y="0"/>
                    <a:pt x="2" y="0"/>
                  </a:cubicBezTo>
                  <a:cubicBezTo>
                    <a:pt x="2" y="0"/>
                    <a:pt x="2" y="0"/>
                    <a:pt x="2" y="0"/>
                  </a:cubicBez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65" name="Freeform 480">
              <a:extLst>
                <a:ext uri="{FF2B5EF4-FFF2-40B4-BE49-F238E27FC236}">
                  <a16:creationId xmlns:a16="http://schemas.microsoft.com/office/drawing/2014/main" id="{6C642307-F236-45CE-92D5-7ED7827462B6}"/>
                </a:ext>
              </a:extLst>
            </p:cNvPr>
            <p:cNvSpPr>
              <a:spLocks/>
            </p:cNvSpPr>
            <p:nvPr/>
          </p:nvSpPr>
          <p:spPr bwMode="auto">
            <a:xfrm>
              <a:off x="10709" y="2337"/>
              <a:ext cx="2" cy="2"/>
            </a:xfrm>
            <a:custGeom>
              <a:avLst/>
              <a:gdLst>
                <a:gd name="T0" fmla="*/ 2 w 2"/>
                <a:gd name="T1" fmla="*/ 2 h 2"/>
                <a:gd name="T2" fmla="*/ 2 w 2"/>
                <a:gd name="T3" fmla="*/ 0 h 2"/>
                <a:gd name="T4" fmla="*/ 2 w 2"/>
                <a:gd name="T5" fmla="*/ 0 h 2"/>
                <a:gd name="T6" fmla="*/ 0 w 2"/>
                <a:gd name="T7" fmla="*/ 0 h 2"/>
                <a:gd name="T8" fmla="*/ 2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2"/>
                  </a:moveTo>
                  <a:lnTo>
                    <a:pt x="2" y="0"/>
                  </a:lnTo>
                  <a:lnTo>
                    <a:pt x="0" y="0"/>
                  </a:lnTo>
                  <a:lnTo>
                    <a:pt x="2"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66" name="Freeform 481">
              <a:extLst>
                <a:ext uri="{FF2B5EF4-FFF2-40B4-BE49-F238E27FC236}">
                  <a16:creationId xmlns:a16="http://schemas.microsoft.com/office/drawing/2014/main" id="{F0DD64FD-A668-4F60-9774-19D47A0894E1}"/>
                </a:ext>
              </a:extLst>
            </p:cNvPr>
            <p:cNvSpPr>
              <a:spLocks/>
            </p:cNvSpPr>
            <p:nvPr/>
          </p:nvSpPr>
          <p:spPr bwMode="auto">
            <a:xfrm>
              <a:off x="10709" y="2342"/>
              <a:ext cx="2" cy="0"/>
            </a:xfrm>
            <a:custGeom>
              <a:avLst/>
              <a:gdLst>
                <a:gd name="T0" fmla="*/ 0 w 2"/>
                <a:gd name="T1" fmla="*/ 2 w 2"/>
                <a:gd name="T2" fmla="*/ 2 w 2"/>
                <a:gd name="T3" fmla="*/ 2 w 2"/>
                <a:gd name="T4" fmla="*/ 0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0" y="0"/>
                  </a:move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67" name="Rectangle 482">
              <a:extLst>
                <a:ext uri="{FF2B5EF4-FFF2-40B4-BE49-F238E27FC236}">
                  <a16:creationId xmlns:a16="http://schemas.microsoft.com/office/drawing/2014/main" id="{E8D7DFD4-15A2-492F-AF08-8153B799EAB2}"/>
                </a:ext>
              </a:extLst>
            </p:cNvPr>
            <p:cNvSpPr>
              <a:spLocks noChangeArrowheads="1"/>
            </p:cNvSpPr>
            <p:nvPr/>
          </p:nvSpPr>
          <p:spPr bwMode="auto">
            <a:xfrm>
              <a:off x="10711" y="2329"/>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468" name="Freeform 483">
              <a:extLst>
                <a:ext uri="{FF2B5EF4-FFF2-40B4-BE49-F238E27FC236}">
                  <a16:creationId xmlns:a16="http://schemas.microsoft.com/office/drawing/2014/main" id="{C1652E78-A3CB-4550-B528-84204B2EFA6D}"/>
                </a:ext>
              </a:extLst>
            </p:cNvPr>
            <p:cNvSpPr>
              <a:spLocks/>
            </p:cNvSpPr>
            <p:nvPr/>
          </p:nvSpPr>
          <p:spPr bwMode="auto">
            <a:xfrm>
              <a:off x="10719" y="2344"/>
              <a:ext cx="2" cy="0"/>
            </a:xfrm>
            <a:custGeom>
              <a:avLst/>
              <a:gdLst>
                <a:gd name="T0" fmla="*/ 0 w 2"/>
                <a:gd name="T1" fmla="*/ 2 w 2"/>
                <a:gd name="T2" fmla="*/ 2 w 2"/>
                <a:gd name="T3" fmla="*/ 2 w 2"/>
                <a:gd name="T4" fmla="*/ 0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0" y="0"/>
                  </a:move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69" name="Freeform 484">
              <a:extLst>
                <a:ext uri="{FF2B5EF4-FFF2-40B4-BE49-F238E27FC236}">
                  <a16:creationId xmlns:a16="http://schemas.microsoft.com/office/drawing/2014/main" id="{0F4A882F-6334-4A99-A5DC-85C5E81F0CE2}"/>
                </a:ext>
              </a:extLst>
            </p:cNvPr>
            <p:cNvSpPr>
              <a:spLocks/>
            </p:cNvSpPr>
            <p:nvPr/>
          </p:nvSpPr>
          <p:spPr bwMode="auto">
            <a:xfrm>
              <a:off x="10721" y="2334"/>
              <a:ext cx="2" cy="1"/>
            </a:xfrm>
            <a:custGeom>
              <a:avLst/>
              <a:gdLst>
                <a:gd name="T0" fmla="*/ 0 w 2"/>
                <a:gd name="T1" fmla="*/ 1 h 1"/>
                <a:gd name="T2" fmla="*/ 0 w 2"/>
                <a:gd name="T3" fmla="*/ 1 h 1"/>
                <a:gd name="T4" fmla="*/ 2 w 2"/>
                <a:gd name="T5" fmla="*/ 1 h 1"/>
                <a:gd name="T6" fmla="*/ 0 w 2"/>
                <a:gd name="T7" fmla="*/ 0 h 1"/>
                <a:gd name="T8" fmla="*/ 0 w 2"/>
                <a:gd name="T9" fmla="*/ 1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0" y="1"/>
                  </a:moveTo>
                  <a:lnTo>
                    <a:pt x="0" y="1"/>
                  </a:lnTo>
                  <a:lnTo>
                    <a:pt x="2" y="1"/>
                  </a:lnTo>
                  <a:lnTo>
                    <a:pt x="0" y="0"/>
                  </a:lnTo>
                  <a:lnTo>
                    <a:pt x="0"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70" name="Rectangle 485">
              <a:extLst>
                <a:ext uri="{FF2B5EF4-FFF2-40B4-BE49-F238E27FC236}">
                  <a16:creationId xmlns:a16="http://schemas.microsoft.com/office/drawing/2014/main" id="{E3DD0500-C47D-4AB6-930A-68DFF8D41F11}"/>
                </a:ext>
              </a:extLst>
            </p:cNvPr>
            <p:cNvSpPr>
              <a:spLocks noChangeArrowheads="1"/>
            </p:cNvSpPr>
            <p:nvPr/>
          </p:nvSpPr>
          <p:spPr bwMode="auto">
            <a:xfrm>
              <a:off x="10728" y="2337"/>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471" name="Rectangle 486">
              <a:extLst>
                <a:ext uri="{FF2B5EF4-FFF2-40B4-BE49-F238E27FC236}">
                  <a16:creationId xmlns:a16="http://schemas.microsoft.com/office/drawing/2014/main" id="{DC5E3B70-7BA9-40B0-B464-DEAEAEB3AA08}"/>
                </a:ext>
              </a:extLst>
            </p:cNvPr>
            <p:cNvSpPr>
              <a:spLocks noChangeArrowheads="1"/>
            </p:cNvSpPr>
            <p:nvPr/>
          </p:nvSpPr>
          <p:spPr bwMode="auto">
            <a:xfrm>
              <a:off x="10731" y="2330"/>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472" name="Freeform 487">
              <a:extLst>
                <a:ext uri="{FF2B5EF4-FFF2-40B4-BE49-F238E27FC236}">
                  <a16:creationId xmlns:a16="http://schemas.microsoft.com/office/drawing/2014/main" id="{A7560C70-DFA0-4771-8675-8707E51E7AA3}"/>
                </a:ext>
              </a:extLst>
            </p:cNvPr>
            <p:cNvSpPr>
              <a:spLocks/>
            </p:cNvSpPr>
            <p:nvPr/>
          </p:nvSpPr>
          <p:spPr bwMode="auto">
            <a:xfrm>
              <a:off x="10726" y="2337"/>
              <a:ext cx="2" cy="2"/>
            </a:xfrm>
            <a:custGeom>
              <a:avLst/>
              <a:gdLst>
                <a:gd name="T0" fmla="*/ 0 w 2"/>
                <a:gd name="T1" fmla="*/ 0 h 2"/>
                <a:gd name="T2" fmla="*/ 0 w 2"/>
                <a:gd name="T3" fmla="*/ 2 h 2"/>
                <a:gd name="T4" fmla="*/ 2 w 2"/>
                <a:gd name="T5" fmla="*/ 2 h 2"/>
                <a:gd name="T6" fmla="*/ 2 w 2"/>
                <a:gd name="T7" fmla="*/ 2 h 2"/>
                <a:gd name="T8" fmla="*/ 0 w 2"/>
                <a:gd name="T9" fmla="*/ 0 h 2"/>
                <a:gd name="T10" fmla="*/ 0 w 2"/>
                <a:gd name="T11" fmla="*/ 0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2">
                  <a:moveTo>
                    <a:pt x="0" y="0"/>
                  </a:moveTo>
                  <a:lnTo>
                    <a:pt x="0" y="2"/>
                  </a:lnTo>
                  <a:lnTo>
                    <a:pt x="2" y="2"/>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73" name="Rectangle 488">
              <a:extLst>
                <a:ext uri="{FF2B5EF4-FFF2-40B4-BE49-F238E27FC236}">
                  <a16:creationId xmlns:a16="http://schemas.microsoft.com/office/drawing/2014/main" id="{168BF345-8E88-4D04-A6A5-FB0FB49B1AEF}"/>
                </a:ext>
              </a:extLst>
            </p:cNvPr>
            <p:cNvSpPr>
              <a:spLocks noChangeArrowheads="1"/>
            </p:cNvSpPr>
            <p:nvPr/>
          </p:nvSpPr>
          <p:spPr bwMode="auto">
            <a:xfrm>
              <a:off x="10723" y="2329"/>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474" name="Freeform 489">
              <a:extLst>
                <a:ext uri="{FF2B5EF4-FFF2-40B4-BE49-F238E27FC236}">
                  <a16:creationId xmlns:a16="http://schemas.microsoft.com/office/drawing/2014/main" id="{BE5DABB6-1141-4BC5-99C8-302C2626AF85}"/>
                </a:ext>
              </a:extLst>
            </p:cNvPr>
            <p:cNvSpPr>
              <a:spLocks/>
            </p:cNvSpPr>
            <p:nvPr/>
          </p:nvSpPr>
          <p:spPr bwMode="auto">
            <a:xfrm>
              <a:off x="10743" y="2337"/>
              <a:ext cx="2" cy="2"/>
            </a:xfrm>
            <a:custGeom>
              <a:avLst/>
              <a:gdLst>
                <a:gd name="T0" fmla="*/ 0 w 2"/>
                <a:gd name="T1" fmla="*/ 0 h 2"/>
                <a:gd name="T2" fmla="*/ 0 w 2"/>
                <a:gd name="T3" fmla="*/ 0 h 2"/>
                <a:gd name="T4" fmla="*/ 0 w 2"/>
                <a:gd name="T5" fmla="*/ 0 h 2"/>
                <a:gd name="T6" fmla="*/ 0 w 2"/>
                <a:gd name="T7" fmla="*/ 2 h 2"/>
                <a:gd name="T8" fmla="*/ 2 w 2"/>
                <a:gd name="T9" fmla="*/ 0 h 2"/>
                <a:gd name="T10" fmla="*/ 2 w 2"/>
                <a:gd name="T11" fmla="*/ 0 h 2"/>
                <a:gd name="T12" fmla="*/ 0 w 2"/>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0" y="0"/>
                  </a:moveTo>
                  <a:lnTo>
                    <a:pt x="0" y="0"/>
                  </a:lnTo>
                  <a:lnTo>
                    <a:pt x="0" y="2"/>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75" name="Freeform 490">
              <a:extLst>
                <a:ext uri="{FF2B5EF4-FFF2-40B4-BE49-F238E27FC236}">
                  <a16:creationId xmlns:a16="http://schemas.microsoft.com/office/drawing/2014/main" id="{5B529C6D-A7FC-4CB4-AFEE-EEEAC5780A5A}"/>
                </a:ext>
              </a:extLst>
            </p:cNvPr>
            <p:cNvSpPr>
              <a:spLocks/>
            </p:cNvSpPr>
            <p:nvPr/>
          </p:nvSpPr>
          <p:spPr bwMode="auto">
            <a:xfrm>
              <a:off x="10723" y="2344"/>
              <a:ext cx="1" cy="2"/>
            </a:xfrm>
            <a:custGeom>
              <a:avLst/>
              <a:gdLst>
                <a:gd name="T0" fmla="*/ 0 w 1"/>
                <a:gd name="T1" fmla="*/ 0 h 2"/>
                <a:gd name="T2" fmla="*/ 0 w 1"/>
                <a:gd name="T3" fmla="*/ 0 h 2"/>
                <a:gd name="T4" fmla="*/ 0 w 1"/>
                <a:gd name="T5" fmla="*/ 0 h 2"/>
                <a:gd name="T6" fmla="*/ 1 w 1"/>
                <a:gd name="T7" fmla="*/ 2 h 2"/>
                <a:gd name="T8" fmla="*/ 1 w 1"/>
                <a:gd name="T9" fmla="*/ 0 h 2"/>
                <a:gd name="T10" fmla="*/ 0 w 1"/>
                <a:gd name="T11" fmla="*/ 0 h 2"/>
                <a:gd name="T12" fmla="*/ 0 w 1"/>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2">
                  <a:moveTo>
                    <a:pt x="0" y="0"/>
                  </a:moveTo>
                  <a:lnTo>
                    <a:pt x="0" y="0"/>
                  </a:lnTo>
                  <a:lnTo>
                    <a:pt x="1" y="2"/>
                  </a:lnTo>
                  <a:lnTo>
                    <a:pt x="1"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76" name="Rectangle 491">
              <a:extLst>
                <a:ext uri="{FF2B5EF4-FFF2-40B4-BE49-F238E27FC236}">
                  <a16:creationId xmlns:a16="http://schemas.microsoft.com/office/drawing/2014/main" id="{9FF54D96-CBEC-4D9D-B633-4F9EFA413D35}"/>
                </a:ext>
              </a:extLst>
            </p:cNvPr>
            <p:cNvSpPr>
              <a:spLocks noChangeArrowheads="1"/>
            </p:cNvSpPr>
            <p:nvPr/>
          </p:nvSpPr>
          <p:spPr bwMode="auto">
            <a:xfrm>
              <a:off x="10629" y="2329"/>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477" name="Rectangle 492">
              <a:extLst>
                <a:ext uri="{FF2B5EF4-FFF2-40B4-BE49-F238E27FC236}">
                  <a16:creationId xmlns:a16="http://schemas.microsoft.com/office/drawing/2014/main" id="{66582775-6581-4883-8C47-F8475EC578B5}"/>
                </a:ext>
              </a:extLst>
            </p:cNvPr>
            <p:cNvSpPr>
              <a:spLocks noChangeArrowheads="1"/>
            </p:cNvSpPr>
            <p:nvPr/>
          </p:nvSpPr>
          <p:spPr bwMode="auto">
            <a:xfrm>
              <a:off x="10562" y="2358"/>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478" name="Rectangle 493">
              <a:extLst>
                <a:ext uri="{FF2B5EF4-FFF2-40B4-BE49-F238E27FC236}">
                  <a16:creationId xmlns:a16="http://schemas.microsoft.com/office/drawing/2014/main" id="{1B6044E5-E6AA-46B7-AEB1-1124408B0D42}"/>
                </a:ext>
              </a:extLst>
            </p:cNvPr>
            <p:cNvSpPr>
              <a:spLocks noChangeArrowheads="1"/>
            </p:cNvSpPr>
            <p:nvPr/>
          </p:nvSpPr>
          <p:spPr bwMode="auto">
            <a:xfrm>
              <a:off x="10559" y="2384"/>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479" name="Rectangle 494">
              <a:extLst>
                <a:ext uri="{FF2B5EF4-FFF2-40B4-BE49-F238E27FC236}">
                  <a16:creationId xmlns:a16="http://schemas.microsoft.com/office/drawing/2014/main" id="{BA377B65-0A05-419A-BCF1-319A02F5F14B}"/>
                </a:ext>
              </a:extLst>
            </p:cNvPr>
            <p:cNvSpPr>
              <a:spLocks noChangeArrowheads="1"/>
            </p:cNvSpPr>
            <p:nvPr/>
          </p:nvSpPr>
          <p:spPr bwMode="auto">
            <a:xfrm>
              <a:off x="10560" y="2406"/>
              <a:ext cx="1" cy="2"/>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480" name="Freeform 495">
              <a:extLst>
                <a:ext uri="{FF2B5EF4-FFF2-40B4-BE49-F238E27FC236}">
                  <a16:creationId xmlns:a16="http://schemas.microsoft.com/office/drawing/2014/main" id="{A58F0925-E4CE-482F-B181-788940625F4C}"/>
                </a:ext>
              </a:extLst>
            </p:cNvPr>
            <p:cNvSpPr>
              <a:spLocks/>
            </p:cNvSpPr>
            <p:nvPr/>
          </p:nvSpPr>
          <p:spPr bwMode="auto">
            <a:xfrm>
              <a:off x="10562" y="2361"/>
              <a:ext cx="0" cy="2"/>
            </a:xfrm>
            <a:custGeom>
              <a:avLst/>
              <a:gdLst>
                <a:gd name="T0" fmla="*/ 2 h 2"/>
                <a:gd name="T1" fmla="*/ 2 h 2"/>
                <a:gd name="T2" fmla="*/ 2 h 2"/>
                <a:gd name="T3" fmla="*/ 0 h 2"/>
                <a:gd name="T4" fmla="*/ 2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2"/>
                  </a:moveTo>
                  <a:lnTo>
                    <a:pt x="0" y="2"/>
                  </a:lnTo>
                  <a:lnTo>
                    <a:pt x="0"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81" name="Freeform 496">
              <a:extLst>
                <a:ext uri="{FF2B5EF4-FFF2-40B4-BE49-F238E27FC236}">
                  <a16:creationId xmlns:a16="http://schemas.microsoft.com/office/drawing/2014/main" id="{55F80B7D-420A-4DB5-8B4E-61CCAF0634C6}"/>
                </a:ext>
              </a:extLst>
            </p:cNvPr>
            <p:cNvSpPr>
              <a:spLocks/>
            </p:cNvSpPr>
            <p:nvPr/>
          </p:nvSpPr>
          <p:spPr bwMode="auto">
            <a:xfrm>
              <a:off x="10562" y="2372"/>
              <a:ext cx="2" cy="1"/>
            </a:xfrm>
            <a:custGeom>
              <a:avLst/>
              <a:gdLst>
                <a:gd name="T0" fmla="*/ 2 w 2"/>
                <a:gd name="T1" fmla="*/ 1 h 1"/>
                <a:gd name="T2" fmla="*/ 2 w 2"/>
                <a:gd name="T3" fmla="*/ 0 h 1"/>
                <a:gd name="T4" fmla="*/ 2 w 2"/>
                <a:gd name="T5" fmla="*/ 0 h 1"/>
                <a:gd name="T6" fmla="*/ 0 w 2"/>
                <a:gd name="T7" fmla="*/ 0 h 1"/>
                <a:gd name="T8" fmla="*/ 2 w 2"/>
                <a:gd name="T9" fmla="*/ 1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2" y="1"/>
                  </a:moveTo>
                  <a:lnTo>
                    <a:pt x="2" y="0"/>
                  </a:lnTo>
                  <a:lnTo>
                    <a:pt x="0" y="0"/>
                  </a:lnTo>
                  <a:lnTo>
                    <a:pt x="2"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82" name="Rectangle 497">
              <a:extLst>
                <a:ext uri="{FF2B5EF4-FFF2-40B4-BE49-F238E27FC236}">
                  <a16:creationId xmlns:a16="http://schemas.microsoft.com/office/drawing/2014/main" id="{368ABD0A-EA4A-408D-B61F-D2D7FEE9CA60}"/>
                </a:ext>
              </a:extLst>
            </p:cNvPr>
            <p:cNvSpPr>
              <a:spLocks noChangeArrowheads="1"/>
            </p:cNvSpPr>
            <p:nvPr/>
          </p:nvSpPr>
          <p:spPr bwMode="auto">
            <a:xfrm>
              <a:off x="10564" y="2404"/>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483" name="Freeform 498">
              <a:extLst>
                <a:ext uri="{FF2B5EF4-FFF2-40B4-BE49-F238E27FC236}">
                  <a16:creationId xmlns:a16="http://schemas.microsoft.com/office/drawing/2014/main" id="{9EE79FCB-1CFE-43B6-A238-D4E9D78924F5}"/>
                </a:ext>
              </a:extLst>
            </p:cNvPr>
            <p:cNvSpPr>
              <a:spLocks/>
            </p:cNvSpPr>
            <p:nvPr/>
          </p:nvSpPr>
          <p:spPr bwMode="auto">
            <a:xfrm>
              <a:off x="10559" y="2437"/>
              <a:ext cx="1" cy="2"/>
            </a:xfrm>
            <a:custGeom>
              <a:avLst/>
              <a:gdLst>
                <a:gd name="T0" fmla="*/ 0 w 1"/>
                <a:gd name="T1" fmla="*/ 2 h 2"/>
                <a:gd name="T2" fmla="*/ 1 w 1"/>
                <a:gd name="T3" fmla="*/ 2 h 2"/>
                <a:gd name="T4" fmla="*/ 0 w 1"/>
                <a:gd name="T5" fmla="*/ 0 h 2"/>
                <a:gd name="T6" fmla="*/ 0 w 1"/>
                <a:gd name="T7" fmla="*/ 2 h 2"/>
                <a:gd name="T8" fmla="*/ 0 w 1"/>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2">
                  <a:moveTo>
                    <a:pt x="0" y="2"/>
                  </a:moveTo>
                  <a:lnTo>
                    <a:pt x="1" y="2"/>
                  </a:lnTo>
                  <a:lnTo>
                    <a:pt x="0"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84" name="Freeform 499">
              <a:extLst>
                <a:ext uri="{FF2B5EF4-FFF2-40B4-BE49-F238E27FC236}">
                  <a16:creationId xmlns:a16="http://schemas.microsoft.com/office/drawing/2014/main" id="{1633366A-CC36-4766-9300-5E6E60B1CCC4}"/>
                </a:ext>
              </a:extLst>
            </p:cNvPr>
            <p:cNvSpPr>
              <a:spLocks/>
            </p:cNvSpPr>
            <p:nvPr/>
          </p:nvSpPr>
          <p:spPr bwMode="auto">
            <a:xfrm>
              <a:off x="10559" y="2411"/>
              <a:ext cx="1" cy="0"/>
            </a:xfrm>
            <a:custGeom>
              <a:avLst/>
              <a:gdLst>
                <a:gd name="T0" fmla="*/ 1 w 1"/>
                <a:gd name="T1" fmla="*/ 1 w 1"/>
                <a:gd name="T2" fmla="*/ 1 w 1"/>
                <a:gd name="T3" fmla="*/ 0 w 1"/>
                <a:gd name="T4" fmla="*/ 1 w 1"/>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1">
                  <a:moveTo>
                    <a:pt x="1" y="0"/>
                  </a:moveTo>
                  <a:lnTo>
                    <a:pt x="1" y="0"/>
                  </a:lnTo>
                  <a:lnTo>
                    <a:pt x="0" y="0"/>
                  </a:ln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85" name="Freeform 500">
              <a:extLst>
                <a:ext uri="{FF2B5EF4-FFF2-40B4-BE49-F238E27FC236}">
                  <a16:creationId xmlns:a16="http://schemas.microsoft.com/office/drawing/2014/main" id="{54A6EB19-4EA5-4F2B-8819-C540C78ECA46}"/>
                </a:ext>
              </a:extLst>
            </p:cNvPr>
            <p:cNvSpPr>
              <a:spLocks/>
            </p:cNvSpPr>
            <p:nvPr/>
          </p:nvSpPr>
          <p:spPr bwMode="auto">
            <a:xfrm>
              <a:off x="10555" y="2466"/>
              <a:ext cx="2" cy="2"/>
            </a:xfrm>
            <a:custGeom>
              <a:avLst/>
              <a:gdLst>
                <a:gd name="T0" fmla="*/ 0 w 1"/>
                <a:gd name="T1" fmla="*/ 0 h 1"/>
                <a:gd name="T2" fmla="*/ 0 w 1"/>
                <a:gd name="T3" fmla="*/ 0 h 1"/>
                <a:gd name="T4" fmla="*/ 0 w 1"/>
                <a:gd name="T5" fmla="*/ 4 h 1"/>
                <a:gd name="T6" fmla="*/ 4 w 1"/>
                <a:gd name="T7" fmla="*/ 0 h 1"/>
                <a:gd name="T8" fmla="*/ 0 w 1"/>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0" y="0"/>
                  </a:moveTo>
                  <a:cubicBezTo>
                    <a:pt x="0" y="0"/>
                    <a:pt x="0" y="0"/>
                    <a:pt x="0" y="0"/>
                  </a:cubicBezTo>
                  <a:cubicBezTo>
                    <a:pt x="0" y="1"/>
                    <a:pt x="0" y="1"/>
                    <a:pt x="0" y="1"/>
                  </a:cubicBezTo>
                  <a:cubicBezTo>
                    <a:pt x="1" y="0"/>
                    <a:pt x="1" y="0"/>
                    <a:pt x="1" y="0"/>
                  </a:cubicBezTo>
                  <a:cubicBezTo>
                    <a:pt x="0" y="0"/>
                    <a:pt x="0" y="0"/>
                    <a:pt x="0"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86" name="Freeform 501">
              <a:extLst>
                <a:ext uri="{FF2B5EF4-FFF2-40B4-BE49-F238E27FC236}">
                  <a16:creationId xmlns:a16="http://schemas.microsoft.com/office/drawing/2014/main" id="{DCF8B9A1-805F-4A73-B5E7-386D44E7D7F9}"/>
                </a:ext>
              </a:extLst>
            </p:cNvPr>
            <p:cNvSpPr>
              <a:spLocks/>
            </p:cNvSpPr>
            <p:nvPr/>
          </p:nvSpPr>
          <p:spPr bwMode="auto">
            <a:xfrm>
              <a:off x="10560" y="2342"/>
              <a:ext cx="2" cy="0"/>
            </a:xfrm>
            <a:custGeom>
              <a:avLst/>
              <a:gdLst>
                <a:gd name="T0" fmla="*/ 2 w 2"/>
                <a:gd name="T1" fmla="*/ 2 w 2"/>
                <a:gd name="T2" fmla="*/ 2 w 2"/>
                <a:gd name="T3" fmla="*/ 2 w 2"/>
                <a:gd name="T4" fmla="*/ 0 w 2"/>
                <a:gd name="T5" fmla="*/ 0 w 2"/>
                <a:gd name="T6" fmla="*/ 0 w 2"/>
                <a:gd name="T7" fmla="*/ 2 w 2"/>
                <a:gd name="T8" fmla="*/ 0 60000 65536"/>
                <a:gd name="T9" fmla="*/ 0 60000 65536"/>
                <a:gd name="T10" fmla="*/ 0 60000 65536"/>
                <a:gd name="T11" fmla="*/ 0 60000 65536"/>
                <a:gd name="T12" fmla="*/ 0 60000 65536"/>
                <a:gd name="T13" fmla="*/ 0 60000 65536"/>
                <a:gd name="T14" fmla="*/ 0 60000 65536"/>
                <a:gd name="T15" fmla="*/ 0 60000 65536"/>
              </a:gdLst>
              <a:ahLst/>
              <a:cxnLst>
                <a:cxn ang="T8">
                  <a:pos x="T0" y="0"/>
                </a:cxn>
                <a:cxn ang="T9">
                  <a:pos x="T1" y="0"/>
                </a:cxn>
                <a:cxn ang="T10">
                  <a:pos x="T2" y="0"/>
                </a:cxn>
                <a:cxn ang="T11">
                  <a:pos x="T3" y="0"/>
                </a:cxn>
                <a:cxn ang="T12">
                  <a:pos x="T4" y="0"/>
                </a:cxn>
                <a:cxn ang="T13">
                  <a:pos x="T5" y="0"/>
                </a:cxn>
                <a:cxn ang="T14">
                  <a:pos x="T6" y="0"/>
                </a:cxn>
                <a:cxn ang="T15">
                  <a:pos x="T7" y="0"/>
                </a:cxn>
              </a:cxnLst>
              <a:rect l="0" t="0" r="r" b="b"/>
              <a:pathLst>
                <a:path w="2">
                  <a:moveTo>
                    <a:pt x="2" y="0"/>
                  </a:move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87" name="Freeform 502">
              <a:extLst>
                <a:ext uri="{FF2B5EF4-FFF2-40B4-BE49-F238E27FC236}">
                  <a16:creationId xmlns:a16="http://schemas.microsoft.com/office/drawing/2014/main" id="{4B0323C1-5BC4-4926-8161-0CE044306425}"/>
                </a:ext>
              </a:extLst>
            </p:cNvPr>
            <p:cNvSpPr>
              <a:spLocks/>
            </p:cNvSpPr>
            <p:nvPr/>
          </p:nvSpPr>
          <p:spPr bwMode="auto">
            <a:xfrm>
              <a:off x="10553" y="2377"/>
              <a:ext cx="2" cy="1"/>
            </a:xfrm>
            <a:custGeom>
              <a:avLst/>
              <a:gdLst>
                <a:gd name="T0" fmla="*/ 2 w 2"/>
                <a:gd name="T1" fmla="*/ 0 h 1"/>
                <a:gd name="T2" fmla="*/ 0 w 2"/>
                <a:gd name="T3" fmla="*/ 0 h 1"/>
                <a:gd name="T4" fmla="*/ 0 w 2"/>
                <a:gd name="T5" fmla="*/ 1 h 1"/>
                <a:gd name="T6" fmla="*/ 2 w 2"/>
                <a:gd name="T7" fmla="*/ 0 h 1"/>
                <a:gd name="T8" fmla="*/ 2 w 2"/>
                <a:gd name="T9" fmla="*/ 0 h 1"/>
                <a:gd name="T10" fmla="*/ 2 w 2"/>
                <a:gd name="T11" fmla="*/ 0 h 1"/>
                <a:gd name="T12" fmla="*/ 2 w 2"/>
                <a:gd name="T13" fmla="*/ 0 h 1"/>
                <a:gd name="T14" fmla="*/ 2 w 2"/>
                <a:gd name="T15" fmla="*/ 0 h 1"/>
                <a:gd name="T16" fmla="*/ 2 w 2"/>
                <a:gd name="T17" fmla="*/ 0 h 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 h="1">
                  <a:moveTo>
                    <a:pt x="2" y="0"/>
                  </a:moveTo>
                  <a:lnTo>
                    <a:pt x="0" y="0"/>
                  </a:lnTo>
                  <a:lnTo>
                    <a:pt x="0" y="1"/>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88" name="Freeform 503">
              <a:extLst>
                <a:ext uri="{FF2B5EF4-FFF2-40B4-BE49-F238E27FC236}">
                  <a16:creationId xmlns:a16="http://schemas.microsoft.com/office/drawing/2014/main" id="{339FC66B-4749-4502-BC13-CDCFF271DFEE}"/>
                </a:ext>
              </a:extLst>
            </p:cNvPr>
            <p:cNvSpPr>
              <a:spLocks/>
            </p:cNvSpPr>
            <p:nvPr/>
          </p:nvSpPr>
          <p:spPr bwMode="auto">
            <a:xfrm>
              <a:off x="10553" y="2361"/>
              <a:ext cx="2" cy="2"/>
            </a:xfrm>
            <a:custGeom>
              <a:avLst/>
              <a:gdLst>
                <a:gd name="T0" fmla="*/ 0 w 2"/>
                <a:gd name="T1" fmla="*/ 0 h 2"/>
                <a:gd name="T2" fmla="*/ 2 w 2"/>
                <a:gd name="T3" fmla="*/ 2 h 2"/>
                <a:gd name="T4" fmla="*/ 2 w 2"/>
                <a:gd name="T5" fmla="*/ 2 h 2"/>
                <a:gd name="T6" fmla="*/ 0 w 2"/>
                <a:gd name="T7" fmla="*/ 0 h 2"/>
                <a:gd name="T8" fmla="*/ 0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0"/>
                  </a:moveTo>
                  <a:lnTo>
                    <a:pt x="2" y="2"/>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89" name="Oval 504">
              <a:extLst>
                <a:ext uri="{FF2B5EF4-FFF2-40B4-BE49-F238E27FC236}">
                  <a16:creationId xmlns:a16="http://schemas.microsoft.com/office/drawing/2014/main" id="{CB545BEB-5CA8-41AF-96F8-CAF3E24F9B19}"/>
                </a:ext>
              </a:extLst>
            </p:cNvPr>
            <p:cNvSpPr>
              <a:spLocks noChangeArrowheads="1"/>
            </p:cNvSpPr>
            <p:nvPr/>
          </p:nvSpPr>
          <p:spPr bwMode="auto">
            <a:xfrm>
              <a:off x="10553" y="2356"/>
              <a:ext cx="2" cy="2"/>
            </a:xfrm>
            <a:prstGeom prst="ellipse">
              <a:avLst/>
            </a:pr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490" name="Freeform 505">
              <a:extLst>
                <a:ext uri="{FF2B5EF4-FFF2-40B4-BE49-F238E27FC236}">
                  <a16:creationId xmlns:a16="http://schemas.microsoft.com/office/drawing/2014/main" id="{0B0B3114-3608-4F43-922E-5C29AAAEC34D}"/>
                </a:ext>
              </a:extLst>
            </p:cNvPr>
            <p:cNvSpPr>
              <a:spLocks/>
            </p:cNvSpPr>
            <p:nvPr/>
          </p:nvSpPr>
          <p:spPr bwMode="auto">
            <a:xfrm>
              <a:off x="10559" y="2473"/>
              <a:ext cx="1" cy="2"/>
            </a:xfrm>
            <a:custGeom>
              <a:avLst/>
              <a:gdLst>
                <a:gd name="T0" fmla="*/ 0 w 1"/>
                <a:gd name="T1" fmla="*/ 0 h 1"/>
                <a:gd name="T2" fmla="*/ 0 w 1"/>
                <a:gd name="T3" fmla="*/ 4 h 1"/>
                <a:gd name="T4" fmla="*/ 1 w 1"/>
                <a:gd name="T5" fmla="*/ 0 h 1"/>
                <a:gd name="T6" fmla="*/ 1 w 1"/>
                <a:gd name="T7" fmla="*/ 0 h 1"/>
                <a:gd name="T8" fmla="*/ 0 w 1"/>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0" y="0"/>
                  </a:moveTo>
                  <a:cubicBezTo>
                    <a:pt x="0" y="1"/>
                    <a:pt x="0" y="1"/>
                    <a:pt x="0" y="1"/>
                  </a:cubicBezTo>
                  <a:cubicBezTo>
                    <a:pt x="1" y="1"/>
                    <a:pt x="1" y="1"/>
                    <a:pt x="1" y="0"/>
                  </a:cubicBezTo>
                  <a:cubicBezTo>
                    <a:pt x="1" y="0"/>
                    <a:pt x="1" y="0"/>
                    <a:pt x="1" y="0"/>
                  </a:cubicBez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91" name="Freeform 506">
              <a:extLst>
                <a:ext uri="{FF2B5EF4-FFF2-40B4-BE49-F238E27FC236}">
                  <a16:creationId xmlns:a16="http://schemas.microsoft.com/office/drawing/2014/main" id="{E122AC28-7E3C-47E2-BD26-A978A070EF44}"/>
                </a:ext>
              </a:extLst>
            </p:cNvPr>
            <p:cNvSpPr>
              <a:spLocks/>
            </p:cNvSpPr>
            <p:nvPr/>
          </p:nvSpPr>
          <p:spPr bwMode="auto">
            <a:xfrm>
              <a:off x="10557" y="2341"/>
              <a:ext cx="2" cy="0"/>
            </a:xfrm>
            <a:custGeom>
              <a:avLst/>
              <a:gdLst>
                <a:gd name="T0" fmla="*/ 2 w 2"/>
                <a:gd name="T1" fmla="*/ 2 w 2"/>
                <a:gd name="T2" fmla="*/ 2 w 2"/>
                <a:gd name="T3" fmla="*/ 0 w 2"/>
                <a:gd name="T4" fmla="*/ 0 w 2"/>
                <a:gd name="T5" fmla="*/ 2 w 2"/>
                <a:gd name="T6" fmla="*/ 0 60000 65536"/>
                <a:gd name="T7" fmla="*/ 0 60000 65536"/>
                <a:gd name="T8" fmla="*/ 0 60000 65536"/>
                <a:gd name="T9" fmla="*/ 0 60000 65536"/>
                <a:gd name="T10" fmla="*/ 0 60000 65536"/>
                <a:gd name="T11" fmla="*/ 0 60000 65536"/>
              </a:gdLst>
              <a:ahLst/>
              <a:cxnLst>
                <a:cxn ang="T6">
                  <a:pos x="T0" y="0"/>
                </a:cxn>
                <a:cxn ang="T7">
                  <a:pos x="T1" y="0"/>
                </a:cxn>
                <a:cxn ang="T8">
                  <a:pos x="T2" y="0"/>
                </a:cxn>
                <a:cxn ang="T9">
                  <a:pos x="T3" y="0"/>
                </a:cxn>
                <a:cxn ang="T10">
                  <a:pos x="T4" y="0"/>
                </a:cxn>
                <a:cxn ang="T11">
                  <a:pos x="T5" y="0"/>
                </a:cxn>
              </a:cxnLst>
              <a:rect l="0" t="0" r="r" b="b"/>
              <a:pathLst>
                <a:path w="2">
                  <a:moveTo>
                    <a:pt x="2" y="0"/>
                  </a:move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92" name="Freeform 507">
              <a:extLst>
                <a:ext uri="{FF2B5EF4-FFF2-40B4-BE49-F238E27FC236}">
                  <a16:creationId xmlns:a16="http://schemas.microsoft.com/office/drawing/2014/main" id="{BB37666E-9CB0-4FB8-BB43-C7E52FD62C1F}"/>
                </a:ext>
              </a:extLst>
            </p:cNvPr>
            <p:cNvSpPr>
              <a:spLocks/>
            </p:cNvSpPr>
            <p:nvPr/>
          </p:nvSpPr>
          <p:spPr bwMode="auto">
            <a:xfrm>
              <a:off x="10555" y="2471"/>
              <a:ext cx="2" cy="0"/>
            </a:xfrm>
            <a:custGeom>
              <a:avLst/>
              <a:gdLst>
                <a:gd name="T0" fmla="*/ 2 w 2"/>
                <a:gd name="T1" fmla="*/ 2 w 2"/>
                <a:gd name="T2" fmla="*/ 2 w 2"/>
                <a:gd name="T3" fmla="*/ 0 w 2"/>
                <a:gd name="T4" fmla="*/ 2 w 2"/>
                <a:gd name="T5" fmla="*/ 2 w 2"/>
                <a:gd name="T6" fmla="*/ 0 60000 65536"/>
                <a:gd name="T7" fmla="*/ 0 60000 65536"/>
                <a:gd name="T8" fmla="*/ 0 60000 65536"/>
                <a:gd name="T9" fmla="*/ 0 60000 65536"/>
                <a:gd name="T10" fmla="*/ 0 60000 65536"/>
                <a:gd name="T11" fmla="*/ 0 60000 65536"/>
              </a:gdLst>
              <a:ahLst/>
              <a:cxnLst>
                <a:cxn ang="T6">
                  <a:pos x="T0" y="0"/>
                </a:cxn>
                <a:cxn ang="T7">
                  <a:pos x="T1" y="0"/>
                </a:cxn>
                <a:cxn ang="T8">
                  <a:pos x="T2" y="0"/>
                </a:cxn>
                <a:cxn ang="T9">
                  <a:pos x="T3" y="0"/>
                </a:cxn>
                <a:cxn ang="T10">
                  <a:pos x="T4" y="0"/>
                </a:cxn>
                <a:cxn ang="T11">
                  <a:pos x="T5" y="0"/>
                </a:cxn>
              </a:cxnLst>
              <a:rect l="0" t="0" r="r" b="b"/>
              <a:pathLst>
                <a:path w="2">
                  <a:moveTo>
                    <a:pt x="2" y="0"/>
                  </a:move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93" name="Freeform 508">
              <a:extLst>
                <a:ext uri="{FF2B5EF4-FFF2-40B4-BE49-F238E27FC236}">
                  <a16:creationId xmlns:a16="http://schemas.microsoft.com/office/drawing/2014/main" id="{827E629D-2094-404E-8052-3FF4D487ACB7}"/>
                </a:ext>
              </a:extLst>
            </p:cNvPr>
            <p:cNvSpPr>
              <a:spLocks/>
            </p:cNvSpPr>
            <p:nvPr/>
          </p:nvSpPr>
          <p:spPr bwMode="auto">
            <a:xfrm>
              <a:off x="10562" y="2399"/>
              <a:ext cx="0" cy="2"/>
            </a:xfrm>
            <a:custGeom>
              <a:avLst/>
              <a:gdLst>
                <a:gd name="T0" fmla="*/ 0 h 1"/>
                <a:gd name="T1" fmla="*/ 4 h 1"/>
                <a:gd name="T2" fmla="*/ 0 h 1"/>
                <a:gd name="T3" fmla="*/ 0 h 1"/>
                <a:gd name="T4" fmla="*/ 0 60000 65536"/>
                <a:gd name="T5" fmla="*/ 0 60000 65536"/>
                <a:gd name="T6" fmla="*/ 0 60000 65536"/>
                <a:gd name="T7" fmla="*/ 0 60000 65536"/>
              </a:gdLst>
              <a:ahLst/>
              <a:cxnLst>
                <a:cxn ang="T4">
                  <a:pos x="0" y="T0"/>
                </a:cxn>
                <a:cxn ang="T5">
                  <a:pos x="0" y="T1"/>
                </a:cxn>
                <a:cxn ang="T6">
                  <a:pos x="0" y="T2"/>
                </a:cxn>
                <a:cxn ang="T7">
                  <a:pos x="0" y="T3"/>
                </a:cxn>
              </a:cxnLst>
              <a:rect l="0" t="0" r="r" b="b"/>
              <a:pathLst>
                <a:path h="1">
                  <a:moveTo>
                    <a:pt x="0" y="0"/>
                  </a:moveTo>
                  <a:cubicBezTo>
                    <a:pt x="0" y="1"/>
                    <a:pt x="0" y="1"/>
                    <a:pt x="0" y="1"/>
                  </a:cubicBezTo>
                  <a:cubicBezTo>
                    <a:pt x="0" y="1"/>
                    <a:pt x="0" y="1"/>
                    <a:pt x="0" y="0"/>
                  </a:cubicBezTo>
                  <a:cubicBezTo>
                    <a:pt x="0" y="0"/>
                    <a:pt x="0" y="0"/>
                    <a:pt x="0"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94" name="Freeform 509">
              <a:extLst>
                <a:ext uri="{FF2B5EF4-FFF2-40B4-BE49-F238E27FC236}">
                  <a16:creationId xmlns:a16="http://schemas.microsoft.com/office/drawing/2014/main" id="{FF3E387B-AB7A-4AAA-B3C9-F07600379C63}"/>
                </a:ext>
              </a:extLst>
            </p:cNvPr>
            <p:cNvSpPr>
              <a:spLocks/>
            </p:cNvSpPr>
            <p:nvPr/>
          </p:nvSpPr>
          <p:spPr bwMode="auto">
            <a:xfrm>
              <a:off x="10553" y="2372"/>
              <a:ext cx="2" cy="1"/>
            </a:xfrm>
            <a:custGeom>
              <a:avLst/>
              <a:gdLst>
                <a:gd name="T0" fmla="*/ 0 w 2"/>
                <a:gd name="T1" fmla="*/ 1 h 1"/>
                <a:gd name="T2" fmla="*/ 2 w 2"/>
                <a:gd name="T3" fmla="*/ 1 h 1"/>
                <a:gd name="T4" fmla="*/ 2 w 2"/>
                <a:gd name="T5" fmla="*/ 0 h 1"/>
                <a:gd name="T6" fmla="*/ 2 w 2"/>
                <a:gd name="T7" fmla="*/ 0 h 1"/>
                <a:gd name="T8" fmla="*/ 0 w 2"/>
                <a:gd name="T9" fmla="*/ 0 h 1"/>
                <a:gd name="T10" fmla="*/ 0 w 2"/>
                <a:gd name="T11" fmla="*/ 1 h 1"/>
                <a:gd name="T12" fmla="*/ 0 w 2"/>
                <a:gd name="T13" fmla="*/ 1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0" y="1"/>
                  </a:moveTo>
                  <a:lnTo>
                    <a:pt x="2" y="1"/>
                  </a:lnTo>
                  <a:lnTo>
                    <a:pt x="2" y="0"/>
                  </a:lnTo>
                  <a:lnTo>
                    <a:pt x="0" y="0"/>
                  </a:lnTo>
                  <a:lnTo>
                    <a:pt x="0"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95" name="Freeform 510">
              <a:extLst>
                <a:ext uri="{FF2B5EF4-FFF2-40B4-BE49-F238E27FC236}">
                  <a16:creationId xmlns:a16="http://schemas.microsoft.com/office/drawing/2014/main" id="{CDF648A6-71BA-403E-9CA8-211AF2C8C343}"/>
                </a:ext>
              </a:extLst>
            </p:cNvPr>
            <p:cNvSpPr>
              <a:spLocks/>
            </p:cNvSpPr>
            <p:nvPr/>
          </p:nvSpPr>
          <p:spPr bwMode="auto">
            <a:xfrm>
              <a:off x="10560" y="2404"/>
              <a:ext cx="2" cy="0"/>
            </a:xfrm>
            <a:custGeom>
              <a:avLst/>
              <a:gdLst>
                <a:gd name="T0" fmla="*/ 2 w 2"/>
                <a:gd name="T1" fmla="*/ 2 w 2"/>
                <a:gd name="T2" fmla="*/ 2 w 2"/>
                <a:gd name="T3" fmla="*/ 0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96" name="Rectangle 511">
              <a:extLst>
                <a:ext uri="{FF2B5EF4-FFF2-40B4-BE49-F238E27FC236}">
                  <a16:creationId xmlns:a16="http://schemas.microsoft.com/office/drawing/2014/main" id="{8DBBE912-71CA-4321-BC3C-62229FEAC892}"/>
                </a:ext>
              </a:extLst>
            </p:cNvPr>
            <p:cNvSpPr>
              <a:spLocks noChangeArrowheads="1"/>
            </p:cNvSpPr>
            <p:nvPr/>
          </p:nvSpPr>
          <p:spPr bwMode="auto">
            <a:xfrm>
              <a:off x="10562" y="2399"/>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497" name="Freeform 512">
              <a:extLst>
                <a:ext uri="{FF2B5EF4-FFF2-40B4-BE49-F238E27FC236}">
                  <a16:creationId xmlns:a16="http://schemas.microsoft.com/office/drawing/2014/main" id="{02595394-A9C1-403A-9479-918EA362C412}"/>
                </a:ext>
              </a:extLst>
            </p:cNvPr>
            <p:cNvSpPr>
              <a:spLocks/>
            </p:cNvSpPr>
            <p:nvPr/>
          </p:nvSpPr>
          <p:spPr bwMode="auto">
            <a:xfrm>
              <a:off x="10560" y="2439"/>
              <a:ext cx="2" cy="1"/>
            </a:xfrm>
            <a:custGeom>
              <a:avLst/>
              <a:gdLst>
                <a:gd name="T0" fmla="*/ 2 w 2"/>
                <a:gd name="T1" fmla="*/ 1 h 1"/>
                <a:gd name="T2" fmla="*/ 2 w 2"/>
                <a:gd name="T3" fmla="*/ 1 h 1"/>
                <a:gd name="T4" fmla="*/ 0 w 2"/>
                <a:gd name="T5" fmla="*/ 0 h 1"/>
                <a:gd name="T6" fmla="*/ 0 w 2"/>
                <a:gd name="T7" fmla="*/ 0 h 1"/>
                <a:gd name="T8" fmla="*/ 2 w 2"/>
                <a:gd name="T9" fmla="*/ 1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2" y="1"/>
                  </a:moveTo>
                  <a:lnTo>
                    <a:pt x="2" y="1"/>
                  </a:lnTo>
                  <a:lnTo>
                    <a:pt x="0" y="0"/>
                  </a:lnTo>
                  <a:lnTo>
                    <a:pt x="2"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98" name="Freeform 513">
              <a:extLst>
                <a:ext uri="{FF2B5EF4-FFF2-40B4-BE49-F238E27FC236}">
                  <a16:creationId xmlns:a16="http://schemas.microsoft.com/office/drawing/2014/main" id="{0C5FF21B-403C-4663-8FDE-F7EE2995BEFF}"/>
                </a:ext>
              </a:extLst>
            </p:cNvPr>
            <p:cNvSpPr>
              <a:spLocks/>
            </p:cNvSpPr>
            <p:nvPr/>
          </p:nvSpPr>
          <p:spPr bwMode="auto">
            <a:xfrm>
              <a:off x="10562" y="2385"/>
              <a:ext cx="2" cy="2"/>
            </a:xfrm>
            <a:custGeom>
              <a:avLst/>
              <a:gdLst>
                <a:gd name="T0" fmla="*/ 0 w 2"/>
                <a:gd name="T1" fmla="*/ 0 h 2"/>
                <a:gd name="T2" fmla="*/ 0 w 2"/>
                <a:gd name="T3" fmla="*/ 2 h 2"/>
                <a:gd name="T4" fmla="*/ 0 w 2"/>
                <a:gd name="T5" fmla="*/ 2 h 2"/>
                <a:gd name="T6" fmla="*/ 2 w 2"/>
                <a:gd name="T7" fmla="*/ 2 h 2"/>
                <a:gd name="T8" fmla="*/ 0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0"/>
                  </a:moveTo>
                  <a:lnTo>
                    <a:pt x="0" y="2"/>
                  </a:lnTo>
                  <a:lnTo>
                    <a:pt x="2" y="2"/>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99" name="Freeform 514">
              <a:extLst>
                <a:ext uri="{FF2B5EF4-FFF2-40B4-BE49-F238E27FC236}">
                  <a16:creationId xmlns:a16="http://schemas.microsoft.com/office/drawing/2014/main" id="{48C6E579-4880-4106-BA1F-3FBF816B05F9}"/>
                </a:ext>
              </a:extLst>
            </p:cNvPr>
            <p:cNvSpPr>
              <a:spLocks/>
            </p:cNvSpPr>
            <p:nvPr/>
          </p:nvSpPr>
          <p:spPr bwMode="auto">
            <a:xfrm>
              <a:off x="10562" y="2399"/>
              <a:ext cx="2" cy="0"/>
            </a:xfrm>
            <a:custGeom>
              <a:avLst/>
              <a:gdLst>
                <a:gd name="T0" fmla="*/ 2 w 2"/>
                <a:gd name="T1" fmla="*/ 0 w 2"/>
                <a:gd name="T2" fmla="*/ 0 w 2"/>
                <a:gd name="T3" fmla="*/ 0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00" name="Freeform 515">
              <a:extLst>
                <a:ext uri="{FF2B5EF4-FFF2-40B4-BE49-F238E27FC236}">
                  <a16:creationId xmlns:a16="http://schemas.microsoft.com/office/drawing/2014/main" id="{687187F7-682D-487A-A186-B77BA0A29B2E}"/>
                </a:ext>
              </a:extLst>
            </p:cNvPr>
            <p:cNvSpPr>
              <a:spLocks/>
            </p:cNvSpPr>
            <p:nvPr/>
          </p:nvSpPr>
          <p:spPr bwMode="auto">
            <a:xfrm>
              <a:off x="10562" y="2391"/>
              <a:ext cx="2" cy="0"/>
            </a:xfrm>
            <a:custGeom>
              <a:avLst/>
              <a:gdLst>
                <a:gd name="T0" fmla="*/ 0 w 2"/>
                <a:gd name="T1" fmla="*/ 2 w 2"/>
                <a:gd name="T2" fmla="*/ 0 w 2"/>
                <a:gd name="T3" fmla="*/ 0 w 2"/>
                <a:gd name="T4" fmla="*/ 0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0" y="0"/>
                  </a:move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01" name="Freeform 516">
              <a:extLst>
                <a:ext uri="{FF2B5EF4-FFF2-40B4-BE49-F238E27FC236}">
                  <a16:creationId xmlns:a16="http://schemas.microsoft.com/office/drawing/2014/main" id="{F25F5C16-9D50-4251-ABDA-EA2ED2602419}"/>
                </a:ext>
              </a:extLst>
            </p:cNvPr>
            <p:cNvSpPr>
              <a:spLocks/>
            </p:cNvSpPr>
            <p:nvPr/>
          </p:nvSpPr>
          <p:spPr bwMode="auto">
            <a:xfrm>
              <a:off x="10562" y="2432"/>
              <a:ext cx="2" cy="0"/>
            </a:xfrm>
            <a:custGeom>
              <a:avLst/>
              <a:gdLst>
                <a:gd name="T0" fmla="*/ 0 w 1"/>
                <a:gd name="T1" fmla="*/ 0 w 1"/>
                <a:gd name="T2" fmla="*/ 0 w 1"/>
                <a:gd name="T3" fmla="*/ 4 w 1"/>
                <a:gd name="T4" fmla="*/ 4 w 1"/>
                <a:gd name="T5" fmla="*/ 4 w 1"/>
                <a:gd name="T6" fmla="*/ 0 w 1"/>
                <a:gd name="T7" fmla="*/ 0 60000 65536"/>
                <a:gd name="T8" fmla="*/ 0 60000 65536"/>
                <a:gd name="T9" fmla="*/ 0 60000 65536"/>
                <a:gd name="T10" fmla="*/ 0 60000 65536"/>
                <a:gd name="T11" fmla="*/ 0 60000 65536"/>
                <a:gd name="T12" fmla="*/ 0 60000 65536"/>
                <a:gd name="T13" fmla="*/ 0 60000 65536"/>
              </a:gdLst>
              <a:ahLst/>
              <a:cxnLst>
                <a:cxn ang="T7">
                  <a:pos x="T0" y="0"/>
                </a:cxn>
                <a:cxn ang="T8">
                  <a:pos x="T1" y="0"/>
                </a:cxn>
                <a:cxn ang="T9">
                  <a:pos x="T2" y="0"/>
                </a:cxn>
                <a:cxn ang="T10">
                  <a:pos x="T3" y="0"/>
                </a:cxn>
                <a:cxn ang="T11">
                  <a:pos x="T4" y="0"/>
                </a:cxn>
                <a:cxn ang="T12">
                  <a:pos x="T5" y="0"/>
                </a:cxn>
                <a:cxn ang="T13">
                  <a:pos x="T6" y="0"/>
                </a:cxn>
              </a:cxnLst>
              <a:rect l="0" t="0" r="r" b="b"/>
              <a:pathLst>
                <a:path w="1">
                  <a:moveTo>
                    <a:pt x="0" y="0"/>
                  </a:moveTo>
                  <a:cubicBezTo>
                    <a:pt x="0" y="0"/>
                    <a:pt x="0" y="0"/>
                    <a:pt x="0" y="0"/>
                  </a:cubicBezTo>
                  <a:cubicBezTo>
                    <a:pt x="0" y="0"/>
                    <a:pt x="0" y="0"/>
                    <a:pt x="0" y="0"/>
                  </a:cubicBezTo>
                  <a:cubicBezTo>
                    <a:pt x="0" y="0"/>
                    <a:pt x="0" y="0"/>
                    <a:pt x="1" y="0"/>
                  </a:cubicBezTo>
                  <a:cubicBezTo>
                    <a:pt x="1" y="0"/>
                    <a:pt x="1" y="0"/>
                    <a:pt x="1" y="0"/>
                  </a:cubicBezTo>
                  <a:cubicBezTo>
                    <a:pt x="1" y="0"/>
                    <a:pt x="1" y="0"/>
                    <a:pt x="1" y="0"/>
                  </a:cubicBez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02" name="Rectangle 517">
              <a:extLst>
                <a:ext uri="{FF2B5EF4-FFF2-40B4-BE49-F238E27FC236}">
                  <a16:creationId xmlns:a16="http://schemas.microsoft.com/office/drawing/2014/main" id="{CE9F59DA-F000-40FF-B34E-F7A11045A1C5}"/>
                </a:ext>
              </a:extLst>
            </p:cNvPr>
            <p:cNvSpPr>
              <a:spLocks noChangeArrowheads="1"/>
            </p:cNvSpPr>
            <p:nvPr/>
          </p:nvSpPr>
          <p:spPr bwMode="auto">
            <a:xfrm>
              <a:off x="10564" y="2446"/>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503" name="Freeform 518">
              <a:extLst>
                <a:ext uri="{FF2B5EF4-FFF2-40B4-BE49-F238E27FC236}">
                  <a16:creationId xmlns:a16="http://schemas.microsoft.com/office/drawing/2014/main" id="{28942E44-F7ED-4CDC-B3C2-655FCD5C9D5A}"/>
                </a:ext>
              </a:extLst>
            </p:cNvPr>
            <p:cNvSpPr>
              <a:spLocks/>
            </p:cNvSpPr>
            <p:nvPr/>
          </p:nvSpPr>
          <p:spPr bwMode="auto">
            <a:xfrm>
              <a:off x="10559" y="2461"/>
              <a:ext cx="1" cy="0"/>
            </a:xfrm>
            <a:custGeom>
              <a:avLst/>
              <a:gdLst>
                <a:gd name="T0" fmla="*/ 1 w 1"/>
                <a:gd name="T1" fmla="*/ 0 w 1"/>
                <a:gd name="T2" fmla="*/ 1 w 1"/>
                <a:gd name="T3" fmla="*/ 1 w 1"/>
                <a:gd name="T4" fmla="*/ 1 w 1"/>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1">
                  <a:moveTo>
                    <a:pt x="1" y="0"/>
                  </a:moveTo>
                  <a:lnTo>
                    <a:pt x="0" y="0"/>
                  </a:ln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04" name="Freeform 519">
              <a:extLst>
                <a:ext uri="{FF2B5EF4-FFF2-40B4-BE49-F238E27FC236}">
                  <a16:creationId xmlns:a16="http://schemas.microsoft.com/office/drawing/2014/main" id="{61DB0A1F-C2AC-4076-99DD-9F921C2868E0}"/>
                </a:ext>
              </a:extLst>
            </p:cNvPr>
            <p:cNvSpPr>
              <a:spLocks/>
            </p:cNvSpPr>
            <p:nvPr/>
          </p:nvSpPr>
          <p:spPr bwMode="auto">
            <a:xfrm>
              <a:off x="10559" y="2377"/>
              <a:ext cx="5" cy="1"/>
            </a:xfrm>
            <a:custGeom>
              <a:avLst/>
              <a:gdLst>
                <a:gd name="T0" fmla="*/ 3 w 3"/>
                <a:gd name="T1" fmla="*/ 0 h 1"/>
                <a:gd name="T2" fmla="*/ 0 w 3"/>
                <a:gd name="T3" fmla="*/ 1 h 1"/>
                <a:gd name="T4" fmla="*/ 0 w 3"/>
                <a:gd name="T5" fmla="*/ 1 h 1"/>
                <a:gd name="T6" fmla="*/ 0 w 3"/>
                <a:gd name="T7" fmla="*/ 1 h 1"/>
                <a:gd name="T8" fmla="*/ 3 w 3"/>
                <a:gd name="T9" fmla="*/ 1 h 1"/>
                <a:gd name="T10" fmla="*/ 8 w 3"/>
                <a:gd name="T11" fmla="*/ 1 h 1"/>
                <a:gd name="T12" fmla="*/ 8 w 3"/>
                <a:gd name="T13" fmla="*/ 1 h 1"/>
                <a:gd name="T14" fmla="*/ 8 w 3"/>
                <a:gd name="T15" fmla="*/ 0 h 1"/>
                <a:gd name="T16" fmla="*/ 8 w 3"/>
                <a:gd name="T17" fmla="*/ 0 h 1"/>
                <a:gd name="T18" fmla="*/ 5 w 3"/>
                <a:gd name="T19" fmla="*/ 0 h 1"/>
                <a:gd name="T20" fmla="*/ 3 w 3"/>
                <a:gd name="T21" fmla="*/ 0 h 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 h="1">
                  <a:moveTo>
                    <a:pt x="1" y="0"/>
                  </a:moveTo>
                  <a:cubicBezTo>
                    <a:pt x="1" y="0"/>
                    <a:pt x="1" y="1"/>
                    <a:pt x="0" y="1"/>
                  </a:cubicBezTo>
                  <a:cubicBezTo>
                    <a:pt x="0" y="1"/>
                    <a:pt x="0" y="1"/>
                    <a:pt x="0" y="1"/>
                  </a:cubicBezTo>
                  <a:cubicBezTo>
                    <a:pt x="0" y="1"/>
                    <a:pt x="0" y="1"/>
                    <a:pt x="0" y="1"/>
                  </a:cubicBezTo>
                  <a:cubicBezTo>
                    <a:pt x="1" y="1"/>
                    <a:pt x="1" y="1"/>
                    <a:pt x="1" y="1"/>
                  </a:cubicBezTo>
                  <a:cubicBezTo>
                    <a:pt x="1" y="0"/>
                    <a:pt x="2" y="0"/>
                    <a:pt x="3" y="1"/>
                  </a:cubicBezTo>
                  <a:cubicBezTo>
                    <a:pt x="3" y="1"/>
                    <a:pt x="3" y="1"/>
                    <a:pt x="3" y="1"/>
                  </a:cubicBezTo>
                  <a:cubicBezTo>
                    <a:pt x="3" y="0"/>
                    <a:pt x="3" y="0"/>
                    <a:pt x="3" y="0"/>
                  </a:cubicBezTo>
                  <a:cubicBezTo>
                    <a:pt x="3" y="0"/>
                    <a:pt x="3" y="0"/>
                    <a:pt x="3" y="0"/>
                  </a:cubicBezTo>
                  <a:cubicBezTo>
                    <a:pt x="3" y="0"/>
                    <a:pt x="2" y="0"/>
                    <a:pt x="2" y="0"/>
                  </a:cubicBezTo>
                  <a:cubicBezTo>
                    <a:pt x="2" y="0"/>
                    <a:pt x="1" y="0"/>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05" name="Freeform 520">
              <a:extLst>
                <a:ext uri="{FF2B5EF4-FFF2-40B4-BE49-F238E27FC236}">
                  <a16:creationId xmlns:a16="http://schemas.microsoft.com/office/drawing/2014/main" id="{4DF61358-C674-4CE5-9528-59646798AFA7}"/>
                </a:ext>
              </a:extLst>
            </p:cNvPr>
            <p:cNvSpPr>
              <a:spLocks/>
            </p:cNvSpPr>
            <p:nvPr/>
          </p:nvSpPr>
          <p:spPr bwMode="auto">
            <a:xfrm>
              <a:off x="10562" y="2440"/>
              <a:ext cx="2" cy="2"/>
            </a:xfrm>
            <a:custGeom>
              <a:avLst/>
              <a:gdLst>
                <a:gd name="T0" fmla="*/ 4 w 1"/>
                <a:gd name="T1" fmla="*/ 4 h 1"/>
                <a:gd name="T2" fmla="*/ 4 w 1"/>
                <a:gd name="T3" fmla="*/ 0 h 1"/>
                <a:gd name="T4" fmla="*/ 0 w 1"/>
                <a:gd name="T5" fmla="*/ 4 h 1"/>
                <a:gd name="T6" fmla="*/ 4 w 1"/>
                <a:gd name="T7" fmla="*/ 4 h 1"/>
                <a:gd name="T8" fmla="*/ 4 w 1"/>
                <a:gd name="T9" fmla="*/ 4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1" y="1"/>
                  </a:moveTo>
                  <a:cubicBezTo>
                    <a:pt x="1" y="0"/>
                    <a:pt x="1" y="0"/>
                    <a:pt x="1" y="0"/>
                  </a:cubicBezTo>
                  <a:cubicBezTo>
                    <a:pt x="0" y="1"/>
                    <a:pt x="0" y="1"/>
                    <a:pt x="0" y="1"/>
                  </a:cubicBezTo>
                  <a:cubicBezTo>
                    <a:pt x="1" y="1"/>
                    <a:pt x="1" y="1"/>
                    <a:pt x="1" y="1"/>
                  </a:cubicBezTo>
                  <a:cubicBezTo>
                    <a:pt x="1" y="1"/>
                    <a:pt x="1" y="1"/>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06" name="Rectangle 521">
              <a:extLst>
                <a:ext uri="{FF2B5EF4-FFF2-40B4-BE49-F238E27FC236}">
                  <a16:creationId xmlns:a16="http://schemas.microsoft.com/office/drawing/2014/main" id="{E98CEEFB-412A-4801-B74E-1862F6A27A5F}"/>
                </a:ext>
              </a:extLst>
            </p:cNvPr>
            <p:cNvSpPr>
              <a:spLocks noChangeArrowheads="1"/>
            </p:cNvSpPr>
            <p:nvPr/>
          </p:nvSpPr>
          <p:spPr bwMode="auto">
            <a:xfrm>
              <a:off x="10560" y="2453"/>
              <a:ext cx="2"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507" name="Freeform 522">
              <a:extLst>
                <a:ext uri="{FF2B5EF4-FFF2-40B4-BE49-F238E27FC236}">
                  <a16:creationId xmlns:a16="http://schemas.microsoft.com/office/drawing/2014/main" id="{0F5282D6-28C3-47D9-8C25-5EDEB640D4B2}"/>
                </a:ext>
              </a:extLst>
            </p:cNvPr>
            <p:cNvSpPr>
              <a:spLocks/>
            </p:cNvSpPr>
            <p:nvPr/>
          </p:nvSpPr>
          <p:spPr bwMode="auto">
            <a:xfrm>
              <a:off x="10562" y="2458"/>
              <a:ext cx="2" cy="1"/>
            </a:xfrm>
            <a:custGeom>
              <a:avLst/>
              <a:gdLst>
                <a:gd name="T0" fmla="*/ 2 w 2"/>
                <a:gd name="T1" fmla="*/ 1 h 1"/>
                <a:gd name="T2" fmla="*/ 2 w 2"/>
                <a:gd name="T3" fmla="*/ 1 h 1"/>
                <a:gd name="T4" fmla="*/ 2 w 2"/>
                <a:gd name="T5" fmla="*/ 1 h 1"/>
                <a:gd name="T6" fmla="*/ 2 w 2"/>
                <a:gd name="T7" fmla="*/ 0 h 1"/>
                <a:gd name="T8" fmla="*/ 0 w 2"/>
                <a:gd name="T9" fmla="*/ 0 h 1"/>
                <a:gd name="T10" fmla="*/ 0 w 2"/>
                <a:gd name="T11" fmla="*/ 0 h 1"/>
                <a:gd name="T12" fmla="*/ 0 w 2"/>
                <a:gd name="T13" fmla="*/ 1 h 1"/>
                <a:gd name="T14" fmla="*/ 2 w 2"/>
                <a:gd name="T15" fmla="*/ 1 h 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1">
                  <a:moveTo>
                    <a:pt x="2" y="1"/>
                  </a:moveTo>
                  <a:lnTo>
                    <a:pt x="2" y="1"/>
                  </a:lnTo>
                  <a:lnTo>
                    <a:pt x="2" y="0"/>
                  </a:lnTo>
                  <a:lnTo>
                    <a:pt x="0" y="0"/>
                  </a:lnTo>
                  <a:lnTo>
                    <a:pt x="0" y="1"/>
                  </a:lnTo>
                  <a:lnTo>
                    <a:pt x="2"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08" name="Freeform 523">
              <a:extLst>
                <a:ext uri="{FF2B5EF4-FFF2-40B4-BE49-F238E27FC236}">
                  <a16:creationId xmlns:a16="http://schemas.microsoft.com/office/drawing/2014/main" id="{8D4DAE29-ABB3-4B5F-97F1-EF932ED98EE8}"/>
                </a:ext>
              </a:extLst>
            </p:cNvPr>
            <p:cNvSpPr>
              <a:spLocks/>
            </p:cNvSpPr>
            <p:nvPr/>
          </p:nvSpPr>
          <p:spPr bwMode="auto">
            <a:xfrm>
              <a:off x="10562" y="2468"/>
              <a:ext cx="2" cy="0"/>
            </a:xfrm>
            <a:custGeom>
              <a:avLst/>
              <a:gdLst>
                <a:gd name="T0" fmla="*/ 2 w 2"/>
                <a:gd name="T1" fmla="*/ 2 w 2"/>
                <a:gd name="T2" fmla="*/ 0 w 2"/>
                <a:gd name="T3" fmla="*/ 2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09" name="Freeform 524">
              <a:extLst>
                <a:ext uri="{FF2B5EF4-FFF2-40B4-BE49-F238E27FC236}">
                  <a16:creationId xmlns:a16="http://schemas.microsoft.com/office/drawing/2014/main" id="{7867BF46-9C6E-47CC-85AF-76E537C29D4F}"/>
                </a:ext>
              </a:extLst>
            </p:cNvPr>
            <p:cNvSpPr>
              <a:spLocks/>
            </p:cNvSpPr>
            <p:nvPr/>
          </p:nvSpPr>
          <p:spPr bwMode="auto">
            <a:xfrm>
              <a:off x="10559" y="2434"/>
              <a:ext cx="1" cy="1"/>
            </a:xfrm>
            <a:custGeom>
              <a:avLst/>
              <a:gdLst>
                <a:gd name="T0" fmla="*/ 1 w 1"/>
                <a:gd name="T1" fmla="*/ 0 h 1"/>
                <a:gd name="T2" fmla="*/ 0 w 1"/>
                <a:gd name="T3" fmla="*/ 0 h 1"/>
                <a:gd name="T4" fmla="*/ 0 w 1"/>
                <a:gd name="T5" fmla="*/ 0 h 1"/>
                <a:gd name="T6" fmla="*/ 0 w 1"/>
                <a:gd name="T7" fmla="*/ 1 h 1"/>
                <a:gd name="T8" fmla="*/ 0 w 1"/>
                <a:gd name="T9" fmla="*/ 1 h 1"/>
                <a:gd name="T10" fmla="*/ 1 w 1"/>
                <a:gd name="T11" fmla="*/ 1 h 1"/>
                <a:gd name="T12" fmla="*/ 1 w 1"/>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1" y="0"/>
                  </a:moveTo>
                  <a:lnTo>
                    <a:pt x="0" y="0"/>
                  </a:lnTo>
                  <a:lnTo>
                    <a:pt x="0" y="1"/>
                  </a:lnTo>
                  <a:lnTo>
                    <a:pt x="1" y="1"/>
                  </a:ln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10" name="Freeform 525">
              <a:extLst>
                <a:ext uri="{FF2B5EF4-FFF2-40B4-BE49-F238E27FC236}">
                  <a16:creationId xmlns:a16="http://schemas.microsoft.com/office/drawing/2014/main" id="{1B652C4B-CDD2-42E3-9815-53E4860E0EF8}"/>
                </a:ext>
              </a:extLst>
            </p:cNvPr>
            <p:cNvSpPr>
              <a:spLocks/>
            </p:cNvSpPr>
            <p:nvPr/>
          </p:nvSpPr>
          <p:spPr bwMode="auto">
            <a:xfrm>
              <a:off x="10548" y="2349"/>
              <a:ext cx="2" cy="0"/>
            </a:xfrm>
            <a:custGeom>
              <a:avLst/>
              <a:gdLst>
                <a:gd name="T0" fmla="*/ 4 w 1"/>
                <a:gd name="T1" fmla="*/ 4 w 1"/>
                <a:gd name="T2" fmla="*/ 4 w 1"/>
                <a:gd name="T3" fmla="*/ 0 w 1"/>
                <a:gd name="T4" fmla="*/ 0 w 1"/>
                <a:gd name="T5" fmla="*/ 0 w 1"/>
                <a:gd name="T6" fmla="*/ 4 w 1"/>
                <a:gd name="T7" fmla="*/ 0 60000 65536"/>
                <a:gd name="T8" fmla="*/ 0 60000 65536"/>
                <a:gd name="T9" fmla="*/ 0 60000 65536"/>
                <a:gd name="T10" fmla="*/ 0 60000 65536"/>
                <a:gd name="T11" fmla="*/ 0 60000 65536"/>
                <a:gd name="T12" fmla="*/ 0 60000 65536"/>
                <a:gd name="T13" fmla="*/ 0 60000 65536"/>
              </a:gdLst>
              <a:ahLst/>
              <a:cxnLst>
                <a:cxn ang="T7">
                  <a:pos x="T0" y="0"/>
                </a:cxn>
                <a:cxn ang="T8">
                  <a:pos x="T1" y="0"/>
                </a:cxn>
                <a:cxn ang="T9">
                  <a:pos x="T2" y="0"/>
                </a:cxn>
                <a:cxn ang="T10">
                  <a:pos x="T3" y="0"/>
                </a:cxn>
                <a:cxn ang="T11">
                  <a:pos x="T4" y="0"/>
                </a:cxn>
                <a:cxn ang="T12">
                  <a:pos x="T5" y="0"/>
                </a:cxn>
                <a:cxn ang="T13">
                  <a:pos x="T6" y="0"/>
                </a:cxn>
              </a:cxnLst>
              <a:rect l="0" t="0" r="r" b="b"/>
              <a:pathLst>
                <a:path w="1">
                  <a:moveTo>
                    <a:pt x="1" y="0"/>
                  </a:moveTo>
                  <a:cubicBezTo>
                    <a:pt x="1" y="0"/>
                    <a:pt x="1" y="0"/>
                    <a:pt x="1" y="0"/>
                  </a:cubicBezTo>
                  <a:cubicBezTo>
                    <a:pt x="1" y="0"/>
                    <a:pt x="1" y="0"/>
                    <a:pt x="1" y="0"/>
                  </a:cubicBezTo>
                  <a:cubicBezTo>
                    <a:pt x="1" y="0"/>
                    <a:pt x="1" y="0"/>
                    <a:pt x="0" y="0"/>
                  </a:cubicBezTo>
                  <a:cubicBezTo>
                    <a:pt x="0" y="0"/>
                    <a:pt x="0" y="0"/>
                    <a:pt x="0" y="0"/>
                  </a:cubicBezTo>
                  <a:cubicBezTo>
                    <a:pt x="0" y="0"/>
                    <a:pt x="0" y="0"/>
                    <a:pt x="0" y="0"/>
                  </a:cubicBezTo>
                  <a:cubicBezTo>
                    <a:pt x="1" y="0"/>
                    <a:pt x="1" y="0"/>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11" name="Freeform 526">
              <a:extLst>
                <a:ext uri="{FF2B5EF4-FFF2-40B4-BE49-F238E27FC236}">
                  <a16:creationId xmlns:a16="http://schemas.microsoft.com/office/drawing/2014/main" id="{96363FAD-23DA-4539-AFD5-D0B5D7079CF8}"/>
                </a:ext>
              </a:extLst>
            </p:cNvPr>
            <p:cNvSpPr>
              <a:spLocks/>
            </p:cNvSpPr>
            <p:nvPr/>
          </p:nvSpPr>
          <p:spPr bwMode="auto">
            <a:xfrm>
              <a:off x="10550" y="2434"/>
              <a:ext cx="2" cy="1"/>
            </a:xfrm>
            <a:custGeom>
              <a:avLst/>
              <a:gdLst>
                <a:gd name="T0" fmla="*/ 2 w 2"/>
                <a:gd name="T1" fmla="*/ 0 h 1"/>
                <a:gd name="T2" fmla="*/ 2 w 2"/>
                <a:gd name="T3" fmla="*/ 0 h 1"/>
                <a:gd name="T4" fmla="*/ 0 w 2"/>
                <a:gd name="T5" fmla="*/ 0 h 1"/>
                <a:gd name="T6" fmla="*/ 0 w 2"/>
                <a:gd name="T7" fmla="*/ 0 h 1"/>
                <a:gd name="T8" fmla="*/ 0 w 2"/>
                <a:gd name="T9" fmla="*/ 0 h 1"/>
                <a:gd name="T10" fmla="*/ 0 w 2"/>
                <a:gd name="T11" fmla="*/ 1 h 1"/>
                <a:gd name="T12" fmla="*/ 2 w 2"/>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2" y="0"/>
                  </a:moveTo>
                  <a:lnTo>
                    <a:pt x="2" y="0"/>
                  </a:lnTo>
                  <a:lnTo>
                    <a:pt x="0" y="0"/>
                  </a:lnTo>
                  <a:lnTo>
                    <a:pt x="0" y="1"/>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12" name="Rectangle 527">
              <a:extLst>
                <a:ext uri="{FF2B5EF4-FFF2-40B4-BE49-F238E27FC236}">
                  <a16:creationId xmlns:a16="http://schemas.microsoft.com/office/drawing/2014/main" id="{4520D5F3-8A34-4B5D-BBFF-D78A501774C2}"/>
                </a:ext>
              </a:extLst>
            </p:cNvPr>
            <p:cNvSpPr>
              <a:spLocks noChangeArrowheads="1"/>
            </p:cNvSpPr>
            <p:nvPr/>
          </p:nvSpPr>
          <p:spPr bwMode="auto">
            <a:xfrm>
              <a:off x="10550" y="2354"/>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513" name="Rectangle 528">
              <a:extLst>
                <a:ext uri="{FF2B5EF4-FFF2-40B4-BE49-F238E27FC236}">
                  <a16:creationId xmlns:a16="http://schemas.microsoft.com/office/drawing/2014/main" id="{786576B1-85F2-4DB4-978A-5C31856BA50A}"/>
                </a:ext>
              </a:extLst>
            </p:cNvPr>
            <p:cNvSpPr>
              <a:spLocks noChangeArrowheads="1"/>
            </p:cNvSpPr>
            <p:nvPr/>
          </p:nvSpPr>
          <p:spPr bwMode="auto">
            <a:xfrm>
              <a:off x="10552" y="2365"/>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514" name="Rectangle 529">
              <a:extLst>
                <a:ext uri="{FF2B5EF4-FFF2-40B4-BE49-F238E27FC236}">
                  <a16:creationId xmlns:a16="http://schemas.microsoft.com/office/drawing/2014/main" id="{605AC5E3-2F53-4A15-AEEE-8804E5FFBB32}"/>
                </a:ext>
              </a:extLst>
            </p:cNvPr>
            <p:cNvSpPr>
              <a:spLocks noChangeArrowheads="1"/>
            </p:cNvSpPr>
            <p:nvPr/>
          </p:nvSpPr>
          <p:spPr bwMode="auto">
            <a:xfrm>
              <a:off x="10550" y="2368"/>
              <a:ext cx="1" cy="2"/>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515" name="Freeform 530">
              <a:extLst>
                <a:ext uri="{FF2B5EF4-FFF2-40B4-BE49-F238E27FC236}">
                  <a16:creationId xmlns:a16="http://schemas.microsoft.com/office/drawing/2014/main" id="{DD12A3B5-EA57-4AE7-8AAE-4CA5CD2453FF}"/>
                </a:ext>
              </a:extLst>
            </p:cNvPr>
            <p:cNvSpPr>
              <a:spLocks/>
            </p:cNvSpPr>
            <p:nvPr/>
          </p:nvSpPr>
          <p:spPr bwMode="auto">
            <a:xfrm>
              <a:off x="10545" y="2411"/>
              <a:ext cx="3" cy="4"/>
            </a:xfrm>
            <a:custGeom>
              <a:avLst/>
              <a:gdLst>
                <a:gd name="T0" fmla="*/ 3 w 2"/>
                <a:gd name="T1" fmla="*/ 4 h 2"/>
                <a:gd name="T2" fmla="*/ 0 w 2"/>
                <a:gd name="T3" fmla="*/ 4 h 2"/>
                <a:gd name="T4" fmla="*/ 3 w 2"/>
                <a:gd name="T5" fmla="*/ 4 h 2"/>
                <a:gd name="T6" fmla="*/ 5 w 2"/>
                <a:gd name="T7" fmla="*/ 4 h 2"/>
                <a:gd name="T8" fmla="*/ 3 w 2"/>
                <a:gd name="T9" fmla="*/ 4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1" y="1"/>
                  </a:moveTo>
                  <a:cubicBezTo>
                    <a:pt x="0" y="1"/>
                    <a:pt x="0" y="1"/>
                    <a:pt x="0" y="1"/>
                  </a:cubicBezTo>
                  <a:cubicBezTo>
                    <a:pt x="1" y="1"/>
                    <a:pt x="1" y="1"/>
                    <a:pt x="1" y="1"/>
                  </a:cubicBezTo>
                  <a:cubicBezTo>
                    <a:pt x="2" y="2"/>
                    <a:pt x="2" y="1"/>
                    <a:pt x="2" y="1"/>
                  </a:cubicBezTo>
                  <a:cubicBezTo>
                    <a:pt x="2" y="0"/>
                    <a:pt x="1" y="1"/>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16" name="Freeform 531">
              <a:extLst>
                <a:ext uri="{FF2B5EF4-FFF2-40B4-BE49-F238E27FC236}">
                  <a16:creationId xmlns:a16="http://schemas.microsoft.com/office/drawing/2014/main" id="{D82926C5-EBBD-4F8C-AE13-B095F088DE01}"/>
                </a:ext>
              </a:extLst>
            </p:cNvPr>
            <p:cNvSpPr>
              <a:spLocks/>
            </p:cNvSpPr>
            <p:nvPr/>
          </p:nvSpPr>
          <p:spPr bwMode="auto">
            <a:xfrm>
              <a:off x="10548" y="2378"/>
              <a:ext cx="4" cy="2"/>
            </a:xfrm>
            <a:custGeom>
              <a:avLst/>
              <a:gdLst>
                <a:gd name="T0" fmla="*/ 0 w 2"/>
                <a:gd name="T1" fmla="*/ 0 h 1"/>
                <a:gd name="T2" fmla="*/ 4 w 2"/>
                <a:gd name="T3" fmla="*/ 4 h 1"/>
                <a:gd name="T4" fmla="*/ 8 w 2"/>
                <a:gd name="T5" fmla="*/ 4 h 1"/>
                <a:gd name="T6" fmla="*/ 8 w 2"/>
                <a:gd name="T7" fmla="*/ 4 h 1"/>
                <a:gd name="T8" fmla="*/ 8 w 2"/>
                <a:gd name="T9" fmla="*/ 0 h 1"/>
                <a:gd name="T10" fmla="*/ 4 w 2"/>
                <a:gd name="T11" fmla="*/ 0 h 1"/>
                <a:gd name="T12" fmla="*/ 0 w 2"/>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0" y="0"/>
                  </a:moveTo>
                  <a:cubicBezTo>
                    <a:pt x="0" y="1"/>
                    <a:pt x="1" y="1"/>
                    <a:pt x="1" y="1"/>
                  </a:cubicBezTo>
                  <a:cubicBezTo>
                    <a:pt x="2" y="1"/>
                    <a:pt x="2" y="1"/>
                    <a:pt x="2" y="1"/>
                  </a:cubicBezTo>
                  <a:cubicBezTo>
                    <a:pt x="2" y="1"/>
                    <a:pt x="2" y="1"/>
                    <a:pt x="2" y="1"/>
                  </a:cubicBezTo>
                  <a:cubicBezTo>
                    <a:pt x="2" y="0"/>
                    <a:pt x="2" y="0"/>
                    <a:pt x="2" y="0"/>
                  </a:cubicBezTo>
                  <a:cubicBezTo>
                    <a:pt x="1" y="0"/>
                    <a:pt x="1" y="0"/>
                    <a:pt x="1" y="0"/>
                  </a:cubicBez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17" name="Freeform 532">
              <a:extLst>
                <a:ext uri="{FF2B5EF4-FFF2-40B4-BE49-F238E27FC236}">
                  <a16:creationId xmlns:a16="http://schemas.microsoft.com/office/drawing/2014/main" id="{0EB81824-59F1-4C22-B221-B419630C0E91}"/>
                </a:ext>
              </a:extLst>
            </p:cNvPr>
            <p:cNvSpPr>
              <a:spLocks/>
            </p:cNvSpPr>
            <p:nvPr/>
          </p:nvSpPr>
          <p:spPr bwMode="auto">
            <a:xfrm>
              <a:off x="10547" y="2427"/>
              <a:ext cx="1" cy="0"/>
            </a:xfrm>
            <a:custGeom>
              <a:avLst/>
              <a:gdLst>
                <a:gd name="T0" fmla="*/ 1 w 1"/>
                <a:gd name="T1" fmla="*/ 0 w 1"/>
                <a:gd name="T2" fmla="*/ 1 w 1"/>
                <a:gd name="T3" fmla="*/ 1 w 1"/>
                <a:gd name="T4" fmla="*/ 1 w 1"/>
                <a:gd name="T5" fmla="*/ 1 w 1"/>
                <a:gd name="T6" fmla="*/ 1 w 1"/>
                <a:gd name="T7" fmla="*/ 0 60000 65536"/>
                <a:gd name="T8" fmla="*/ 0 60000 65536"/>
                <a:gd name="T9" fmla="*/ 0 60000 65536"/>
                <a:gd name="T10" fmla="*/ 0 60000 65536"/>
                <a:gd name="T11" fmla="*/ 0 60000 65536"/>
                <a:gd name="T12" fmla="*/ 0 60000 65536"/>
                <a:gd name="T13" fmla="*/ 0 60000 65536"/>
              </a:gdLst>
              <a:ahLst/>
              <a:cxnLst>
                <a:cxn ang="T7">
                  <a:pos x="T0" y="0"/>
                </a:cxn>
                <a:cxn ang="T8">
                  <a:pos x="T1" y="0"/>
                </a:cxn>
                <a:cxn ang="T9">
                  <a:pos x="T2" y="0"/>
                </a:cxn>
                <a:cxn ang="T10">
                  <a:pos x="T3" y="0"/>
                </a:cxn>
                <a:cxn ang="T11">
                  <a:pos x="T4" y="0"/>
                </a:cxn>
                <a:cxn ang="T12">
                  <a:pos x="T5" y="0"/>
                </a:cxn>
                <a:cxn ang="T13">
                  <a:pos x="T6" y="0"/>
                </a:cxn>
              </a:cxnLst>
              <a:rect l="0" t="0" r="r" b="b"/>
              <a:pathLst>
                <a:path w="1">
                  <a:moveTo>
                    <a:pt x="1" y="0"/>
                  </a:moveTo>
                  <a:lnTo>
                    <a:pt x="0" y="0"/>
                  </a:ln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18" name="Freeform 533">
              <a:extLst>
                <a:ext uri="{FF2B5EF4-FFF2-40B4-BE49-F238E27FC236}">
                  <a16:creationId xmlns:a16="http://schemas.microsoft.com/office/drawing/2014/main" id="{22F4FC35-793E-4FE5-8BF1-31843A64EEBC}"/>
                </a:ext>
              </a:extLst>
            </p:cNvPr>
            <p:cNvSpPr>
              <a:spLocks/>
            </p:cNvSpPr>
            <p:nvPr/>
          </p:nvSpPr>
          <p:spPr bwMode="auto">
            <a:xfrm>
              <a:off x="10547" y="2391"/>
              <a:ext cx="1" cy="0"/>
            </a:xfrm>
            <a:custGeom>
              <a:avLst/>
              <a:gdLst>
                <a:gd name="T0" fmla="*/ 1 w 1"/>
                <a:gd name="T1" fmla="*/ 0 w 1"/>
                <a:gd name="T2" fmla="*/ 1 w 1"/>
                <a:gd name="T3" fmla="*/ 1 w 1"/>
                <a:gd name="T4" fmla="*/ 1 w 1"/>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1">
                  <a:moveTo>
                    <a:pt x="1" y="0"/>
                  </a:moveTo>
                  <a:lnTo>
                    <a:pt x="0" y="0"/>
                  </a:ln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19" name="Freeform 534">
              <a:extLst>
                <a:ext uri="{FF2B5EF4-FFF2-40B4-BE49-F238E27FC236}">
                  <a16:creationId xmlns:a16="http://schemas.microsoft.com/office/drawing/2014/main" id="{AF36772E-BE69-4184-B4E3-78610FB7B106}"/>
                </a:ext>
              </a:extLst>
            </p:cNvPr>
            <p:cNvSpPr>
              <a:spLocks/>
            </p:cNvSpPr>
            <p:nvPr/>
          </p:nvSpPr>
          <p:spPr bwMode="auto">
            <a:xfrm>
              <a:off x="10545" y="2385"/>
              <a:ext cx="2" cy="2"/>
            </a:xfrm>
            <a:custGeom>
              <a:avLst/>
              <a:gdLst>
                <a:gd name="T0" fmla="*/ 0 w 2"/>
                <a:gd name="T1" fmla="*/ 0 h 2"/>
                <a:gd name="T2" fmla="*/ 2 w 2"/>
                <a:gd name="T3" fmla="*/ 2 h 2"/>
                <a:gd name="T4" fmla="*/ 2 w 2"/>
                <a:gd name="T5" fmla="*/ 0 h 2"/>
                <a:gd name="T6" fmla="*/ 0 w 2"/>
                <a:gd name="T7" fmla="*/ 0 h 2"/>
                <a:gd name="T8" fmla="*/ 0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0"/>
                  </a:moveTo>
                  <a:lnTo>
                    <a:pt x="2" y="2"/>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20" name="Rectangle 535">
              <a:extLst>
                <a:ext uri="{FF2B5EF4-FFF2-40B4-BE49-F238E27FC236}">
                  <a16:creationId xmlns:a16="http://schemas.microsoft.com/office/drawing/2014/main" id="{3452C7A1-7A86-46EE-997E-123B090144A8}"/>
                </a:ext>
              </a:extLst>
            </p:cNvPr>
            <p:cNvSpPr>
              <a:spLocks noChangeArrowheads="1"/>
            </p:cNvSpPr>
            <p:nvPr/>
          </p:nvSpPr>
          <p:spPr bwMode="auto">
            <a:xfrm>
              <a:off x="10547" y="2416"/>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521" name="Rectangle 536">
              <a:extLst>
                <a:ext uri="{FF2B5EF4-FFF2-40B4-BE49-F238E27FC236}">
                  <a16:creationId xmlns:a16="http://schemas.microsoft.com/office/drawing/2014/main" id="{32270220-1029-41F0-AC28-8E98A3A0C91D}"/>
                </a:ext>
              </a:extLst>
            </p:cNvPr>
            <p:cNvSpPr>
              <a:spLocks noChangeArrowheads="1"/>
            </p:cNvSpPr>
            <p:nvPr/>
          </p:nvSpPr>
          <p:spPr bwMode="auto">
            <a:xfrm>
              <a:off x="10547" y="2385"/>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522" name="Freeform 537">
              <a:extLst>
                <a:ext uri="{FF2B5EF4-FFF2-40B4-BE49-F238E27FC236}">
                  <a16:creationId xmlns:a16="http://schemas.microsoft.com/office/drawing/2014/main" id="{F1547827-C07F-4F04-BB90-27566B47349C}"/>
                </a:ext>
              </a:extLst>
            </p:cNvPr>
            <p:cNvSpPr>
              <a:spLocks/>
            </p:cNvSpPr>
            <p:nvPr/>
          </p:nvSpPr>
          <p:spPr bwMode="auto">
            <a:xfrm>
              <a:off x="10545" y="2485"/>
              <a:ext cx="2" cy="2"/>
            </a:xfrm>
            <a:custGeom>
              <a:avLst/>
              <a:gdLst>
                <a:gd name="T0" fmla="*/ 0 w 2"/>
                <a:gd name="T1" fmla="*/ 2 h 2"/>
                <a:gd name="T2" fmla="*/ 2 w 2"/>
                <a:gd name="T3" fmla="*/ 0 h 2"/>
                <a:gd name="T4" fmla="*/ 2 w 2"/>
                <a:gd name="T5" fmla="*/ 0 h 2"/>
                <a:gd name="T6" fmla="*/ 0 w 2"/>
                <a:gd name="T7" fmla="*/ 0 h 2"/>
                <a:gd name="T8" fmla="*/ 0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2" y="0"/>
                  </a:lnTo>
                  <a:lnTo>
                    <a:pt x="0"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23" name="Freeform 538">
              <a:extLst>
                <a:ext uri="{FF2B5EF4-FFF2-40B4-BE49-F238E27FC236}">
                  <a16:creationId xmlns:a16="http://schemas.microsoft.com/office/drawing/2014/main" id="{3D0BA946-7ACA-4B49-A89B-CAB085A25591}"/>
                </a:ext>
              </a:extLst>
            </p:cNvPr>
            <p:cNvSpPr>
              <a:spLocks/>
            </p:cNvSpPr>
            <p:nvPr/>
          </p:nvSpPr>
          <p:spPr bwMode="auto">
            <a:xfrm>
              <a:off x="10545" y="2391"/>
              <a:ext cx="2" cy="0"/>
            </a:xfrm>
            <a:custGeom>
              <a:avLst/>
              <a:gdLst>
                <a:gd name="T0" fmla="*/ 2 w 2"/>
                <a:gd name="T1" fmla="*/ 0 w 2"/>
                <a:gd name="T2" fmla="*/ 0 w 2"/>
                <a:gd name="T3" fmla="*/ 0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24" name="Freeform 539">
              <a:extLst>
                <a:ext uri="{FF2B5EF4-FFF2-40B4-BE49-F238E27FC236}">
                  <a16:creationId xmlns:a16="http://schemas.microsoft.com/office/drawing/2014/main" id="{E76D72BA-3740-4F99-869E-B77B78C8527F}"/>
                </a:ext>
              </a:extLst>
            </p:cNvPr>
            <p:cNvSpPr>
              <a:spLocks/>
            </p:cNvSpPr>
            <p:nvPr/>
          </p:nvSpPr>
          <p:spPr bwMode="auto">
            <a:xfrm>
              <a:off x="10545" y="2397"/>
              <a:ext cx="2" cy="2"/>
            </a:xfrm>
            <a:custGeom>
              <a:avLst/>
              <a:gdLst>
                <a:gd name="T0" fmla="*/ 2 w 2"/>
                <a:gd name="T1" fmla="*/ 2 h 2"/>
                <a:gd name="T2" fmla="*/ 2 w 2"/>
                <a:gd name="T3" fmla="*/ 2 h 2"/>
                <a:gd name="T4" fmla="*/ 2 w 2"/>
                <a:gd name="T5" fmla="*/ 0 h 2"/>
                <a:gd name="T6" fmla="*/ 0 w 2"/>
                <a:gd name="T7" fmla="*/ 0 h 2"/>
                <a:gd name="T8" fmla="*/ 0 w 2"/>
                <a:gd name="T9" fmla="*/ 0 h 2"/>
                <a:gd name="T10" fmla="*/ 2 w 2"/>
                <a:gd name="T11" fmla="*/ 2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2">
                  <a:moveTo>
                    <a:pt x="2" y="2"/>
                  </a:moveTo>
                  <a:lnTo>
                    <a:pt x="2" y="2"/>
                  </a:lnTo>
                  <a:lnTo>
                    <a:pt x="2" y="0"/>
                  </a:lnTo>
                  <a:lnTo>
                    <a:pt x="0" y="0"/>
                  </a:lnTo>
                  <a:lnTo>
                    <a:pt x="2"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25" name="Freeform 540">
              <a:extLst>
                <a:ext uri="{FF2B5EF4-FFF2-40B4-BE49-F238E27FC236}">
                  <a16:creationId xmlns:a16="http://schemas.microsoft.com/office/drawing/2014/main" id="{D7FBC21D-8D23-47A0-AFA4-34F99E263393}"/>
                </a:ext>
              </a:extLst>
            </p:cNvPr>
            <p:cNvSpPr>
              <a:spLocks/>
            </p:cNvSpPr>
            <p:nvPr/>
          </p:nvSpPr>
          <p:spPr bwMode="auto">
            <a:xfrm>
              <a:off x="10553" y="2385"/>
              <a:ext cx="2" cy="2"/>
            </a:xfrm>
            <a:custGeom>
              <a:avLst/>
              <a:gdLst>
                <a:gd name="T0" fmla="*/ 2 w 2"/>
                <a:gd name="T1" fmla="*/ 2 h 2"/>
                <a:gd name="T2" fmla="*/ 2 w 2"/>
                <a:gd name="T3" fmla="*/ 2 h 2"/>
                <a:gd name="T4" fmla="*/ 2 w 2"/>
                <a:gd name="T5" fmla="*/ 0 h 2"/>
                <a:gd name="T6" fmla="*/ 0 w 2"/>
                <a:gd name="T7" fmla="*/ 0 h 2"/>
                <a:gd name="T8" fmla="*/ 0 w 2"/>
                <a:gd name="T9" fmla="*/ 2 h 2"/>
                <a:gd name="T10" fmla="*/ 2 w 2"/>
                <a:gd name="T11" fmla="*/ 2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2">
                  <a:moveTo>
                    <a:pt x="2" y="2"/>
                  </a:moveTo>
                  <a:lnTo>
                    <a:pt x="2" y="2"/>
                  </a:lnTo>
                  <a:lnTo>
                    <a:pt x="2" y="0"/>
                  </a:lnTo>
                  <a:lnTo>
                    <a:pt x="0" y="0"/>
                  </a:lnTo>
                  <a:lnTo>
                    <a:pt x="0" y="2"/>
                  </a:lnTo>
                  <a:lnTo>
                    <a:pt x="2"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26" name="Rectangle 541">
              <a:extLst>
                <a:ext uri="{FF2B5EF4-FFF2-40B4-BE49-F238E27FC236}">
                  <a16:creationId xmlns:a16="http://schemas.microsoft.com/office/drawing/2014/main" id="{5A9F24D8-C26E-4EA9-8BC4-736FEE2C6584}"/>
                </a:ext>
              </a:extLst>
            </p:cNvPr>
            <p:cNvSpPr>
              <a:spLocks noChangeArrowheads="1"/>
            </p:cNvSpPr>
            <p:nvPr/>
          </p:nvSpPr>
          <p:spPr bwMode="auto">
            <a:xfrm>
              <a:off x="10552" y="2397"/>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527" name="Rectangle 542">
              <a:extLst>
                <a:ext uri="{FF2B5EF4-FFF2-40B4-BE49-F238E27FC236}">
                  <a16:creationId xmlns:a16="http://schemas.microsoft.com/office/drawing/2014/main" id="{314CFF1B-2E0C-4DFC-B807-6A796A379233}"/>
                </a:ext>
              </a:extLst>
            </p:cNvPr>
            <p:cNvSpPr>
              <a:spLocks noChangeArrowheads="1"/>
            </p:cNvSpPr>
            <p:nvPr/>
          </p:nvSpPr>
          <p:spPr bwMode="auto">
            <a:xfrm>
              <a:off x="10555" y="2454"/>
              <a:ext cx="2"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528" name="Freeform 543">
              <a:extLst>
                <a:ext uri="{FF2B5EF4-FFF2-40B4-BE49-F238E27FC236}">
                  <a16:creationId xmlns:a16="http://schemas.microsoft.com/office/drawing/2014/main" id="{439BBEC4-9EF4-47A8-B649-0C58FFB3A397}"/>
                </a:ext>
              </a:extLst>
            </p:cNvPr>
            <p:cNvSpPr>
              <a:spLocks/>
            </p:cNvSpPr>
            <p:nvPr/>
          </p:nvSpPr>
          <p:spPr bwMode="auto">
            <a:xfrm>
              <a:off x="10553" y="2427"/>
              <a:ext cx="4" cy="1"/>
            </a:xfrm>
            <a:custGeom>
              <a:avLst/>
              <a:gdLst>
                <a:gd name="T0" fmla="*/ 4 w 4"/>
                <a:gd name="T1" fmla="*/ 0 h 1"/>
                <a:gd name="T2" fmla="*/ 2 w 4"/>
                <a:gd name="T3" fmla="*/ 0 h 1"/>
                <a:gd name="T4" fmla="*/ 0 w 4"/>
                <a:gd name="T5" fmla="*/ 0 h 1"/>
                <a:gd name="T6" fmla="*/ 0 w 4"/>
                <a:gd name="T7" fmla="*/ 0 h 1"/>
                <a:gd name="T8" fmla="*/ 0 w 4"/>
                <a:gd name="T9" fmla="*/ 0 h 1"/>
                <a:gd name="T10" fmla="*/ 2 w 4"/>
                <a:gd name="T11" fmla="*/ 1 h 1"/>
                <a:gd name="T12" fmla="*/ 4 w 4"/>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 h="1">
                  <a:moveTo>
                    <a:pt x="4" y="0"/>
                  </a:moveTo>
                  <a:lnTo>
                    <a:pt x="2" y="0"/>
                  </a:lnTo>
                  <a:lnTo>
                    <a:pt x="0" y="0"/>
                  </a:lnTo>
                  <a:lnTo>
                    <a:pt x="2" y="1"/>
                  </a:lnTo>
                  <a:lnTo>
                    <a:pt x="4"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29" name="Freeform 544">
              <a:extLst>
                <a:ext uri="{FF2B5EF4-FFF2-40B4-BE49-F238E27FC236}">
                  <a16:creationId xmlns:a16="http://schemas.microsoft.com/office/drawing/2014/main" id="{C9865A57-DCDE-42E9-AD93-757FB7142C29}"/>
                </a:ext>
              </a:extLst>
            </p:cNvPr>
            <p:cNvSpPr>
              <a:spLocks/>
            </p:cNvSpPr>
            <p:nvPr/>
          </p:nvSpPr>
          <p:spPr bwMode="auto">
            <a:xfrm>
              <a:off x="10550" y="2397"/>
              <a:ext cx="2" cy="0"/>
            </a:xfrm>
            <a:custGeom>
              <a:avLst/>
              <a:gdLst>
                <a:gd name="T0" fmla="*/ 0 w 2"/>
                <a:gd name="T1" fmla="*/ 0 w 2"/>
                <a:gd name="T2" fmla="*/ 0 w 2"/>
                <a:gd name="T3" fmla="*/ 2 w 2"/>
                <a:gd name="T4" fmla="*/ 0 w 2"/>
                <a:gd name="T5" fmla="*/ 0 w 2"/>
                <a:gd name="T6" fmla="*/ 0 60000 65536"/>
                <a:gd name="T7" fmla="*/ 0 60000 65536"/>
                <a:gd name="T8" fmla="*/ 0 60000 65536"/>
                <a:gd name="T9" fmla="*/ 0 60000 65536"/>
                <a:gd name="T10" fmla="*/ 0 60000 65536"/>
                <a:gd name="T11" fmla="*/ 0 60000 65536"/>
              </a:gdLst>
              <a:ahLst/>
              <a:cxnLst>
                <a:cxn ang="T6">
                  <a:pos x="T0" y="0"/>
                </a:cxn>
                <a:cxn ang="T7">
                  <a:pos x="T1" y="0"/>
                </a:cxn>
                <a:cxn ang="T8">
                  <a:pos x="T2" y="0"/>
                </a:cxn>
                <a:cxn ang="T9">
                  <a:pos x="T3" y="0"/>
                </a:cxn>
                <a:cxn ang="T10">
                  <a:pos x="T4" y="0"/>
                </a:cxn>
                <a:cxn ang="T11">
                  <a:pos x="T5" y="0"/>
                </a:cxn>
              </a:cxnLst>
              <a:rect l="0" t="0" r="r" b="b"/>
              <a:pathLst>
                <a:path w="2">
                  <a:moveTo>
                    <a:pt x="0" y="0"/>
                  </a:moveTo>
                  <a:lnTo>
                    <a:pt x="0" y="0"/>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30" name="Freeform 545">
              <a:extLst>
                <a:ext uri="{FF2B5EF4-FFF2-40B4-BE49-F238E27FC236}">
                  <a16:creationId xmlns:a16="http://schemas.microsoft.com/office/drawing/2014/main" id="{9DFC631E-C0F2-457D-8529-7F660DE74C73}"/>
                </a:ext>
              </a:extLst>
            </p:cNvPr>
            <p:cNvSpPr>
              <a:spLocks/>
            </p:cNvSpPr>
            <p:nvPr/>
          </p:nvSpPr>
          <p:spPr bwMode="auto">
            <a:xfrm>
              <a:off x="10553" y="2430"/>
              <a:ext cx="2" cy="2"/>
            </a:xfrm>
            <a:custGeom>
              <a:avLst/>
              <a:gdLst>
                <a:gd name="T0" fmla="*/ 0 w 2"/>
                <a:gd name="T1" fmla="*/ 2 h 2"/>
                <a:gd name="T2" fmla="*/ 0 w 2"/>
                <a:gd name="T3" fmla="*/ 2 h 2"/>
                <a:gd name="T4" fmla="*/ 2 w 2"/>
                <a:gd name="T5" fmla="*/ 0 h 2"/>
                <a:gd name="T6" fmla="*/ 0 w 2"/>
                <a:gd name="T7" fmla="*/ 0 h 2"/>
                <a:gd name="T8" fmla="*/ 0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0" y="2"/>
                  </a:lnTo>
                  <a:lnTo>
                    <a:pt x="2" y="0"/>
                  </a:lnTo>
                  <a:lnTo>
                    <a:pt x="0"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31" name="Freeform 546">
              <a:extLst>
                <a:ext uri="{FF2B5EF4-FFF2-40B4-BE49-F238E27FC236}">
                  <a16:creationId xmlns:a16="http://schemas.microsoft.com/office/drawing/2014/main" id="{67841701-D887-43CF-A666-D157122BC7E7}"/>
                </a:ext>
              </a:extLst>
            </p:cNvPr>
            <p:cNvSpPr>
              <a:spLocks/>
            </p:cNvSpPr>
            <p:nvPr/>
          </p:nvSpPr>
          <p:spPr bwMode="auto">
            <a:xfrm>
              <a:off x="10552" y="2342"/>
              <a:ext cx="3" cy="2"/>
            </a:xfrm>
            <a:custGeom>
              <a:avLst/>
              <a:gdLst>
                <a:gd name="T0" fmla="*/ 5 w 2"/>
                <a:gd name="T1" fmla="*/ 4 h 1"/>
                <a:gd name="T2" fmla="*/ 5 w 2"/>
                <a:gd name="T3" fmla="*/ 0 h 1"/>
                <a:gd name="T4" fmla="*/ 5 w 2"/>
                <a:gd name="T5" fmla="*/ 0 h 1"/>
                <a:gd name="T6" fmla="*/ 3 w 2"/>
                <a:gd name="T7" fmla="*/ 0 h 1"/>
                <a:gd name="T8" fmla="*/ 0 w 2"/>
                <a:gd name="T9" fmla="*/ 4 h 1"/>
                <a:gd name="T10" fmla="*/ 3 w 2"/>
                <a:gd name="T11" fmla="*/ 4 h 1"/>
                <a:gd name="T12" fmla="*/ 5 w 2"/>
                <a:gd name="T13" fmla="*/ 4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2" y="1"/>
                  </a:moveTo>
                  <a:cubicBezTo>
                    <a:pt x="2" y="1"/>
                    <a:pt x="2" y="1"/>
                    <a:pt x="2" y="0"/>
                  </a:cubicBezTo>
                  <a:cubicBezTo>
                    <a:pt x="2" y="0"/>
                    <a:pt x="2" y="0"/>
                    <a:pt x="2" y="0"/>
                  </a:cubicBezTo>
                  <a:cubicBezTo>
                    <a:pt x="1" y="0"/>
                    <a:pt x="1" y="0"/>
                    <a:pt x="1" y="0"/>
                  </a:cubicBezTo>
                  <a:cubicBezTo>
                    <a:pt x="0" y="1"/>
                    <a:pt x="0" y="1"/>
                    <a:pt x="0" y="1"/>
                  </a:cubicBezTo>
                  <a:cubicBezTo>
                    <a:pt x="1" y="1"/>
                    <a:pt x="1" y="1"/>
                    <a:pt x="1" y="1"/>
                  </a:cubicBezTo>
                  <a:lnTo>
                    <a:pt x="2"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32" name="Freeform 547">
              <a:extLst>
                <a:ext uri="{FF2B5EF4-FFF2-40B4-BE49-F238E27FC236}">
                  <a16:creationId xmlns:a16="http://schemas.microsoft.com/office/drawing/2014/main" id="{0B71F419-FF7A-4A5F-8F29-16593809F2D7}"/>
                </a:ext>
              </a:extLst>
            </p:cNvPr>
            <p:cNvSpPr>
              <a:spLocks/>
            </p:cNvSpPr>
            <p:nvPr/>
          </p:nvSpPr>
          <p:spPr bwMode="auto">
            <a:xfrm>
              <a:off x="10552" y="2397"/>
              <a:ext cx="5" cy="4"/>
            </a:xfrm>
            <a:custGeom>
              <a:avLst/>
              <a:gdLst>
                <a:gd name="T0" fmla="*/ 3 w 3"/>
                <a:gd name="T1" fmla="*/ 8 h 2"/>
                <a:gd name="T2" fmla="*/ 8 w 3"/>
                <a:gd name="T3" fmla="*/ 4 h 2"/>
                <a:gd name="T4" fmla="*/ 8 w 3"/>
                <a:gd name="T5" fmla="*/ 4 h 2"/>
                <a:gd name="T6" fmla="*/ 5 w 3"/>
                <a:gd name="T7" fmla="*/ 4 h 2"/>
                <a:gd name="T8" fmla="*/ 0 w 3"/>
                <a:gd name="T9" fmla="*/ 0 h 2"/>
                <a:gd name="T10" fmla="*/ 0 w 3"/>
                <a:gd name="T11" fmla="*/ 0 h 2"/>
                <a:gd name="T12" fmla="*/ 3 w 3"/>
                <a:gd name="T13" fmla="*/ 8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 h="2">
                  <a:moveTo>
                    <a:pt x="1" y="2"/>
                  </a:moveTo>
                  <a:cubicBezTo>
                    <a:pt x="2" y="2"/>
                    <a:pt x="2" y="2"/>
                    <a:pt x="3" y="1"/>
                  </a:cubicBezTo>
                  <a:cubicBezTo>
                    <a:pt x="3" y="1"/>
                    <a:pt x="3" y="1"/>
                    <a:pt x="3" y="1"/>
                  </a:cubicBezTo>
                  <a:cubicBezTo>
                    <a:pt x="2" y="1"/>
                    <a:pt x="2" y="1"/>
                    <a:pt x="2" y="1"/>
                  </a:cubicBezTo>
                  <a:cubicBezTo>
                    <a:pt x="2" y="1"/>
                    <a:pt x="1" y="1"/>
                    <a:pt x="0" y="0"/>
                  </a:cubicBezTo>
                  <a:cubicBezTo>
                    <a:pt x="0" y="0"/>
                    <a:pt x="0" y="0"/>
                    <a:pt x="0" y="0"/>
                  </a:cubicBezTo>
                  <a:cubicBezTo>
                    <a:pt x="0" y="0"/>
                    <a:pt x="1" y="1"/>
                    <a:pt x="1" y="2"/>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33" name="Freeform 548">
              <a:extLst>
                <a:ext uri="{FF2B5EF4-FFF2-40B4-BE49-F238E27FC236}">
                  <a16:creationId xmlns:a16="http://schemas.microsoft.com/office/drawing/2014/main" id="{7BAE7D58-45A1-4802-A349-AD953E31E306}"/>
                </a:ext>
              </a:extLst>
            </p:cNvPr>
            <p:cNvSpPr>
              <a:spLocks/>
            </p:cNvSpPr>
            <p:nvPr/>
          </p:nvSpPr>
          <p:spPr bwMode="auto">
            <a:xfrm>
              <a:off x="10550" y="2423"/>
              <a:ext cx="2" cy="2"/>
            </a:xfrm>
            <a:custGeom>
              <a:avLst/>
              <a:gdLst>
                <a:gd name="T0" fmla="*/ 0 w 2"/>
                <a:gd name="T1" fmla="*/ 0 h 2"/>
                <a:gd name="T2" fmla="*/ 0 w 2"/>
                <a:gd name="T3" fmla="*/ 2 h 2"/>
                <a:gd name="T4" fmla="*/ 0 w 2"/>
                <a:gd name="T5" fmla="*/ 2 h 2"/>
                <a:gd name="T6" fmla="*/ 2 w 2"/>
                <a:gd name="T7" fmla="*/ 0 h 2"/>
                <a:gd name="T8" fmla="*/ 2 w 2"/>
                <a:gd name="T9" fmla="*/ 0 h 2"/>
                <a:gd name="T10" fmla="*/ 0 w 2"/>
                <a:gd name="T11" fmla="*/ 0 h 2"/>
                <a:gd name="T12" fmla="*/ 0 w 2"/>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0" y="0"/>
                  </a:moveTo>
                  <a:lnTo>
                    <a:pt x="0" y="2"/>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34" name="Freeform 549">
              <a:extLst>
                <a:ext uri="{FF2B5EF4-FFF2-40B4-BE49-F238E27FC236}">
                  <a16:creationId xmlns:a16="http://schemas.microsoft.com/office/drawing/2014/main" id="{8FE4F524-0E5A-4342-9BBE-5BEDC0CB7395}"/>
                </a:ext>
              </a:extLst>
            </p:cNvPr>
            <p:cNvSpPr>
              <a:spLocks/>
            </p:cNvSpPr>
            <p:nvPr/>
          </p:nvSpPr>
          <p:spPr bwMode="auto">
            <a:xfrm>
              <a:off x="10552" y="2451"/>
              <a:ext cx="1" cy="0"/>
            </a:xfrm>
            <a:custGeom>
              <a:avLst/>
              <a:gdLst>
                <a:gd name="T0" fmla="*/ 0 w 1"/>
                <a:gd name="T1" fmla="*/ 0 w 1"/>
                <a:gd name="T2" fmla="*/ 0 w 1"/>
                <a:gd name="T3" fmla="*/ 1 w 1"/>
                <a:gd name="T4" fmla="*/ 0 w 1"/>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1">
                  <a:moveTo>
                    <a:pt x="0" y="0"/>
                  </a:moveTo>
                  <a:lnTo>
                    <a:pt x="0" y="0"/>
                  </a:lnTo>
                  <a:lnTo>
                    <a:pt x="1"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35" name="Freeform 550">
              <a:extLst>
                <a:ext uri="{FF2B5EF4-FFF2-40B4-BE49-F238E27FC236}">
                  <a16:creationId xmlns:a16="http://schemas.microsoft.com/office/drawing/2014/main" id="{3A9026E3-A7CD-46D2-BFFF-3DAE5D28FC89}"/>
                </a:ext>
              </a:extLst>
            </p:cNvPr>
            <p:cNvSpPr>
              <a:spLocks/>
            </p:cNvSpPr>
            <p:nvPr/>
          </p:nvSpPr>
          <p:spPr bwMode="auto">
            <a:xfrm>
              <a:off x="10552" y="2406"/>
              <a:ext cx="0" cy="2"/>
            </a:xfrm>
            <a:custGeom>
              <a:avLst/>
              <a:gdLst>
                <a:gd name="T0" fmla="*/ 0 h 2"/>
                <a:gd name="T1" fmla="*/ 0 h 2"/>
                <a:gd name="T2" fmla="*/ 2 h 2"/>
                <a:gd name="T3" fmla="*/ 0 h 2"/>
                <a:gd name="T4" fmla="*/ 0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0"/>
                  </a:moveTo>
                  <a:lnTo>
                    <a:pt x="0" y="0"/>
                  </a:lnTo>
                  <a:lnTo>
                    <a:pt x="0" y="2"/>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36" name="Freeform 551">
              <a:extLst>
                <a:ext uri="{FF2B5EF4-FFF2-40B4-BE49-F238E27FC236}">
                  <a16:creationId xmlns:a16="http://schemas.microsoft.com/office/drawing/2014/main" id="{3BD8D2AB-DFDF-42C9-8282-2DEEC660EAE2}"/>
                </a:ext>
              </a:extLst>
            </p:cNvPr>
            <p:cNvSpPr>
              <a:spLocks/>
            </p:cNvSpPr>
            <p:nvPr/>
          </p:nvSpPr>
          <p:spPr bwMode="auto">
            <a:xfrm>
              <a:off x="10550" y="2418"/>
              <a:ext cx="2" cy="2"/>
            </a:xfrm>
            <a:custGeom>
              <a:avLst/>
              <a:gdLst>
                <a:gd name="T0" fmla="*/ 2 w 2"/>
                <a:gd name="T1" fmla="*/ 2 h 2"/>
                <a:gd name="T2" fmla="*/ 2 w 2"/>
                <a:gd name="T3" fmla="*/ 2 h 2"/>
                <a:gd name="T4" fmla="*/ 0 w 2"/>
                <a:gd name="T5" fmla="*/ 0 h 2"/>
                <a:gd name="T6" fmla="*/ 0 w 2"/>
                <a:gd name="T7" fmla="*/ 0 h 2"/>
                <a:gd name="T8" fmla="*/ 0 w 2"/>
                <a:gd name="T9" fmla="*/ 2 h 2"/>
                <a:gd name="T10" fmla="*/ 2 w 2"/>
                <a:gd name="T11" fmla="*/ 2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2">
                  <a:moveTo>
                    <a:pt x="2" y="2"/>
                  </a:moveTo>
                  <a:lnTo>
                    <a:pt x="2" y="2"/>
                  </a:lnTo>
                  <a:lnTo>
                    <a:pt x="0" y="0"/>
                  </a:lnTo>
                  <a:lnTo>
                    <a:pt x="0" y="2"/>
                  </a:lnTo>
                  <a:lnTo>
                    <a:pt x="2"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37" name="Freeform 552">
              <a:extLst>
                <a:ext uri="{FF2B5EF4-FFF2-40B4-BE49-F238E27FC236}">
                  <a16:creationId xmlns:a16="http://schemas.microsoft.com/office/drawing/2014/main" id="{D2D53BC2-DBF4-4FE5-AE34-8AE99D1EA51C}"/>
                </a:ext>
              </a:extLst>
            </p:cNvPr>
            <p:cNvSpPr>
              <a:spLocks/>
            </p:cNvSpPr>
            <p:nvPr/>
          </p:nvSpPr>
          <p:spPr bwMode="auto">
            <a:xfrm>
              <a:off x="10550" y="2411"/>
              <a:ext cx="2" cy="0"/>
            </a:xfrm>
            <a:custGeom>
              <a:avLst/>
              <a:gdLst>
                <a:gd name="T0" fmla="*/ 0 w 2"/>
                <a:gd name="T1" fmla="*/ 2 w 2"/>
                <a:gd name="T2" fmla="*/ 2 w 2"/>
                <a:gd name="T3" fmla="*/ 2 w 2"/>
                <a:gd name="T4" fmla="*/ 2 w 2"/>
                <a:gd name="T5" fmla="*/ 0 w 2"/>
                <a:gd name="T6" fmla="*/ 0 w 2"/>
                <a:gd name="T7" fmla="*/ 0 60000 65536"/>
                <a:gd name="T8" fmla="*/ 0 60000 65536"/>
                <a:gd name="T9" fmla="*/ 0 60000 65536"/>
                <a:gd name="T10" fmla="*/ 0 60000 65536"/>
                <a:gd name="T11" fmla="*/ 0 60000 65536"/>
                <a:gd name="T12" fmla="*/ 0 60000 65536"/>
                <a:gd name="T13" fmla="*/ 0 60000 65536"/>
              </a:gdLst>
              <a:ahLst/>
              <a:cxnLst>
                <a:cxn ang="T7">
                  <a:pos x="T0" y="0"/>
                </a:cxn>
                <a:cxn ang="T8">
                  <a:pos x="T1" y="0"/>
                </a:cxn>
                <a:cxn ang="T9">
                  <a:pos x="T2" y="0"/>
                </a:cxn>
                <a:cxn ang="T10">
                  <a:pos x="T3" y="0"/>
                </a:cxn>
                <a:cxn ang="T11">
                  <a:pos x="T4" y="0"/>
                </a:cxn>
                <a:cxn ang="T12">
                  <a:pos x="T5" y="0"/>
                </a:cxn>
                <a:cxn ang="T13">
                  <a:pos x="T6" y="0"/>
                </a:cxn>
              </a:cxnLst>
              <a:rect l="0" t="0" r="r" b="b"/>
              <a:pathLst>
                <a:path w="2">
                  <a:moveTo>
                    <a:pt x="0" y="0"/>
                  </a:move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38" name="Freeform 553">
              <a:extLst>
                <a:ext uri="{FF2B5EF4-FFF2-40B4-BE49-F238E27FC236}">
                  <a16:creationId xmlns:a16="http://schemas.microsoft.com/office/drawing/2014/main" id="{83E0F2BE-0FD1-4356-AB3B-9587881CE662}"/>
                </a:ext>
              </a:extLst>
            </p:cNvPr>
            <p:cNvSpPr>
              <a:spLocks/>
            </p:cNvSpPr>
            <p:nvPr/>
          </p:nvSpPr>
          <p:spPr bwMode="auto">
            <a:xfrm>
              <a:off x="10552" y="2459"/>
              <a:ext cx="1" cy="2"/>
            </a:xfrm>
            <a:custGeom>
              <a:avLst/>
              <a:gdLst>
                <a:gd name="T0" fmla="*/ 0 w 1"/>
                <a:gd name="T1" fmla="*/ 2 h 2"/>
                <a:gd name="T2" fmla="*/ 1 w 1"/>
                <a:gd name="T3" fmla="*/ 0 h 2"/>
                <a:gd name="T4" fmla="*/ 0 w 1"/>
                <a:gd name="T5" fmla="*/ 0 h 2"/>
                <a:gd name="T6" fmla="*/ 0 w 1"/>
                <a:gd name="T7" fmla="*/ 0 h 2"/>
                <a:gd name="T8" fmla="*/ 0 w 1"/>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2">
                  <a:moveTo>
                    <a:pt x="0" y="2"/>
                  </a:moveTo>
                  <a:lnTo>
                    <a:pt x="1" y="0"/>
                  </a:lnTo>
                  <a:lnTo>
                    <a:pt x="0"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39" name="Freeform 554">
              <a:extLst>
                <a:ext uri="{FF2B5EF4-FFF2-40B4-BE49-F238E27FC236}">
                  <a16:creationId xmlns:a16="http://schemas.microsoft.com/office/drawing/2014/main" id="{D4896326-2F12-428E-9508-ACF81C85DAAC}"/>
                </a:ext>
              </a:extLst>
            </p:cNvPr>
            <p:cNvSpPr>
              <a:spLocks/>
            </p:cNvSpPr>
            <p:nvPr/>
          </p:nvSpPr>
          <p:spPr bwMode="auto">
            <a:xfrm>
              <a:off x="10547" y="2439"/>
              <a:ext cx="3" cy="1"/>
            </a:xfrm>
            <a:custGeom>
              <a:avLst/>
              <a:gdLst>
                <a:gd name="T0" fmla="*/ 5 w 2"/>
                <a:gd name="T1" fmla="*/ 0 h 1"/>
                <a:gd name="T2" fmla="*/ 0 w 2"/>
                <a:gd name="T3" fmla="*/ 1 h 1"/>
                <a:gd name="T4" fmla="*/ 3 w 2"/>
                <a:gd name="T5" fmla="*/ 1 h 1"/>
                <a:gd name="T6" fmla="*/ 3 w 2"/>
                <a:gd name="T7" fmla="*/ 1 h 1"/>
                <a:gd name="T8" fmla="*/ 5 w 2"/>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2" y="0"/>
                  </a:moveTo>
                  <a:cubicBezTo>
                    <a:pt x="1" y="0"/>
                    <a:pt x="1" y="0"/>
                    <a:pt x="0" y="1"/>
                  </a:cubicBezTo>
                  <a:cubicBezTo>
                    <a:pt x="1" y="1"/>
                    <a:pt x="1" y="1"/>
                    <a:pt x="1" y="1"/>
                  </a:cubicBezTo>
                  <a:cubicBezTo>
                    <a:pt x="1" y="1"/>
                    <a:pt x="1" y="1"/>
                    <a:pt x="1" y="1"/>
                  </a:cubicBezTo>
                  <a:cubicBezTo>
                    <a:pt x="1" y="1"/>
                    <a:pt x="1" y="0"/>
                    <a:pt x="2"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40" name="Rectangle 555">
              <a:extLst>
                <a:ext uri="{FF2B5EF4-FFF2-40B4-BE49-F238E27FC236}">
                  <a16:creationId xmlns:a16="http://schemas.microsoft.com/office/drawing/2014/main" id="{F5CC8DDE-BE39-4AD2-BA5B-DEABDC923F92}"/>
                </a:ext>
              </a:extLst>
            </p:cNvPr>
            <p:cNvSpPr>
              <a:spLocks noChangeArrowheads="1"/>
            </p:cNvSpPr>
            <p:nvPr/>
          </p:nvSpPr>
          <p:spPr bwMode="auto">
            <a:xfrm>
              <a:off x="10548" y="2453"/>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541" name="Freeform 556">
              <a:extLst>
                <a:ext uri="{FF2B5EF4-FFF2-40B4-BE49-F238E27FC236}">
                  <a16:creationId xmlns:a16="http://schemas.microsoft.com/office/drawing/2014/main" id="{29C9A3F6-CFDD-4F9A-B016-01B78F80E17C}"/>
                </a:ext>
              </a:extLst>
            </p:cNvPr>
            <p:cNvSpPr>
              <a:spLocks/>
            </p:cNvSpPr>
            <p:nvPr/>
          </p:nvSpPr>
          <p:spPr bwMode="auto">
            <a:xfrm>
              <a:off x="10566" y="2354"/>
              <a:ext cx="1" cy="2"/>
            </a:xfrm>
            <a:custGeom>
              <a:avLst/>
              <a:gdLst>
                <a:gd name="T0" fmla="*/ 1 w 1"/>
                <a:gd name="T1" fmla="*/ 2 h 2"/>
                <a:gd name="T2" fmla="*/ 0 w 1"/>
                <a:gd name="T3" fmla="*/ 0 h 2"/>
                <a:gd name="T4" fmla="*/ 0 w 1"/>
                <a:gd name="T5" fmla="*/ 2 h 2"/>
                <a:gd name="T6" fmla="*/ 0 w 1"/>
                <a:gd name="T7" fmla="*/ 2 h 2"/>
                <a:gd name="T8" fmla="*/ 1 w 1"/>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2">
                  <a:moveTo>
                    <a:pt x="1" y="2"/>
                  </a:moveTo>
                  <a:lnTo>
                    <a:pt x="0" y="0"/>
                  </a:lnTo>
                  <a:lnTo>
                    <a:pt x="0" y="2"/>
                  </a:lnTo>
                  <a:lnTo>
                    <a:pt x="1"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42" name="Freeform 557">
              <a:extLst>
                <a:ext uri="{FF2B5EF4-FFF2-40B4-BE49-F238E27FC236}">
                  <a16:creationId xmlns:a16="http://schemas.microsoft.com/office/drawing/2014/main" id="{186F3CB1-F673-4384-BDFD-21A27D7823CF}"/>
                </a:ext>
              </a:extLst>
            </p:cNvPr>
            <p:cNvSpPr>
              <a:spLocks/>
            </p:cNvSpPr>
            <p:nvPr/>
          </p:nvSpPr>
          <p:spPr bwMode="auto">
            <a:xfrm>
              <a:off x="10579" y="2485"/>
              <a:ext cx="2" cy="0"/>
            </a:xfrm>
            <a:custGeom>
              <a:avLst/>
              <a:gdLst>
                <a:gd name="T0" fmla="*/ 2 w 2"/>
                <a:gd name="T1" fmla="*/ 2 w 2"/>
                <a:gd name="T2" fmla="*/ 2 w 2"/>
                <a:gd name="T3" fmla="*/ 2 w 2"/>
                <a:gd name="T4" fmla="*/ 0 w 2"/>
                <a:gd name="T5" fmla="*/ 0 w 2"/>
                <a:gd name="T6" fmla="*/ 2 w 2"/>
                <a:gd name="T7" fmla="*/ 0 60000 65536"/>
                <a:gd name="T8" fmla="*/ 0 60000 65536"/>
                <a:gd name="T9" fmla="*/ 0 60000 65536"/>
                <a:gd name="T10" fmla="*/ 0 60000 65536"/>
                <a:gd name="T11" fmla="*/ 0 60000 65536"/>
                <a:gd name="T12" fmla="*/ 0 60000 65536"/>
                <a:gd name="T13" fmla="*/ 0 60000 65536"/>
              </a:gdLst>
              <a:ahLst/>
              <a:cxnLst>
                <a:cxn ang="T7">
                  <a:pos x="T0" y="0"/>
                </a:cxn>
                <a:cxn ang="T8">
                  <a:pos x="T1" y="0"/>
                </a:cxn>
                <a:cxn ang="T9">
                  <a:pos x="T2" y="0"/>
                </a:cxn>
                <a:cxn ang="T10">
                  <a:pos x="T3" y="0"/>
                </a:cxn>
                <a:cxn ang="T11">
                  <a:pos x="T4" y="0"/>
                </a:cxn>
                <a:cxn ang="T12">
                  <a:pos x="T5" y="0"/>
                </a:cxn>
                <a:cxn ang="T13">
                  <a:pos x="T6" y="0"/>
                </a:cxn>
              </a:cxnLst>
              <a:rect l="0" t="0" r="r" b="b"/>
              <a:pathLst>
                <a:path w="2">
                  <a:moveTo>
                    <a:pt x="2" y="0"/>
                  </a:move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43" name="Rectangle 558">
              <a:extLst>
                <a:ext uri="{FF2B5EF4-FFF2-40B4-BE49-F238E27FC236}">
                  <a16:creationId xmlns:a16="http://schemas.microsoft.com/office/drawing/2014/main" id="{AF91CB48-4093-47FA-8A74-64500C8D3B8E}"/>
                </a:ext>
              </a:extLst>
            </p:cNvPr>
            <p:cNvSpPr>
              <a:spLocks noChangeArrowheads="1"/>
            </p:cNvSpPr>
            <p:nvPr/>
          </p:nvSpPr>
          <p:spPr bwMode="auto">
            <a:xfrm>
              <a:off x="10572" y="2471"/>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544" name="Rectangle 559">
              <a:extLst>
                <a:ext uri="{FF2B5EF4-FFF2-40B4-BE49-F238E27FC236}">
                  <a16:creationId xmlns:a16="http://schemas.microsoft.com/office/drawing/2014/main" id="{A52677CB-4B0D-4035-9373-FFCC0F547FF9}"/>
                </a:ext>
              </a:extLst>
            </p:cNvPr>
            <p:cNvSpPr>
              <a:spLocks noChangeArrowheads="1"/>
            </p:cNvSpPr>
            <p:nvPr/>
          </p:nvSpPr>
          <p:spPr bwMode="auto">
            <a:xfrm>
              <a:off x="10581" y="2480"/>
              <a:ext cx="1" cy="2"/>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545" name="Rectangle 560">
              <a:extLst>
                <a:ext uri="{FF2B5EF4-FFF2-40B4-BE49-F238E27FC236}">
                  <a16:creationId xmlns:a16="http://schemas.microsoft.com/office/drawing/2014/main" id="{81315BF4-19B7-4D60-A705-9F97D62AF050}"/>
                </a:ext>
              </a:extLst>
            </p:cNvPr>
            <p:cNvSpPr>
              <a:spLocks noChangeArrowheads="1"/>
            </p:cNvSpPr>
            <p:nvPr/>
          </p:nvSpPr>
          <p:spPr bwMode="auto">
            <a:xfrm>
              <a:off x="10572" y="2482"/>
              <a:ext cx="2"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546" name="Rectangle 561">
              <a:extLst>
                <a:ext uri="{FF2B5EF4-FFF2-40B4-BE49-F238E27FC236}">
                  <a16:creationId xmlns:a16="http://schemas.microsoft.com/office/drawing/2014/main" id="{4A8265DD-982A-4456-8EC1-CE0793854981}"/>
                </a:ext>
              </a:extLst>
            </p:cNvPr>
            <p:cNvSpPr>
              <a:spLocks noChangeArrowheads="1"/>
            </p:cNvSpPr>
            <p:nvPr/>
          </p:nvSpPr>
          <p:spPr bwMode="auto">
            <a:xfrm>
              <a:off x="10498" y="2411"/>
              <a:ext cx="1" cy="2"/>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547" name="Freeform 562">
              <a:extLst>
                <a:ext uri="{FF2B5EF4-FFF2-40B4-BE49-F238E27FC236}">
                  <a16:creationId xmlns:a16="http://schemas.microsoft.com/office/drawing/2014/main" id="{98C369CE-BDE2-49FC-8CB0-DADE26B6B3D7}"/>
                </a:ext>
              </a:extLst>
            </p:cNvPr>
            <p:cNvSpPr>
              <a:spLocks/>
            </p:cNvSpPr>
            <p:nvPr/>
          </p:nvSpPr>
          <p:spPr bwMode="auto">
            <a:xfrm>
              <a:off x="10591" y="2487"/>
              <a:ext cx="2" cy="2"/>
            </a:xfrm>
            <a:custGeom>
              <a:avLst/>
              <a:gdLst>
                <a:gd name="T0" fmla="*/ 2 w 2"/>
                <a:gd name="T1" fmla="*/ 2 h 2"/>
                <a:gd name="T2" fmla="*/ 2 w 2"/>
                <a:gd name="T3" fmla="*/ 0 h 2"/>
                <a:gd name="T4" fmla="*/ 2 w 2"/>
                <a:gd name="T5" fmla="*/ 0 h 2"/>
                <a:gd name="T6" fmla="*/ 0 w 2"/>
                <a:gd name="T7" fmla="*/ 0 h 2"/>
                <a:gd name="T8" fmla="*/ 0 w 2"/>
                <a:gd name="T9" fmla="*/ 2 h 2"/>
                <a:gd name="T10" fmla="*/ 0 w 2"/>
                <a:gd name="T11" fmla="*/ 2 h 2"/>
                <a:gd name="T12" fmla="*/ 2 w 2"/>
                <a:gd name="T13" fmla="*/ 2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2" y="2"/>
                  </a:moveTo>
                  <a:lnTo>
                    <a:pt x="2" y="0"/>
                  </a:lnTo>
                  <a:lnTo>
                    <a:pt x="0" y="0"/>
                  </a:lnTo>
                  <a:lnTo>
                    <a:pt x="0" y="2"/>
                  </a:lnTo>
                  <a:lnTo>
                    <a:pt x="2"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48" name="Rectangle 563">
              <a:extLst>
                <a:ext uri="{FF2B5EF4-FFF2-40B4-BE49-F238E27FC236}">
                  <a16:creationId xmlns:a16="http://schemas.microsoft.com/office/drawing/2014/main" id="{6F0DA5F8-1C05-4472-9989-AFEBB45FC0AA}"/>
                </a:ext>
              </a:extLst>
            </p:cNvPr>
            <p:cNvSpPr>
              <a:spLocks noChangeArrowheads="1"/>
            </p:cNvSpPr>
            <p:nvPr/>
          </p:nvSpPr>
          <p:spPr bwMode="auto">
            <a:xfrm>
              <a:off x="10588" y="2485"/>
              <a:ext cx="2"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549" name="Freeform 564">
              <a:extLst>
                <a:ext uri="{FF2B5EF4-FFF2-40B4-BE49-F238E27FC236}">
                  <a16:creationId xmlns:a16="http://schemas.microsoft.com/office/drawing/2014/main" id="{37BCB1DF-8DCF-4407-A767-B800497E74F0}"/>
                </a:ext>
              </a:extLst>
            </p:cNvPr>
            <p:cNvSpPr>
              <a:spLocks/>
            </p:cNvSpPr>
            <p:nvPr/>
          </p:nvSpPr>
          <p:spPr bwMode="auto">
            <a:xfrm>
              <a:off x="10583" y="2475"/>
              <a:ext cx="1" cy="0"/>
            </a:xfrm>
            <a:custGeom>
              <a:avLst/>
              <a:gdLst>
                <a:gd name="T0" fmla="*/ 1 w 1"/>
                <a:gd name="T1" fmla="*/ 1 w 1"/>
                <a:gd name="T2" fmla="*/ 1 w 1"/>
                <a:gd name="T3" fmla="*/ 1 w 1"/>
                <a:gd name="T4" fmla="*/ 0 w 1"/>
                <a:gd name="T5" fmla="*/ 0 w 1"/>
                <a:gd name="T6" fmla="*/ 0 w 1"/>
                <a:gd name="T7" fmla="*/ 1 w 1"/>
                <a:gd name="T8" fmla="*/ 0 60000 65536"/>
                <a:gd name="T9" fmla="*/ 0 60000 65536"/>
                <a:gd name="T10" fmla="*/ 0 60000 65536"/>
                <a:gd name="T11" fmla="*/ 0 60000 65536"/>
                <a:gd name="T12" fmla="*/ 0 60000 65536"/>
                <a:gd name="T13" fmla="*/ 0 60000 65536"/>
                <a:gd name="T14" fmla="*/ 0 60000 65536"/>
                <a:gd name="T15" fmla="*/ 0 60000 65536"/>
              </a:gdLst>
              <a:ahLst/>
              <a:cxnLst>
                <a:cxn ang="T8">
                  <a:pos x="T0" y="0"/>
                </a:cxn>
                <a:cxn ang="T9">
                  <a:pos x="T1" y="0"/>
                </a:cxn>
                <a:cxn ang="T10">
                  <a:pos x="T2" y="0"/>
                </a:cxn>
                <a:cxn ang="T11">
                  <a:pos x="T3" y="0"/>
                </a:cxn>
                <a:cxn ang="T12">
                  <a:pos x="T4" y="0"/>
                </a:cxn>
                <a:cxn ang="T13">
                  <a:pos x="T5" y="0"/>
                </a:cxn>
                <a:cxn ang="T14">
                  <a:pos x="T6" y="0"/>
                </a:cxn>
                <a:cxn ang="T15">
                  <a:pos x="T7" y="0"/>
                </a:cxn>
              </a:cxnLst>
              <a:rect l="0" t="0" r="r" b="b"/>
              <a:pathLst>
                <a:path w="1">
                  <a:moveTo>
                    <a:pt x="1" y="0"/>
                  </a:moveTo>
                  <a:lnTo>
                    <a:pt x="1" y="0"/>
                  </a:lnTo>
                  <a:lnTo>
                    <a:pt x="0" y="0"/>
                  </a:ln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50" name="Freeform 565">
              <a:extLst>
                <a:ext uri="{FF2B5EF4-FFF2-40B4-BE49-F238E27FC236}">
                  <a16:creationId xmlns:a16="http://schemas.microsoft.com/office/drawing/2014/main" id="{0B00EB50-CD88-4F95-840A-FCB01B5EA243}"/>
                </a:ext>
              </a:extLst>
            </p:cNvPr>
            <p:cNvSpPr>
              <a:spLocks/>
            </p:cNvSpPr>
            <p:nvPr/>
          </p:nvSpPr>
          <p:spPr bwMode="auto">
            <a:xfrm>
              <a:off x="10571" y="2466"/>
              <a:ext cx="1" cy="2"/>
            </a:xfrm>
            <a:custGeom>
              <a:avLst/>
              <a:gdLst>
                <a:gd name="T0" fmla="*/ 0 w 1"/>
                <a:gd name="T1" fmla="*/ 4 h 1"/>
                <a:gd name="T2" fmla="*/ 1 w 1"/>
                <a:gd name="T3" fmla="*/ 4 h 1"/>
                <a:gd name="T4" fmla="*/ 1 w 1"/>
                <a:gd name="T5" fmla="*/ 4 h 1"/>
                <a:gd name="T6" fmla="*/ 1 w 1"/>
                <a:gd name="T7" fmla="*/ 0 h 1"/>
                <a:gd name="T8" fmla="*/ 0 w 1"/>
                <a:gd name="T9" fmla="*/ 4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0" y="1"/>
                  </a:moveTo>
                  <a:cubicBezTo>
                    <a:pt x="1" y="1"/>
                    <a:pt x="1" y="1"/>
                    <a:pt x="1" y="1"/>
                  </a:cubicBezTo>
                  <a:cubicBezTo>
                    <a:pt x="1" y="1"/>
                    <a:pt x="1" y="1"/>
                    <a:pt x="1" y="1"/>
                  </a:cubicBezTo>
                  <a:cubicBezTo>
                    <a:pt x="1" y="0"/>
                    <a:pt x="1" y="0"/>
                    <a:pt x="1" y="0"/>
                  </a:cubicBezTo>
                  <a:cubicBezTo>
                    <a:pt x="1" y="0"/>
                    <a:pt x="0" y="0"/>
                    <a:pt x="0"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51" name="Freeform 566">
              <a:extLst>
                <a:ext uri="{FF2B5EF4-FFF2-40B4-BE49-F238E27FC236}">
                  <a16:creationId xmlns:a16="http://schemas.microsoft.com/office/drawing/2014/main" id="{971A3F9E-1BCF-4200-8B2D-D6B203167DEC}"/>
                </a:ext>
              </a:extLst>
            </p:cNvPr>
            <p:cNvSpPr>
              <a:spLocks/>
            </p:cNvSpPr>
            <p:nvPr/>
          </p:nvSpPr>
          <p:spPr bwMode="auto">
            <a:xfrm>
              <a:off x="10567" y="2461"/>
              <a:ext cx="2" cy="2"/>
            </a:xfrm>
            <a:custGeom>
              <a:avLst/>
              <a:gdLst>
                <a:gd name="T0" fmla="*/ 0 w 1"/>
                <a:gd name="T1" fmla="*/ 4 h 1"/>
                <a:gd name="T2" fmla="*/ 4 w 1"/>
                <a:gd name="T3" fmla="*/ 0 h 1"/>
                <a:gd name="T4" fmla="*/ 4 w 1"/>
                <a:gd name="T5" fmla="*/ 0 h 1"/>
                <a:gd name="T6" fmla="*/ 0 w 1"/>
                <a:gd name="T7" fmla="*/ 0 h 1"/>
                <a:gd name="T8" fmla="*/ 0 w 1"/>
                <a:gd name="T9" fmla="*/ 4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0" y="1"/>
                  </a:moveTo>
                  <a:cubicBezTo>
                    <a:pt x="1" y="1"/>
                    <a:pt x="1" y="0"/>
                    <a:pt x="1" y="0"/>
                  </a:cubicBezTo>
                  <a:cubicBezTo>
                    <a:pt x="1" y="0"/>
                    <a:pt x="1" y="0"/>
                    <a:pt x="1" y="0"/>
                  </a:cubicBezTo>
                  <a:cubicBezTo>
                    <a:pt x="0" y="0"/>
                    <a:pt x="0" y="0"/>
                    <a:pt x="0" y="0"/>
                  </a:cubicBezTo>
                  <a:lnTo>
                    <a:pt x="0"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52" name="Rectangle 567">
              <a:extLst>
                <a:ext uri="{FF2B5EF4-FFF2-40B4-BE49-F238E27FC236}">
                  <a16:creationId xmlns:a16="http://schemas.microsoft.com/office/drawing/2014/main" id="{E58C6D80-6129-48B7-B84E-FEBEE9EC3003}"/>
                </a:ext>
              </a:extLst>
            </p:cNvPr>
            <p:cNvSpPr>
              <a:spLocks noChangeArrowheads="1"/>
            </p:cNvSpPr>
            <p:nvPr/>
          </p:nvSpPr>
          <p:spPr bwMode="auto">
            <a:xfrm>
              <a:off x="10567" y="2453"/>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553" name="Freeform 568">
              <a:extLst>
                <a:ext uri="{FF2B5EF4-FFF2-40B4-BE49-F238E27FC236}">
                  <a16:creationId xmlns:a16="http://schemas.microsoft.com/office/drawing/2014/main" id="{1878FF37-98E3-49B0-8D2E-58C6BA0428CC}"/>
                </a:ext>
              </a:extLst>
            </p:cNvPr>
            <p:cNvSpPr>
              <a:spLocks/>
            </p:cNvSpPr>
            <p:nvPr/>
          </p:nvSpPr>
          <p:spPr bwMode="auto">
            <a:xfrm>
              <a:off x="10571" y="2480"/>
              <a:ext cx="1" cy="0"/>
            </a:xfrm>
            <a:custGeom>
              <a:avLst/>
              <a:gdLst>
                <a:gd name="T0" fmla="*/ 0 w 1"/>
                <a:gd name="T1" fmla="*/ 1 w 1"/>
                <a:gd name="T2" fmla="*/ 1 w 1"/>
                <a:gd name="T3" fmla="*/ 1 w 1"/>
                <a:gd name="T4" fmla="*/ 0 w 1"/>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1">
                  <a:moveTo>
                    <a:pt x="0" y="0"/>
                  </a:moveTo>
                  <a:lnTo>
                    <a:pt x="1"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54" name="Freeform 569">
              <a:extLst>
                <a:ext uri="{FF2B5EF4-FFF2-40B4-BE49-F238E27FC236}">
                  <a16:creationId xmlns:a16="http://schemas.microsoft.com/office/drawing/2014/main" id="{7CDD038E-88DC-4C82-8384-A652F61F462A}"/>
                </a:ext>
              </a:extLst>
            </p:cNvPr>
            <p:cNvSpPr>
              <a:spLocks/>
            </p:cNvSpPr>
            <p:nvPr/>
          </p:nvSpPr>
          <p:spPr bwMode="auto">
            <a:xfrm>
              <a:off x="10622" y="2335"/>
              <a:ext cx="2" cy="2"/>
            </a:xfrm>
            <a:custGeom>
              <a:avLst/>
              <a:gdLst>
                <a:gd name="T0" fmla="*/ 2 w 2"/>
                <a:gd name="T1" fmla="*/ 0 h 2"/>
                <a:gd name="T2" fmla="*/ 2 w 2"/>
                <a:gd name="T3" fmla="*/ 0 h 2"/>
                <a:gd name="T4" fmla="*/ 0 w 2"/>
                <a:gd name="T5" fmla="*/ 0 h 2"/>
                <a:gd name="T6" fmla="*/ 2 w 2"/>
                <a:gd name="T7" fmla="*/ 2 h 2"/>
                <a:gd name="T8" fmla="*/ 2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0"/>
                  </a:moveTo>
                  <a:lnTo>
                    <a:pt x="2" y="0"/>
                  </a:lnTo>
                  <a:lnTo>
                    <a:pt x="0" y="0"/>
                  </a:lnTo>
                  <a:lnTo>
                    <a:pt x="2" y="2"/>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55" name="Freeform 570">
              <a:extLst>
                <a:ext uri="{FF2B5EF4-FFF2-40B4-BE49-F238E27FC236}">
                  <a16:creationId xmlns:a16="http://schemas.microsoft.com/office/drawing/2014/main" id="{02ECE94D-C61B-4666-BEFB-283B6DCBE061}"/>
                </a:ext>
              </a:extLst>
            </p:cNvPr>
            <p:cNvSpPr>
              <a:spLocks/>
            </p:cNvSpPr>
            <p:nvPr/>
          </p:nvSpPr>
          <p:spPr bwMode="auto">
            <a:xfrm>
              <a:off x="10571" y="2454"/>
              <a:ext cx="1" cy="2"/>
            </a:xfrm>
            <a:custGeom>
              <a:avLst/>
              <a:gdLst>
                <a:gd name="T0" fmla="*/ 1 w 1"/>
                <a:gd name="T1" fmla="*/ 4 h 1"/>
                <a:gd name="T2" fmla="*/ 1 w 1"/>
                <a:gd name="T3" fmla="*/ 0 h 1"/>
                <a:gd name="T4" fmla="*/ 0 w 1"/>
                <a:gd name="T5" fmla="*/ 0 h 1"/>
                <a:gd name="T6" fmla="*/ 0 w 1"/>
                <a:gd name="T7" fmla="*/ 0 h 1"/>
                <a:gd name="T8" fmla="*/ 1 w 1"/>
                <a:gd name="T9" fmla="*/ 4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1" y="1"/>
                  </a:moveTo>
                  <a:cubicBezTo>
                    <a:pt x="1" y="0"/>
                    <a:pt x="1" y="0"/>
                    <a:pt x="1" y="0"/>
                  </a:cubicBezTo>
                  <a:cubicBezTo>
                    <a:pt x="1" y="0"/>
                    <a:pt x="0" y="0"/>
                    <a:pt x="0" y="0"/>
                  </a:cubicBezTo>
                  <a:cubicBezTo>
                    <a:pt x="0" y="0"/>
                    <a:pt x="0" y="0"/>
                    <a:pt x="0" y="0"/>
                  </a:cubicBezTo>
                  <a:cubicBezTo>
                    <a:pt x="1" y="1"/>
                    <a:pt x="1" y="1"/>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56" name="Rectangle 571">
              <a:extLst>
                <a:ext uri="{FF2B5EF4-FFF2-40B4-BE49-F238E27FC236}">
                  <a16:creationId xmlns:a16="http://schemas.microsoft.com/office/drawing/2014/main" id="{5C89AE7E-F1FE-4FF3-BFC6-E3D00E7BEE87}"/>
                </a:ext>
              </a:extLst>
            </p:cNvPr>
            <p:cNvSpPr>
              <a:spLocks noChangeArrowheads="1"/>
            </p:cNvSpPr>
            <p:nvPr/>
          </p:nvSpPr>
          <p:spPr bwMode="auto">
            <a:xfrm>
              <a:off x="10569" y="2478"/>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557" name="Freeform 572">
              <a:extLst>
                <a:ext uri="{FF2B5EF4-FFF2-40B4-BE49-F238E27FC236}">
                  <a16:creationId xmlns:a16="http://schemas.microsoft.com/office/drawing/2014/main" id="{48B14DED-882D-454F-AC18-1A503B1E817E}"/>
                </a:ext>
              </a:extLst>
            </p:cNvPr>
            <p:cNvSpPr>
              <a:spLocks/>
            </p:cNvSpPr>
            <p:nvPr/>
          </p:nvSpPr>
          <p:spPr bwMode="auto">
            <a:xfrm>
              <a:off x="10567" y="2473"/>
              <a:ext cx="2" cy="2"/>
            </a:xfrm>
            <a:custGeom>
              <a:avLst/>
              <a:gdLst>
                <a:gd name="T0" fmla="*/ 0 w 1"/>
                <a:gd name="T1" fmla="*/ 4 h 1"/>
                <a:gd name="T2" fmla="*/ 0 w 1"/>
                <a:gd name="T3" fmla="*/ 4 h 1"/>
                <a:gd name="T4" fmla="*/ 4 w 1"/>
                <a:gd name="T5" fmla="*/ 4 h 1"/>
                <a:gd name="T6" fmla="*/ 4 w 1"/>
                <a:gd name="T7" fmla="*/ 4 h 1"/>
                <a:gd name="T8" fmla="*/ 4 w 1"/>
                <a:gd name="T9" fmla="*/ 0 h 1"/>
                <a:gd name="T10" fmla="*/ 0 w 1"/>
                <a:gd name="T11" fmla="*/ 0 h 1"/>
                <a:gd name="T12" fmla="*/ 0 w 1"/>
                <a:gd name="T13" fmla="*/ 4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0" y="1"/>
                  </a:moveTo>
                  <a:cubicBezTo>
                    <a:pt x="0" y="1"/>
                    <a:pt x="0" y="1"/>
                    <a:pt x="0" y="1"/>
                  </a:cubicBezTo>
                  <a:cubicBezTo>
                    <a:pt x="1" y="1"/>
                    <a:pt x="1" y="1"/>
                    <a:pt x="1" y="1"/>
                  </a:cubicBezTo>
                  <a:cubicBezTo>
                    <a:pt x="1" y="1"/>
                    <a:pt x="1" y="1"/>
                    <a:pt x="1" y="1"/>
                  </a:cubicBezTo>
                  <a:cubicBezTo>
                    <a:pt x="1" y="0"/>
                    <a:pt x="1" y="0"/>
                    <a:pt x="1" y="0"/>
                  </a:cubicBezTo>
                  <a:cubicBezTo>
                    <a:pt x="1" y="0"/>
                    <a:pt x="0" y="0"/>
                    <a:pt x="0" y="0"/>
                  </a:cubicBezTo>
                  <a:lnTo>
                    <a:pt x="0"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58" name="Rectangle 573">
              <a:extLst>
                <a:ext uri="{FF2B5EF4-FFF2-40B4-BE49-F238E27FC236}">
                  <a16:creationId xmlns:a16="http://schemas.microsoft.com/office/drawing/2014/main" id="{C932550C-8DEE-4ADA-B205-EA0D18CA431B}"/>
                </a:ext>
              </a:extLst>
            </p:cNvPr>
            <p:cNvSpPr>
              <a:spLocks noChangeArrowheads="1"/>
            </p:cNvSpPr>
            <p:nvPr/>
          </p:nvSpPr>
          <p:spPr bwMode="auto">
            <a:xfrm>
              <a:off x="10610" y="2351"/>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559" name="Freeform 574">
              <a:extLst>
                <a:ext uri="{FF2B5EF4-FFF2-40B4-BE49-F238E27FC236}">
                  <a16:creationId xmlns:a16="http://schemas.microsoft.com/office/drawing/2014/main" id="{64445032-361C-4802-B237-08BB8D5B5434}"/>
                </a:ext>
              </a:extLst>
            </p:cNvPr>
            <p:cNvSpPr>
              <a:spLocks/>
            </p:cNvSpPr>
            <p:nvPr/>
          </p:nvSpPr>
          <p:spPr bwMode="auto">
            <a:xfrm>
              <a:off x="10617" y="2337"/>
              <a:ext cx="2" cy="0"/>
            </a:xfrm>
            <a:custGeom>
              <a:avLst/>
              <a:gdLst>
                <a:gd name="T0" fmla="*/ 0 w 2"/>
                <a:gd name="T1" fmla="*/ 2 w 2"/>
                <a:gd name="T2" fmla="*/ 0 w 2"/>
                <a:gd name="T3" fmla="*/ 0 w 2"/>
                <a:gd name="T4" fmla="*/ 0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0" y="0"/>
                  </a:move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60" name="Freeform 575">
              <a:extLst>
                <a:ext uri="{FF2B5EF4-FFF2-40B4-BE49-F238E27FC236}">
                  <a16:creationId xmlns:a16="http://schemas.microsoft.com/office/drawing/2014/main" id="{FABF66CE-C86A-40C0-932D-870CB0ED6249}"/>
                </a:ext>
              </a:extLst>
            </p:cNvPr>
            <p:cNvSpPr>
              <a:spLocks/>
            </p:cNvSpPr>
            <p:nvPr/>
          </p:nvSpPr>
          <p:spPr bwMode="auto">
            <a:xfrm>
              <a:off x="10616" y="2335"/>
              <a:ext cx="1" cy="0"/>
            </a:xfrm>
            <a:custGeom>
              <a:avLst/>
              <a:gdLst>
                <a:gd name="T0" fmla="*/ 1 w 1"/>
                <a:gd name="T1" fmla="*/ 1 w 1"/>
                <a:gd name="T2" fmla="*/ 0 w 1"/>
                <a:gd name="T3" fmla="*/ 1 w 1"/>
                <a:gd name="T4" fmla="*/ 1 w 1"/>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1">
                  <a:moveTo>
                    <a:pt x="1" y="0"/>
                  </a:moveTo>
                  <a:lnTo>
                    <a:pt x="1" y="0"/>
                  </a:lnTo>
                  <a:lnTo>
                    <a:pt x="0" y="0"/>
                  </a:ln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61" name="Freeform 576">
              <a:extLst>
                <a:ext uri="{FF2B5EF4-FFF2-40B4-BE49-F238E27FC236}">
                  <a16:creationId xmlns:a16="http://schemas.microsoft.com/office/drawing/2014/main" id="{993586AC-8692-424C-BDDC-FA555459DC0E}"/>
                </a:ext>
              </a:extLst>
            </p:cNvPr>
            <p:cNvSpPr>
              <a:spLocks/>
            </p:cNvSpPr>
            <p:nvPr/>
          </p:nvSpPr>
          <p:spPr bwMode="auto">
            <a:xfrm>
              <a:off x="10619" y="2342"/>
              <a:ext cx="0" cy="2"/>
            </a:xfrm>
            <a:custGeom>
              <a:avLst/>
              <a:gdLst>
                <a:gd name="T0" fmla="*/ 2 h 2"/>
                <a:gd name="T1" fmla="*/ 0 h 2"/>
                <a:gd name="T2" fmla="*/ 2 h 2"/>
                <a:gd name="T3" fmla="*/ 2 h 2"/>
                <a:gd name="T4" fmla="*/ 2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2"/>
                  </a:moveTo>
                  <a:lnTo>
                    <a:pt x="0"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62" name="Freeform 577">
              <a:extLst>
                <a:ext uri="{FF2B5EF4-FFF2-40B4-BE49-F238E27FC236}">
                  <a16:creationId xmlns:a16="http://schemas.microsoft.com/office/drawing/2014/main" id="{90359DFD-C8BC-4247-AB38-826C20429F52}"/>
                </a:ext>
              </a:extLst>
            </p:cNvPr>
            <p:cNvSpPr>
              <a:spLocks/>
            </p:cNvSpPr>
            <p:nvPr/>
          </p:nvSpPr>
          <p:spPr bwMode="auto">
            <a:xfrm>
              <a:off x="10619" y="2329"/>
              <a:ext cx="0" cy="1"/>
            </a:xfrm>
            <a:custGeom>
              <a:avLst/>
              <a:gdLst>
                <a:gd name="T0" fmla="*/ 0 h 1"/>
                <a:gd name="T1" fmla="*/ 0 h 1"/>
                <a:gd name="T2" fmla="*/ 0 h 1"/>
                <a:gd name="T3" fmla="*/ 1 h 1"/>
                <a:gd name="T4" fmla="*/ 0 h 1"/>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1">
                  <a:moveTo>
                    <a:pt x="0" y="0"/>
                  </a:moveTo>
                  <a:lnTo>
                    <a:pt x="0" y="0"/>
                  </a:lnTo>
                  <a:lnTo>
                    <a:pt x="0" y="1"/>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63" name="Rectangle 578">
              <a:extLst>
                <a:ext uri="{FF2B5EF4-FFF2-40B4-BE49-F238E27FC236}">
                  <a16:creationId xmlns:a16="http://schemas.microsoft.com/office/drawing/2014/main" id="{B88303FB-350B-433F-8F6F-546400846BEE}"/>
                </a:ext>
              </a:extLst>
            </p:cNvPr>
            <p:cNvSpPr>
              <a:spLocks noChangeArrowheads="1"/>
            </p:cNvSpPr>
            <p:nvPr/>
          </p:nvSpPr>
          <p:spPr bwMode="auto">
            <a:xfrm>
              <a:off x="10621" y="2349"/>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564" name="Freeform 579">
              <a:extLst>
                <a:ext uri="{FF2B5EF4-FFF2-40B4-BE49-F238E27FC236}">
                  <a16:creationId xmlns:a16="http://schemas.microsoft.com/office/drawing/2014/main" id="{DB4D7485-BEA1-4139-8A61-C54D49D7728E}"/>
                </a:ext>
              </a:extLst>
            </p:cNvPr>
            <p:cNvSpPr>
              <a:spLocks/>
            </p:cNvSpPr>
            <p:nvPr/>
          </p:nvSpPr>
          <p:spPr bwMode="auto">
            <a:xfrm>
              <a:off x="10614" y="2337"/>
              <a:ext cx="2" cy="0"/>
            </a:xfrm>
            <a:custGeom>
              <a:avLst/>
              <a:gdLst>
                <a:gd name="T0" fmla="*/ 2 w 2"/>
                <a:gd name="T1" fmla="*/ 2 w 2"/>
                <a:gd name="T2" fmla="*/ 0 w 2"/>
                <a:gd name="T3" fmla="*/ 2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65" name="Rectangle 580">
              <a:extLst>
                <a:ext uri="{FF2B5EF4-FFF2-40B4-BE49-F238E27FC236}">
                  <a16:creationId xmlns:a16="http://schemas.microsoft.com/office/drawing/2014/main" id="{515F1637-962E-413E-B93C-455E8EDD8115}"/>
                </a:ext>
              </a:extLst>
            </p:cNvPr>
            <p:cNvSpPr>
              <a:spLocks noChangeArrowheads="1"/>
            </p:cNvSpPr>
            <p:nvPr/>
          </p:nvSpPr>
          <p:spPr bwMode="auto">
            <a:xfrm>
              <a:off x="10621" y="2334"/>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566" name="Freeform 581">
              <a:extLst>
                <a:ext uri="{FF2B5EF4-FFF2-40B4-BE49-F238E27FC236}">
                  <a16:creationId xmlns:a16="http://schemas.microsoft.com/office/drawing/2014/main" id="{0F853271-31EA-4466-B3B4-BB242187CA04}"/>
                </a:ext>
              </a:extLst>
            </p:cNvPr>
            <p:cNvSpPr>
              <a:spLocks/>
            </p:cNvSpPr>
            <p:nvPr/>
          </p:nvSpPr>
          <p:spPr bwMode="auto">
            <a:xfrm>
              <a:off x="10612" y="2342"/>
              <a:ext cx="2" cy="4"/>
            </a:xfrm>
            <a:custGeom>
              <a:avLst/>
              <a:gdLst>
                <a:gd name="T0" fmla="*/ 4 w 1"/>
                <a:gd name="T1" fmla="*/ 4 h 2"/>
                <a:gd name="T2" fmla="*/ 0 w 1"/>
                <a:gd name="T3" fmla="*/ 0 h 2"/>
                <a:gd name="T4" fmla="*/ 0 w 1"/>
                <a:gd name="T5" fmla="*/ 4 h 2"/>
                <a:gd name="T6" fmla="*/ 4 w 1"/>
                <a:gd name="T7" fmla="*/ 8 h 2"/>
                <a:gd name="T8" fmla="*/ 4 w 1"/>
                <a:gd name="T9" fmla="*/ 4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2">
                  <a:moveTo>
                    <a:pt x="1" y="1"/>
                  </a:moveTo>
                  <a:cubicBezTo>
                    <a:pt x="1" y="1"/>
                    <a:pt x="1" y="0"/>
                    <a:pt x="0" y="0"/>
                  </a:cubicBezTo>
                  <a:cubicBezTo>
                    <a:pt x="0" y="1"/>
                    <a:pt x="0" y="1"/>
                    <a:pt x="0" y="1"/>
                  </a:cubicBezTo>
                  <a:cubicBezTo>
                    <a:pt x="1" y="2"/>
                    <a:pt x="1" y="2"/>
                    <a:pt x="1" y="2"/>
                  </a:cubicBezTo>
                  <a:lnTo>
                    <a:pt x="1"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67" name="Freeform 582">
              <a:extLst>
                <a:ext uri="{FF2B5EF4-FFF2-40B4-BE49-F238E27FC236}">
                  <a16:creationId xmlns:a16="http://schemas.microsoft.com/office/drawing/2014/main" id="{157A73D9-42B8-429A-94B2-4788A2B924D2}"/>
                </a:ext>
              </a:extLst>
            </p:cNvPr>
            <p:cNvSpPr>
              <a:spLocks/>
            </p:cNvSpPr>
            <p:nvPr/>
          </p:nvSpPr>
          <p:spPr bwMode="auto">
            <a:xfrm>
              <a:off x="10566" y="2378"/>
              <a:ext cx="1" cy="2"/>
            </a:xfrm>
            <a:custGeom>
              <a:avLst/>
              <a:gdLst>
                <a:gd name="T0" fmla="*/ 0 w 1"/>
                <a:gd name="T1" fmla="*/ 2 h 2"/>
                <a:gd name="T2" fmla="*/ 1 w 1"/>
                <a:gd name="T3" fmla="*/ 2 h 2"/>
                <a:gd name="T4" fmla="*/ 1 w 1"/>
                <a:gd name="T5" fmla="*/ 0 h 2"/>
                <a:gd name="T6" fmla="*/ 1 w 1"/>
                <a:gd name="T7" fmla="*/ 0 h 2"/>
                <a:gd name="T8" fmla="*/ 0 w 1"/>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2">
                  <a:moveTo>
                    <a:pt x="0" y="2"/>
                  </a:moveTo>
                  <a:lnTo>
                    <a:pt x="1" y="2"/>
                  </a:lnTo>
                  <a:lnTo>
                    <a:pt x="1"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68" name="Freeform 583">
              <a:extLst>
                <a:ext uri="{FF2B5EF4-FFF2-40B4-BE49-F238E27FC236}">
                  <a16:creationId xmlns:a16="http://schemas.microsoft.com/office/drawing/2014/main" id="{64F68ECE-C741-4B35-84B0-484D2807DEA5}"/>
                </a:ext>
              </a:extLst>
            </p:cNvPr>
            <p:cNvSpPr>
              <a:spLocks/>
            </p:cNvSpPr>
            <p:nvPr/>
          </p:nvSpPr>
          <p:spPr bwMode="auto">
            <a:xfrm>
              <a:off x="10607" y="2335"/>
              <a:ext cx="2" cy="2"/>
            </a:xfrm>
            <a:custGeom>
              <a:avLst/>
              <a:gdLst>
                <a:gd name="T0" fmla="*/ 4 w 1"/>
                <a:gd name="T1" fmla="*/ 4 h 1"/>
                <a:gd name="T2" fmla="*/ 4 w 1"/>
                <a:gd name="T3" fmla="*/ 0 h 1"/>
                <a:gd name="T4" fmla="*/ 4 w 1"/>
                <a:gd name="T5" fmla="*/ 0 h 1"/>
                <a:gd name="T6" fmla="*/ 0 w 1"/>
                <a:gd name="T7" fmla="*/ 4 h 1"/>
                <a:gd name="T8" fmla="*/ 4 w 1"/>
                <a:gd name="T9" fmla="*/ 4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1" y="1"/>
                  </a:moveTo>
                  <a:cubicBezTo>
                    <a:pt x="1" y="1"/>
                    <a:pt x="1" y="1"/>
                    <a:pt x="1" y="0"/>
                  </a:cubicBezTo>
                  <a:cubicBezTo>
                    <a:pt x="1" y="0"/>
                    <a:pt x="1" y="0"/>
                    <a:pt x="1" y="0"/>
                  </a:cubicBezTo>
                  <a:cubicBezTo>
                    <a:pt x="0" y="0"/>
                    <a:pt x="0" y="0"/>
                    <a:pt x="0" y="1"/>
                  </a:cubicBezTo>
                  <a:cubicBezTo>
                    <a:pt x="0" y="1"/>
                    <a:pt x="0" y="1"/>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69" name="Freeform 584">
              <a:extLst>
                <a:ext uri="{FF2B5EF4-FFF2-40B4-BE49-F238E27FC236}">
                  <a16:creationId xmlns:a16="http://schemas.microsoft.com/office/drawing/2014/main" id="{BC67C65B-BB38-4CA1-A6F1-E52F88A9B696}"/>
                </a:ext>
              </a:extLst>
            </p:cNvPr>
            <p:cNvSpPr>
              <a:spLocks/>
            </p:cNvSpPr>
            <p:nvPr/>
          </p:nvSpPr>
          <p:spPr bwMode="auto">
            <a:xfrm>
              <a:off x="10610" y="2347"/>
              <a:ext cx="4" cy="2"/>
            </a:xfrm>
            <a:custGeom>
              <a:avLst/>
              <a:gdLst>
                <a:gd name="T0" fmla="*/ 8 w 2"/>
                <a:gd name="T1" fmla="*/ 4 h 1"/>
                <a:gd name="T2" fmla="*/ 4 w 2"/>
                <a:gd name="T3" fmla="*/ 0 h 1"/>
                <a:gd name="T4" fmla="*/ 0 w 2"/>
                <a:gd name="T5" fmla="*/ 4 h 1"/>
                <a:gd name="T6" fmla="*/ 4 w 2"/>
                <a:gd name="T7" fmla="*/ 4 h 1"/>
                <a:gd name="T8" fmla="*/ 8 w 2"/>
                <a:gd name="T9" fmla="*/ 4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2" y="1"/>
                  </a:moveTo>
                  <a:cubicBezTo>
                    <a:pt x="1" y="1"/>
                    <a:pt x="1" y="0"/>
                    <a:pt x="1" y="0"/>
                  </a:cubicBezTo>
                  <a:cubicBezTo>
                    <a:pt x="0" y="1"/>
                    <a:pt x="0" y="1"/>
                    <a:pt x="0" y="1"/>
                  </a:cubicBezTo>
                  <a:cubicBezTo>
                    <a:pt x="1" y="1"/>
                    <a:pt x="1" y="1"/>
                    <a:pt x="1" y="1"/>
                  </a:cubicBezTo>
                  <a:cubicBezTo>
                    <a:pt x="1" y="1"/>
                    <a:pt x="1" y="1"/>
                    <a:pt x="2"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70" name="Rectangle 585">
              <a:extLst>
                <a:ext uri="{FF2B5EF4-FFF2-40B4-BE49-F238E27FC236}">
                  <a16:creationId xmlns:a16="http://schemas.microsoft.com/office/drawing/2014/main" id="{48233590-7EC2-4B6C-8EE3-212AE010D869}"/>
                </a:ext>
              </a:extLst>
            </p:cNvPr>
            <p:cNvSpPr>
              <a:spLocks noChangeArrowheads="1"/>
            </p:cNvSpPr>
            <p:nvPr/>
          </p:nvSpPr>
          <p:spPr bwMode="auto">
            <a:xfrm>
              <a:off x="10614" y="2349"/>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571" name="Rectangle 586">
              <a:extLst>
                <a:ext uri="{FF2B5EF4-FFF2-40B4-BE49-F238E27FC236}">
                  <a16:creationId xmlns:a16="http://schemas.microsoft.com/office/drawing/2014/main" id="{C97C35E8-E60D-4FE9-A69D-CF7A202CC9E2}"/>
                </a:ext>
              </a:extLst>
            </p:cNvPr>
            <p:cNvSpPr>
              <a:spLocks noChangeArrowheads="1"/>
            </p:cNvSpPr>
            <p:nvPr/>
          </p:nvSpPr>
          <p:spPr bwMode="auto">
            <a:xfrm>
              <a:off x="10607" y="2349"/>
              <a:ext cx="1" cy="2"/>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572" name="Freeform 587">
              <a:extLst>
                <a:ext uri="{FF2B5EF4-FFF2-40B4-BE49-F238E27FC236}">
                  <a16:creationId xmlns:a16="http://schemas.microsoft.com/office/drawing/2014/main" id="{DAC2E18A-2217-4728-91DD-7F6FCFE75E67}"/>
                </a:ext>
              </a:extLst>
            </p:cNvPr>
            <p:cNvSpPr>
              <a:spLocks/>
            </p:cNvSpPr>
            <p:nvPr/>
          </p:nvSpPr>
          <p:spPr bwMode="auto">
            <a:xfrm>
              <a:off x="10614" y="2349"/>
              <a:ext cx="2" cy="4"/>
            </a:xfrm>
            <a:custGeom>
              <a:avLst/>
              <a:gdLst>
                <a:gd name="T0" fmla="*/ 4 w 1"/>
                <a:gd name="T1" fmla="*/ 8 h 2"/>
                <a:gd name="T2" fmla="*/ 4 w 1"/>
                <a:gd name="T3" fmla="*/ 4 h 2"/>
                <a:gd name="T4" fmla="*/ 0 w 1"/>
                <a:gd name="T5" fmla="*/ 0 h 2"/>
                <a:gd name="T6" fmla="*/ 0 w 1"/>
                <a:gd name="T7" fmla="*/ 4 h 2"/>
                <a:gd name="T8" fmla="*/ 4 w 1"/>
                <a:gd name="T9" fmla="*/ 8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2">
                  <a:moveTo>
                    <a:pt x="1" y="2"/>
                  </a:moveTo>
                  <a:cubicBezTo>
                    <a:pt x="1" y="1"/>
                    <a:pt x="1" y="1"/>
                    <a:pt x="1" y="1"/>
                  </a:cubicBezTo>
                  <a:cubicBezTo>
                    <a:pt x="0" y="1"/>
                    <a:pt x="0" y="0"/>
                    <a:pt x="0" y="0"/>
                  </a:cubicBezTo>
                  <a:cubicBezTo>
                    <a:pt x="0" y="0"/>
                    <a:pt x="0" y="1"/>
                    <a:pt x="0" y="1"/>
                  </a:cubicBezTo>
                  <a:lnTo>
                    <a:pt x="1"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73" name="Rectangle 588">
              <a:extLst>
                <a:ext uri="{FF2B5EF4-FFF2-40B4-BE49-F238E27FC236}">
                  <a16:creationId xmlns:a16="http://schemas.microsoft.com/office/drawing/2014/main" id="{66A53A76-FE2A-4EE8-8169-3A96E73FE1BB}"/>
                </a:ext>
              </a:extLst>
            </p:cNvPr>
            <p:cNvSpPr>
              <a:spLocks noChangeArrowheads="1"/>
            </p:cNvSpPr>
            <p:nvPr/>
          </p:nvSpPr>
          <p:spPr bwMode="auto">
            <a:xfrm>
              <a:off x="10612" y="2334"/>
              <a:ext cx="2"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574" name="Freeform 589">
              <a:extLst>
                <a:ext uri="{FF2B5EF4-FFF2-40B4-BE49-F238E27FC236}">
                  <a16:creationId xmlns:a16="http://schemas.microsoft.com/office/drawing/2014/main" id="{6A75E48B-E50B-412F-B79E-E96912DA40E8}"/>
                </a:ext>
              </a:extLst>
            </p:cNvPr>
            <p:cNvSpPr>
              <a:spLocks/>
            </p:cNvSpPr>
            <p:nvPr/>
          </p:nvSpPr>
          <p:spPr bwMode="auto">
            <a:xfrm>
              <a:off x="10578" y="2347"/>
              <a:ext cx="1" cy="2"/>
            </a:xfrm>
            <a:custGeom>
              <a:avLst/>
              <a:gdLst>
                <a:gd name="T0" fmla="*/ 1 w 1"/>
                <a:gd name="T1" fmla="*/ 0 h 2"/>
                <a:gd name="T2" fmla="*/ 0 w 1"/>
                <a:gd name="T3" fmla="*/ 0 h 2"/>
                <a:gd name="T4" fmla="*/ 1 w 1"/>
                <a:gd name="T5" fmla="*/ 2 h 2"/>
                <a:gd name="T6" fmla="*/ 1 w 1"/>
                <a:gd name="T7" fmla="*/ 2 h 2"/>
                <a:gd name="T8" fmla="*/ 1 w 1"/>
                <a:gd name="T9" fmla="*/ 2 h 2"/>
                <a:gd name="T10" fmla="*/ 1 w 1"/>
                <a:gd name="T11" fmla="*/ 0 h 2"/>
                <a:gd name="T12" fmla="*/ 1 w 1"/>
                <a:gd name="T13" fmla="*/ 0 h 2"/>
                <a:gd name="T14" fmla="*/ 1 w 1"/>
                <a:gd name="T15" fmla="*/ 0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 h="2">
                  <a:moveTo>
                    <a:pt x="1" y="0"/>
                  </a:moveTo>
                  <a:lnTo>
                    <a:pt x="0" y="0"/>
                  </a:lnTo>
                  <a:lnTo>
                    <a:pt x="1" y="2"/>
                  </a:ln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75" name="Freeform 590">
              <a:extLst>
                <a:ext uri="{FF2B5EF4-FFF2-40B4-BE49-F238E27FC236}">
                  <a16:creationId xmlns:a16="http://schemas.microsoft.com/office/drawing/2014/main" id="{F3DF84DE-D44F-49CC-919D-E1F93A61EBB3}"/>
                </a:ext>
              </a:extLst>
            </p:cNvPr>
            <p:cNvSpPr>
              <a:spLocks/>
            </p:cNvSpPr>
            <p:nvPr/>
          </p:nvSpPr>
          <p:spPr bwMode="auto">
            <a:xfrm>
              <a:off x="10572" y="2335"/>
              <a:ext cx="4" cy="2"/>
            </a:xfrm>
            <a:custGeom>
              <a:avLst/>
              <a:gdLst>
                <a:gd name="T0" fmla="*/ 4 w 2"/>
                <a:gd name="T1" fmla="*/ 4 h 1"/>
                <a:gd name="T2" fmla="*/ 8 w 2"/>
                <a:gd name="T3" fmla="*/ 4 h 1"/>
                <a:gd name="T4" fmla="*/ 8 w 2"/>
                <a:gd name="T5" fmla="*/ 0 h 1"/>
                <a:gd name="T6" fmla="*/ 4 w 2"/>
                <a:gd name="T7" fmla="*/ 0 h 1"/>
                <a:gd name="T8" fmla="*/ 4 w 2"/>
                <a:gd name="T9" fmla="*/ 0 h 1"/>
                <a:gd name="T10" fmla="*/ 0 w 2"/>
                <a:gd name="T11" fmla="*/ 4 h 1"/>
                <a:gd name="T12" fmla="*/ 4 w 2"/>
                <a:gd name="T13" fmla="*/ 4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1" y="1"/>
                  </a:moveTo>
                  <a:cubicBezTo>
                    <a:pt x="2" y="1"/>
                    <a:pt x="2" y="1"/>
                    <a:pt x="2" y="1"/>
                  </a:cubicBezTo>
                  <a:cubicBezTo>
                    <a:pt x="2" y="0"/>
                    <a:pt x="2" y="0"/>
                    <a:pt x="2" y="0"/>
                  </a:cubicBezTo>
                  <a:cubicBezTo>
                    <a:pt x="1" y="0"/>
                    <a:pt x="1" y="0"/>
                    <a:pt x="1" y="0"/>
                  </a:cubicBezTo>
                  <a:cubicBezTo>
                    <a:pt x="1" y="0"/>
                    <a:pt x="1" y="0"/>
                    <a:pt x="1" y="0"/>
                  </a:cubicBezTo>
                  <a:cubicBezTo>
                    <a:pt x="1" y="0"/>
                    <a:pt x="0" y="0"/>
                    <a:pt x="0" y="1"/>
                  </a:cubicBezTo>
                  <a:cubicBezTo>
                    <a:pt x="0" y="1"/>
                    <a:pt x="1" y="1"/>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76" name="Freeform 591">
              <a:extLst>
                <a:ext uri="{FF2B5EF4-FFF2-40B4-BE49-F238E27FC236}">
                  <a16:creationId xmlns:a16="http://schemas.microsoft.com/office/drawing/2014/main" id="{86F4C8FE-F043-4991-A793-EB8D293DBA6D}"/>
                </a:ext>
              </a:extLst>
            </p:cNvPr>
            <p:cNvSpPr>
              <a:spLocks/>
            </p:cNvSpPr>
            <p:nvPr/>
          </p:nvSpPr>
          <p:spPr bwMode="auto">
            <a:xfrm>
              <a:off x="10569" y="2342"/>
              <a:ext cx="3" cy="2"/>
            </a:xfrm>
            <a:custGeom>
              <a:avLst/>
              <a:gdLst>
                <a:gd name="T0" fmla="*/ 2 w 3"/>
                <a:gd name="T1" fmla="*/ 2 h 2"/>
                <a:gd name="T2" fmla="*/ 3 w 3"/>
                <a:gd name="T3" fmla="*/ 2 h 2"/>
                <a:gd name="T4" fmla="*/ 3 w 3"/>
                <a:gd name="T5" fmla="*/ 0 h 2"/>
                <a:gd name="T6" fmla="*/ 2 w 3"/>
                <a:gd name="T7" fmla="*/ 2 h 2"/>
                <a:gd name="T8" fmla="*/ 0 w 3"/>
                <a:gd name="T9" fmla="*/ 2 h 2"/>
                <a:gd name="T10" fmla="*/ 0 w 3"/>
                <a:gd name="T11" fmla="*/ 2 h 2"/>
                <a:gd name="T12" fmla="*/ 2 w 3"/>
                <a:gd name="T13" fmla="*/ 2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 h="2">
                  <a:moveTo>
                    <a:pt x="2" y="2"/>
                  </a:moveTo>
                  <a:lnTo>
                    <a:pt x="3" y="2"/>
                  </a:lnTo>
                  <a:lnTo>
                    <a:pt x="3" y="0"/>
                  </a:lnTo>
                  <a:lnTo>
                    <a:pt x="2" y="2"/>
                  </a:lnTo>
                  <a:lnTo>
                    <a:pt x="0" y="2"/>
                  </a:lnTo>
                  <a:lnTo>
                    <a:pt x="2"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77" name="Rectangle 592">
              <a:extLst>
                <a:ext uri="{FF2B5EF4-FFF2-40B4-BE49-F238E27FC236}">
                  <a16:creationId xmlns:a16="http://schemas.microsoft.com/office/drawing/2014/main" id="{9A832CE6-B139-4281-BE3A-8A126BFF3E86}"/>
                </a:ext>
              </a:extLst>
            </p:cNvPr>
            <p:cNvSpPr>
              <a:spLocks noChangeArrowheads="1"/>
            </p:cNvSpPr>
            <p:nvPr/>
          </p:nvSpPr>
          <p:spPr bwMode="auto">
            <a:xfrm>
              <a:off x="10569" y="2347"/>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578" name="Freeform 593">
              <a:extLst>
                <a:ext uri="{FF2B5EF4-FFF2-40B4-BE49-F238E27FC236}">
                  <a16:creationId xmlns:a16="http://schemas.microsoft.com/office/drawing/2014/main" id="{39BA7296-B9F0-4230-AFD4-95B79A31BCFF}"/>
                </a:ext>
              </a:extLst>
            </p:cNvPr>
            <p:cNvSpPr>
              <a:spLocks/>
            </p:cNvSpPr>
            <p:nvPr/>
          </p:nvSpPr>
          <p:spPr bwMode="auto">
            <a:xfrm>
              <a:off x="10574" y="2349"/>
              <a:ext cx="2" cy="2"/>
            </a:xfrm>
            <a:custGeom>
              <a:avLst/>
              <a:gdLst>
                <a:gd name="T0" fmla="*/ 0 w 2"/>
                <a:gd name="T1" fmla="*/ 2 h 2"/>
                <a:gd name="T2" fmla="*/ 0 w 2"/>
                <a:gd name="T3" fmla="*/ 2 h 2"/>
                <a:gd name="T4" fmla="*/ 2 w 2"/>
                <a:gd name="T5" fmla="*/ 0 h 2"/>
                <a:gd name="T6" fmla="*/ 2 w 2"/>
                <a:gd name="T7" fmla="*/ 0 h 2"/>
                <a:gd name="T8" fmla="*/ 2 w 2"/>
                <a:gd name="T9" fmla="*/ 0 h 2"/>
                <a:gd name="T10" fmla="*/ 0 w 2"/>
                <a:gd name="T11" fmla="*/ 0 h 2"/>
                <a:gd name="T12" fmla="*/ 0 w 2"/>
                <a:gd name="T13" fmla="*/ 0 h 2"/>
                <a:gd name="T14" fmla="*/ 0 w 2"/>
                <a:gd name="T15" fmla="*/ 2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2">
                  <a:moveTo>
                    <a:pt x="0" y="2"/>
                  </a:moveTo>
                  <a:lnTo>
                    <a:pt x="0" y="2"/>
                  </a:lnTo>
                  <a:lnTo>
                    <a:pt x="2" y="0"/>
                  </a:lnTo>
                  <a:lnTo>
                    <a:pt x="0"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79" name="Freeform 594">
              <a:extLst>
                <a:ext uri="{FF2B5EF4-FFF2-40B4-BE49-F238E27FC236}">
                  <a16:creationId xmlns:a16="http://schemas.microsoft.com/office/drawing/2014/main" id="{49A8EC00-0AE2-46EA-BDF1-839441591867}"/>
                </a:ext>
              </a:extLst>
            </p:cNvPr>
            <p:cNvSpPr>
              <a:spLocks/>
            </p:cNvSpPr>
            <p:nvPr/>
          </p:nvSpPr>
          <p:spPr bwMode="auto">
            <a:xfrm>
              <a:off x="10569" y="2354"/>
              <a:ext cx="12" cy="6"/>
            </a:xfrm>
            <a:custGeom>
              <a:avLst/>
              <a:gdLst>
                <a:gd name="T0" fmla="*/ 9 w 7"/>
                <a:gd name="T1" fmla="*/ 0 h 3"/>
                <a:gd name="T2" fmla="*/ 3 w 7"/>
                <a:gd name="T3" fmla="*/ 4 h 3"/>
                <a:gd name="T4" fmla="*/ 0 w 7"/>
                <a:gd name="T5" fmla="*/ 4 h 3"/>
                <a:gd name="T6" fmla="*/ 0 w 7"/>
                <a:gd name="T7" fmla="*/ 8 h 3"/>
                <a:gd name="T8" fmla="*/ 0 w 7"/>
                <a:gd name="T9" fmla="*/ 8 h 3"/>
                <a:gd name="T10" fmla="*/ 5 w 7"/>
                <a:gd name="T11" fmla="*/ 8 h 3"/>
                <a:gd name="T12" fmla="*/ 9 w 7"/>
                <a:gd name="T13" fmla="*/ 4 h 3"/>
                <a:gd name="T14" fmla="*/ 15 w 7"/>
                <a:gd name="T15" fmla="*/ 8 h 3"/>
                <a:gd name="T16" fmla="*/ 17 w 7"/>
                <a:gd name="T17" fmla="*/ 12 h 3"/>
                <a:gd name="T18" fmla="*/ 17 w 7"/>
                <a:gd name="T19" fmla="*/ 8 h 3"/>
                <a:gd name="T20" fmla="*/ 21 w 7"/>
                <a:gd name="T21" fmla="*/ 8 h 3"/>
                <a:gd name="T22" fmla="*/ 21 w 7"/>
                <a:gd name="T23" fmla="*/ 4 h 3"/>
                <a:gd name="T24" fmla="*/ 17 w 7"/>
                <a:gd name="T25" fmla="*/ 4 h 3"/>
                <a:gd name="T26" fmla="*/ 15 w 7"/>
                <a:gd name="T27" fmla="*/ 4 h 3"/>
                <a:gd name="T28" fmla="*/ 9 w 7"/>
                <a:gd name="T29" fmla="*/ 0 h 3"/>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7" h="3">
                  <a:moveTo>
                    <a:pt x="3" y="0"/>
                  </a:moveTo>
                  <a:cubicBezTo>
                    <a:pt x="2" y="1"/>
                    <a:pt x="1" y="1"/>
                    <a:pt x="1" y="1"/>
                  </a:cubicBezTo>
                  <a:cubicBezTo>
                    <a:pt x="0" y="1"/>
                    <a:pt x="0" y="1"/>
                    <a:pt x="0" y="1"/>
                  </a:cubicBezTo>
                  <a:cubicBezTo>
                    <a:pt x="0" y="2"/>
                    <a:pt x="0" y="2"/>
                    <a:pt x="0" y="2"/>
                  </a:cubicBezTo>
                  <a:cubicBezTo>
                    <a:pt x="0" y="2"/>
                    <a:pt x="0" y="2"/>
                    <a:pt x="0" y="2"/>
                  </a:cubicBezTo>
                  <a:cubicBezTo>
                    <a:pt x="1" y="2"/>
                    <a:pt x="2" y="2"/>
                    <a:pt x="2" y="2"/>
                  </a:cubicBezTo>
                  <a:cubicBezTo>
                    <a:pt x="2" y="1"/>
                    <a:pt x="2" y="1"/>
                    <a:pt x="3" y="1"/>
                  </a:cubicBezTo>
                  <a:cubicBezTo>
                    <a:pt x="4" y="1"/>
                    <a:pt x="4" y="1"/>
                    <a:pt x="5" y="2"/>
                  </a:cubicBezTo>
                  <a:cubicBezTo>
                    <a:pt x="6" y="3"/>
                    <a:pt x="6" y="3"/>
                    <a:pt x="6" y="3"/>
                  </a:cubicBezTo>
                  <a:cubicBezTo>
                    <a:pt x="6" y="3"/>
                    <a:pt x="6" y="3"/>
                    <a:pt x="6" y="2"/>
                  </a:cubicBezTo>
                  <a:cubicBezTo>
                    <a:pt x="7" y="2"/>
                    <a:pt x="7" y="2"/>
                    <a:pt x="7" y="2"/>
                  </a:cubicBezTo>
                  <a:cubicBezTo>
                    <a:pt x="7" y="1"/>
                    <a:pt x="7" y="1"/>
                    <a:pt x="7" y="1"/>
                  </a:cubicBezTo>
                  <a:cubicBezTo>
                    <a:pt x="6" y="1"/>
                    <a:pt x="6" y="1"/>
                    <a:pt x="6" y="1"/>
                  </a:cubicBezTo>
                  <a:cubicBezTo>
                    <a:pt x="6" y="2"/>
                    <a:pt x="5" y="2"/>
                    <a:pt x="5" y="1"/>
                  </a:cubicBezTo>
                  <a:cubicBezTo>
                    <a:pt x="4" y="1"/>
                    <a:pt x="4" y="1"/>
                    <a:pt x="3"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80" name="Freeform 595">
              <a:extLst>
                <a:ext uri="{FF2B5EF4-FFF2-40B4-BE49-F238E27FC236}">
                  <a16:creationId xmlns:a16="http://schemas.microsoft.com/office/drawing/2014/main" id="{02B3F659-BAB3-4753-93AB-0E97CBAB1209}"/>
                </a:ext>
              </a:extLst>
            </p:cNvPr>
            <p:cNvSpPr>
              <a:spLocks/>
            </p:cNvSpPr>
            <p:nvPr/>
          </p:nvSpPr>
          <p:spPr bwMode="auto">
            <a:xfrm>
              <a:off x="10574" y="2341"/>
              <a:ext cx="2" cy="0"/>
            </a:xfrm>
            <a:custGeom>
              <a:avLst/>
              <a:gdLst>
                <a:gd name="T0" fmla="*/ 2 w 2"/>
                <a:gd name="T1" fmla="*/ 0 w 2"/>
                <a:gd name="T2" fmla="*/ 0 w 2"/>
                <a:gd name="T3" fmla="*/ 0 w 2"/>
                <a:gd name="T4" fmla="*/ 2 w 2"/>
                <a:gd name="T5" fmla="*/ 2 w 2"/>
                <a:gd name="T6" fmla="*/ 0 60000 65536"/>
                <a:gd name="T7" fmla="*/ 0 60000 65536"/>
                <a:gd name="T8" fmla="*/ 0 60000 65536"/>
                <a:gd name="T9" fmla="*/ 0 60000 65536"/>
                <a:gd name="T10" fmla="*/ 0 60000 65536"/>
                <a:gd name="T11" fmla="*/ 0 60000 65536"/>
              </a:gdLst>
              <a:ahLst/>
              <a:cxnLst>
                <a:cxn ang="T6">
                  <a:pos x="T0" y="0"/>
                </a:cxn>
                <a:cxn ang="T7">
                  <a:pos x="T1" y="0"/>
                </a:cxn>
                <a:cxn ang="T8">
                  <a:pos x="T2" y="0"/>
                </a:cxn>
                <a:cxn ang="T9">
                  <a:pos x="T3" y="0"/>
                </a:cxn>
                <a:cxn ang="T10">
                  <a:pos x="T4" y="0"/>
                </a:cxn>
                <a:cxn ang="T11">
                  <a:pos x="T5" y="0"/>
                </a:cxn>
              </a:cxnLst>
              <a:rect l="0" t="0" r="r" b="b"/>
              <a:pathLst>
                <a:path w="2">
                  <a:moveTo>
                    <a:pt x="2" y="0"/>
                  </a:move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81" name="Freeform 596">
              <a:extLst>
                <a:ext uri="{FF2B5EF4-FFF2-40B4-BE49-F238E27FC236}">
                  <a16:creationId xmlns:a16="http://schemas.microsoft.com/office/drawing/2014/main" id="{A67F0B6C-9E66-42B3-BFEC-BCFF30BCD08A}"/>
                </a:ext>
              </a:extLst>
            </p:cNvPr>
            <p:cNvSpPr>
              <a:spLocks/>
            </p:cNvSpPr>
            <p:nvPr/>
          </p:nvSpPr>
          <p:spPr bwMode="auto">
            <a:xfrm>
              <a:off x="10566" y="2365"/>
              <a:ext cx="1" cy="1"/>
            </a:xfrm>
            <a:custGeom>
              <a:avLst/>
              <a:gdLst>
                <a:gd name="T0" fmla="*/ 0 w 1"/>
                <a:gd name="T1" fmla="*/ 0 h 1"/>
                <a:gd name="T2" fmla="*/ 0 w 1"/>
                <a:gd name="T3" fmla="*/ 0 h 1"/>
                <a:gd name="T4" fmla="*/ 0 w 1"/>
                <a:gd name="T5" fmla="*/ 0 h 1"/>
                <a:gd name="T6" fmla="*/ 1 w 1"/>
                <a:gd name="T7" fmla="*/ 1 h 1"/>
                <a:gd name="T8" fmla="*/ 1 w 1"/>
                <a:gd name="T9" fmla="*/ 0 h 1"/>
                <a:gd name="T10" fmla="*/ 1 w 1"/>
                <a:gd name="T11" fmla="*/ 0 h 1"/>
                <a:gd name="T12" fmla="*/ 1 w 1"/>
                <a:gd name="T13" fmla="*/ 0 h 1"/>
                <a:gd name="T14" fmla="*/ 0 w 1"/>
                <a:gd name="T15" fmla="*/ 0 h 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 h="1">
                  <a:moveTo>
                    <a:pt x="0" y="0"/>
                  </a:moveTo>
                  <a:lnTo>
                    <a:pt x="0" y="0"/>
                  </a:lnTo>
                  <a:lnTo>
                    <a:pt x="1" y="1"/>
                  </a:lnTo>
                  <a:lnTo>
                    <a:pt x="1"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82" name="Freeform 597">
              <a:extLst>
                <a:ext uri="{FF2B5EF4-FFF2-40B4-BE49-F238E27FC236}">
                  <a16:creationId xmlns:a16="http://schemas.microsoft.com/office/drawing/2014/main" id="{39A90D4C-DA77-4B9E-9BA3-CE9AEC67BF50}"/>
                </a:ext>
              </a:extLst>
            </p:cNvPr>
            <p:cNvSpPr>
              <a:spLocks/>
            </p:cNvSpPr>
            <p:nvPr/>
          </p:nvSpPr>
          <p:spPr bwMode="auto">
            <a:xfrm>
              <a:off x="10603" y="2329"/>
              <a:ext cx="2" cy="1"/>
            </a:xfrm>
            <a:custGeom>
              <a:avLst/>
              <a:gdLst>
                <a:gd name="T0" fmla="*/ 0 w 2"/>
                <a:gd name="T1" fmla="*/ 1 h 1"/>
                <a:gd name="T2" fmla="*/ 2 w 2"/>
                <a:gd name="T3" fmla="*/ 1 h 1"/>
                <a:gd name="T4" fmla="*/ 0 w 2"/>
                <a:gd name="T5" fmla="*/ 0 h 1"/>
                <a:gd name="T6" fmla="*/ 0 w 2"/>
                <a:gd name="T7" fmla="*/ 1 h 1"/>
                <a:gd name="T8" fmla="*/ 0 w 2"/>
                <a:gd name="T9" fmla="*/ 1 h 1"/>
                <a:gd name="T10" fmla="*/ 0 w 2"/>
                <a:gd name="T11" fmla="*/ 1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1">
                  <a:moveTo>
                    <a:pt x="0" y="1"/>
                  </a:moveTo>
                  <a:lnTo>
                    <a:pt x="2" y="1"/>
                  </a:lnTo>
                  <a:lnTo>
                    <a:pt x="0" y="0"/>
                  </a:lnTo>
                  <a:lnTo>
                    <a:pt x="0"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83" name="Freeform 598">
              <a:extLst>
                <a:ext uri="{FF2B5EF4-FFF2-40B4-BE49-F238E27FC236}">
                  <a16:creationId xmlns:a16="http://schemas.microsoft.com/office/drawing/2014/main" id="{7B959A04-F94C-4FFB-9895-18AED0561D08}"/>
                </a:ext>
              </a:extLst>
            </p:cNvPr>
            <p:cNvSpPr>
              <a:spLocks/>
            </p:cNvSpPr>
            <p:nvPr/>
          </p:nvSpPr>
          <p:spPr bwMode="auto">
            <a:xfrm>
              <a:off x="10562" y="2413"/>
              <a:ext cx="2" cy="2"/>
            </a:xfrm>
            <a:custGeom>
              <a:avLst/>
              <a:gdLst>
                <a:gd name="T0" fmla="*/ 2 w 2"/>
                <a:gd name="T1" fmla="*/ 0 h 2"/>
                <a:gd name="T2" fmla="*/ 0 w 2"/>
                <a:gd name="T3" fmla="*/ 2 h 2"/>
                <a:gd name="T4" fmla="*/ 2 w 2"/>
                <a:gd name="T5" fmla="*/ 2 h 2"/>
                <a:gd name="T6" fmla="*/ 2 w 2"/>
                <a:gd name="T7" fmla="*/ 2 h 2"/>
                <a:gd name="T8" fmla="*/ 2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0"/>
                  </a:moveTo>
                  <a:lnTo>
                    <a:pt x="0" y="2"/>
                  </a:lnTo>
                  <a:lnTo>
                    <a:pt x="2" y="2"/>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84" name="Freeform 599">
              <a:extLst>
                <a:ext uri="{FF2B5EF4-FFF2-40B4-BE49-F238E27FC236}">
                  <a16:creationId xmlns:a16="http://schemas.microsoft.com/office/drawing/2014/main" id="{184F6453-BDCD-4A3F-AB09-A58502BBAE92}"/>
                </a:ext>
              </a:extLst>
            </p:cNvPr>
            <p:cNvSpPr>
              <a:spLocks/>
            </p:cNvSpPr>
            <p:nvPr/>
          </p:nvSpPr>
          <p:spPr bwMode="auto">
            <a:xfrm>
              <a:off x="10560" y="2413"/>
              <a:ext cx="2" cy="2"/>
            </a:xfrm>
            <a:custGeom>
              <a:avLst/>
              <a:gdLst>
                <a:gd name="T0" fmla="*/ 0 w 2"/>
                <a:gd name="T1" fmla="*/ 0 h 2"/>
                <a:gd name="T2" fmla="*/ 2 w 2"/>
                <a:gd name="T3" fmla="*/ 2 h 2"/>
                <a:gd name="T4" fmla="*/ 2 w 2"/>
                <a:gd name="T5" fmla="*/ 0 h 2"/>
                <a:gd name="T6" fmla="*/ 2 w 2"/>
                <a:gd name="T7" fmla="*/ 0 h 2"/>
                <a:gd name="T8" fmla="*/ 0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0"/>
                  </a:moveTo>
                  <a:lnTo>
                    <a:pt x="2" y="2"/>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85" name="Freeform 600">
              <a:extLst>
                <a:ext uri="{FF2B5EF4-FFF2-40B4-BE49-F238E27FC236}">
                  <a16:creationId xmlns:a16="http://schemas.microsoft.com/office/drawing/2014/main" id="{281B61D1-8A8C-467A-A79F-C27E886D8A08}"/>
                </a:ext>
              </a:extLst>
            </p:cNvPr>
            <p:cNvSpPr>
              <a:spLocks/>
            </p:cNvSpPr>
            <p:nvPr/>
          </p:nvSpPr>
          <p:spPr bwMode="auto">
            <a:xfrm>
              <a:off x="10562" y="2425"/>
              <a:ext cx="2" cy="3"/>
            </a:xfrm>
            <a:custGeom>
              <a:avLst/>
              <a:gdLst>
                <a:gd name="T0" fmla="*/ 0 w 1"/>
                <a:gd name="T1" fmla="*/ 5 h 2"/>
                <a:gd name="T2" fmla="*/ 4 w 1"/>
                <a:gd name="T3" fmla="*/ 3 h 2"/>
                <a:gd name="T4" fmla="*/ 0 w 1"/>
                <a:gd name="T5" fmla="*/ 3 h 2"/>
                <a:gd name="T6" fmla="*/ 0 w 1"/>
                <a:gd name="T7" fmla="*/ 3 h 2"/>
                <a:gd name="T8" fmla="*/ 0 w 1"/>
                <a:gd name="T9" fmla="*/ 3 h 2"/>
                <a:gd name="T10" fmla="*/ 0 w 1"/>
                <a:gd name="T11" fmla="*/ 5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2">
                  <a:moveTo>
                    <a:pt x="0" y="2"/>
                  </a:moveTo>
                  <a:cubicBezTo>
                    <a:pt x="1" y="1"/>
                    <a:pt x="1" y="1"/>
                    <a:pt x="1" y="1"/>
                  </a:cubicBezTo>
                  <a:cubicBezTo>
                    <a:pt x="1" y="1"/>
                    <a:pt x="1" y="0"/>
                    <a:pt x="0" y="1"/>
                  </a:cubicBezTo>
                  <a:cubicBezTo>
                    <a:pt x="0" y="1"/>
                    <a:pt x="0" y="1"/>
                    <a:pt x="0" y="1"/>
                  </a:cubicBezTo>
                  <a:cubicBezTo>
                    <a:pt x="0" y="1"/>
                    <a:pt x="0" y="1"/>
                    <a:pt x="0" y="1"/>
                  </a:cubicBez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86" name="Rectangle 601">
              <a:extLst>
                <a:ext uri="{FF2B5EF4-FFF2-40B4-BE49-F238E27FC236}">
                  <a16:creationId xmlns:a16="http://schemas.microsoft.com/office/drawing/2014/main" id="{DE5B39BB-A80E-47AC-9DB9-2D245B40CE36}"/>
                </a:ext>
              </a:extLst>
            </p:cNvPr>
            <p:cNvSpPr>
              <a:spLocks noChangeArrowheads="1"/>
            </p:cNvSpPr>
            <p:nvPr/>
          </p:nvSpPr>
          <p:spPr bwMode="auto">
            <a:xfrm>
              <a:off x="10564" y="2454"/>
              <a:ext cx="2"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587" name="Freeform 602">
              <a:extLst>
                <a:ext uri="{FF2B5EF4-FFF2-40B4-BE49-F238E27FC236}">
                  <a16:creationId xmlns:a16="http://schemas.microsoft.com/office/drawing/2014/main" id="{61274B71-9386-421D-85F6-4A77E5C5027C}"/>
                </a:ext>
              </a:extLst>
            </p:cNvPr>
            <p:cNvSpPr>
              <a:spLocks/>
            </p:cNvSpPr>
            <p:nvPr/>
          </p:nvSpPr>
          <p:spPr bwMode="auto">
            <a:xfrm>
              <a:off x="10566" y="2349"/>
              <a:ext cx="1" cy="2"/>
            </a:xfrm>
            <a:custGeom>
              <a:avLst/>
              <a:gdLst>
                <a:gd name="T0" fmla="*/ 1 w 1"/>
                <a:gd name="T1" fmla="*/ 4 h 1"/>
                <a:gd name="T2" fmla="*/ 1 w 1"/>
                <a:gd name="T3" fmla="*/ 4 h 1"/>
                <a:gd name="T4" fmla="*/ 0 w 1"/>
                <a:gd name="T5" fmla="*/ 4 h 1"/>
                <a:gd name="T6" fmla="*/ 0 w 1"/>
                <a:gd name="T7" fmla="*/ 4 h 1"/>
                <a:gd name="T8" fmla="*/ 0 w 1"/>
                <a:gd name="T9" fmla="*/ 4 h 1"/>
                <a:gd name="T10" fmla="*/ 0 w 1"/>
                <a:gd name="T11" fmla="*/ 4 h 1"/>
                <a:gd name="T12" fmla="*/ 1 w 1"/>
                <a:gd name="T13" fmla="*/ 4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1" y="1"/>
                  </a:moveTo>
                  <a:cubicBezTo>
                    <a:pt x="1" y="1"/>
                    <a:pt x="1" y="1"/>
                    <a:pt x="1" y="1"/>
                  </a:cubicBezTo>
                  <a:cubicBezTo>
                    <a:pt x="1" y="0"/>
                    <a:pt x="0" y="1"/>
                    <a:pt x="0" y="1"/>
                  </a:cubicBezTo>
                  <a:cubicBezTo>
                    <a:pt x="0" y="1"/>
                    <a:pt x="0" y="1"/>
                    <a:pt x="0" y="1"/>
                  </a:cubicBezTo>
                  <a:cubicBezTo>
                    <a:pt x="0" y="1"/>
                    <a:pt x="0" y="1"/>
                    <a:pt x="0" y="1"/>
                  </a:cubicBezTo>
                  <a:cubicBezTo>
                    <a:pt x="0" y="1"/>
                    <a:pt x="0" y="1"/>
                    <a:pt x="0" y="1"/>
                  </a:cubicBezTo>
                  <a:cubicBezTo>
                    <a:pt x="0" y="1"/>
                    <a:pt x="1" y="1"/>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88" name="Freeform 603">
              <a:extLst>
                <a:ext uri="{FF2B5EF4-FFF2-40B4-BE49-F238E27FC236}">
                  <a16:creationId xmlns:a16="http://schemas.microsoft.com/office/drawing/2014/main" id="{E5F79801-FB85-4D43-9BAB-B0B2190C7B9E}"/>
                </a:ext>
              </a:extLst>
            </p:cNvPr>
            <p:cNvSpPr>
              <a:spLocks/>
            </p:cNvSpPr>
            <p:nvPr/>
          </p:nvSpPr>
          <p:spPr bwMode="auto">
            <a:xfrm>
              <a:off x="10566" y="2341"/>
              <a:ext cx="0" cy="0"/>
            </a:xfrm>
            <a:custGeom>
              <a:avLst/>
              <a:gdLst>
                <a:gd name="T0" fmla="*/ 0 60000 65536"/>
                <a:gd name="T1" fmla="*/ 0 60000 65536"/>
                <a:gd name="T2" fmla="*/ 0 60000 65536"/>
                <a:gd name="T3" fmla="*/ 0 60000 65536"/>
                <a:gd name="T4" fmla="*/ 0 60000 65536"/>
                <a:gd name="T5" fmla="*/ 0 60000 65536"/>
                <a:gd name="T6" fmla="*/ 0 60000 65536"/>
              </a:gdLst>
              <a:ahLst/>
              <a:cxnLst>
                <a:cxn ang="T0">
                  <a:pos x="0" y="0"/>
                </a:cxn>
                <a:cxn ang="T1">
                  <a:pos x="0" y="0"/>
                </a:cxn>
                <a:cxn ang="T2">
                  <a:pos x="0" y="0"/>
                </a:cxn>
                <a:cxn ang="T3">
                  <a:pos x="0" y="0"/>
                </a:cxn>
                <a:cxn ang="T4">
                  <a:pos x="0" y="0"/>
                </a:cxn>
                <a:cxn ang="T5">
                  <a:pos x="0" y="0"/>
                </a:cxn>
                <a:cxn ang="T6">
                  <a:pos x="0" y="0"/>
                </a:cxn>
              </a:cxnLst>
              <a:rect l="0" t="0" r="r" b="b"/>
              <a:pathLst>
                <a:path>
                  <a:moveTo>
                    <a:pt x="0" y="0"/>
                  </a:move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89" name="Freeform 604">
              <a:extLst>
                <a:ext uri="{FF2B5EF4-FFF2-40B4-BE49-F238E27FC236}">
                  <a16:creationId xmlns:a16="http://schemas.microsoft.com/office/drawing/2014/main" id="{D4B1E404-0CFA-408D-806F-71CB12924DB1}"/>
                </a:ext>
              </a:extLst>
            </p:cNvPr>
            <p:cNvSpPr>
              <a:spLocks/>
            </p:cNvSpPr>
            <p:nvPr/>
          </p:nvSpPr>
          <p:spPr bwMode="auto">
            <a:xfrm>
              <a:off x="10564" y="2468"/>
              <a:ext cx="2" cy="0"/>
            </a:xfrm>
            <a:custGeom>
              <a:avLst/>
              <a:gdLst>
                <a:gd name="T0" fmla="*/ 2 w 2"/>
                <a:gd name="T1" fmla="*/ 2 w 2"/>
                <a:gd name="T2" fmla="*/ 2 w 2"/>
                <a:gd name="T3" fmla="*/ 0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90" name="Freeform 605">
              <a:extLst>
                <a:ext uri="{FF2B5EF4-FFF2-40B4-BE49-F238E27FC236}">
                  <a16:creationId xmlns:a16="http://schemas.microsoft.com/office/drawing/2014/main" id="{5DABFFF2-A528-412C-9121-397C19331B19}"/>
                </a:ext>
              </a:extLst>
            </p:cNvPr>
            <p:cNvSpPr>
              <a:spLocks/>
            </p:cNvSpPr>
            <p:nvPr/>
          </p:nvSpPr>
          <p:spPr bwMode="auto">
            <a:xfrm>
              <a:off x="10562" y="2418"/>
              <a:ext cx="2" cy="0"/>
            </a:xfrm>
            <a:custGeom>
              <a:avLst/>
              <a:gdLst>
                <a:gd name="T0" fmla="*/ 0 w 2"/>
                <a:gd name="T1" fmla="*/ 0 w 2"/>
                <a:gd name="T2" fmla="*/ 2 w 2"/>
                <a:gd name="T3" fmla="*/ 0 w 2"/>
                <a:gd name="T4" fmla="*/ 0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0" y="0"/>
                  </a:moveTo>
                  <a:lnTo>
                    <a:pt x="0" y="0"/>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591" name="Freeform 606">
              <a:extLst>
                <a:ext uri="{FF2B5EF4-FFF2-40B4-BE49-F238E27FC236}">
                  <a16:creationId xmlns:a16="http://schemas.microsoft.com/office/drawing/2014/main" id="{DF04F33A-118A-4310-84B3-ECDA536F39EA}"/>
                </a:ext>
              </a:extLst>
            </p:cNvPr>
            <p:cNvSpPr>
              <a:spLocks/>
            </p:cNvSpPr>
            <p:nvPr/>
          </p:nvSpPr>
          <p:spPr bwMode="auto">
            <a:xfrm>
              <a:off x="10595" y="2358"/>
              <a:ext cx="3" cy="2"/>
            </a:xfrm>
            <a:custGeom>
              <a:avLst/>
              <a:gdLst>
                <a:gd name="T0" fmla="*/ 3 w 2"/>
                <a:gd name="T1" fmla="*/ 4 h 1"/>
                <a:gd name="T2" fmla="*/ 5 w 2"/>
                <a:gd name="T3" fmla="*/ 4 h 1"/>
                <a:gd name="T4" fmla="*/ 3 w 2"/>
                <a:gd name="T5" fmla="*/ 0 h 1"/>
                <a:gd name="T6" fmla="*/ 3 w 2"/>
                <a:gd name="T7" fmla="*/ 0 h 1"/>
                <a:gd name="T8" fmla="*/ 0 w 2"/>
                <a:gd name="T9" fmla="*/ 0 h 1"/>
                <a:gd name="T10" fmla="*/ 3 w 2"/>
                <a:gd name="T11" fmla="*/ 4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1">
                  <a:moveTo>
                    <a:pt x="1" y="1"/>
                  </a:moveTo>
                  <a:cubicBezTo>
                    <a:pt x="2" y="1"/>
                    <a:pt x="2" y="1"/>
                    <a:pt x="2" y="1"/>
                  </a:cubicBezTo>
                  <a:cubicBezTo>
                    <a:pt x="2" y="0"/>
                    <a:pt x="1" y="0"/>
                    <a:pt x="1" y="0"/>
                  </a:cubicBezTo>
                  <a:cubicBezTo>
                    <a:pt x="1" y="0"/>
                    <a:pt x="1" y="0"/>
                    <a:pt x="1" y="0"/>
                  </a:cubicBezTo>
                  <a:cubicBezTo>
                    <a:pt x="0" y="0"/>
                    <a:pt x="0" y="0"/>
                    <a:pt x="0" y="0"/>
                  </a:cubicBezTo>
                  <a:cubicBezTo>
                    <a:pt x="0" y="0"/>
                    <a:pt x="1" y="1"/>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11285" name="Group 808">
            <a:extLst>
              <a:ext uri="{FF2B5EF4-FFF2-40B4-BE49-F238E27FC236}">
                <a16:creationId xmlns:a16="http://schemas.microsoft.com/office/drawing/2014/main" id="{92BBBC2D-75B4-4C7F-B791-795AAC984401}"/>
              </a:ext>
            </a:extLst>
          </p:cNvPr>
          <p:cNvGrpSpPr>
            <a:grpSpLocks/>
          </p:cNvGrpSpPr>
          <p:nvPr/>
        </p:nvGrpSpPr>
        <p:grpSpPr bwMode="auto">
          <a:xfrm>
            <a:off x="16789400" y="3705225"/>
            <a:ext cx="433388" cy="303213"/>
            <a:chOff x="10576" y="2334"/>
            <a:chExt cx="273" cy="191"/>
          </a:xfrm>
        </p:grpSpPr>
        <p:sp>
          <p:nvSpPr>
            <p:cNvPr id="12192" name="Rectangle 608">
              <a:extLst>
                <a:ext uri="{FF2B5EF4-FFF2-40B4-BE49-F238E27FC236}">
                  <a16:creationId xmlns:a16="http://schemas.microsoft.com/office/drawing/2014/main" id="{20A9853A-AFDD-4BA9-A4C3-B0674F2717CB}"/>
                </a:ext>
              </a:extLst>
            </p:cNvPr>
            <p:cNvSpPr>
              <a:spLocks noChangeArrowheads="1"/>
            </p:cNvSpPr>
            <p:nvPr/>
          </p:nvSpPr>
          <p:spPr bwMode="auto">
            <a:xfrm>
              <a:off x="10595" y="2334"/>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193" name="Rectangle 609">
              <a:extLst>
                <a:ext uri="{FF2B5EF4-FFF2-40B4-BE49-F238E27FC236}">
                  <a16:creationId xmlns:a16="http://schemas.microsoft.com/office/drawing/2014/main" id="{E3F4FD68-7EFE-4928-95B9-C795224EFA2A}"/>
                </a:ext>
              </a:extLst>
            </p:cNvPr>
            <p:cNvSpPr>
              <a:spLocks noChangeArrowheads="1"/>
            </p:cNvSpPr>
            <p:nvPr/>
          </p:nvSpPr>
          <p:spPr bwMode="auto">
            <a:xfrm>
              <a:off x="10593" y="2356"/>
              <a:ext cx="1" cy="2"/>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194" name="Freeform 610">
              <a:extLst>
                <a:ext uri="{FF2B5EF4-FFF2-40B4-BE49-F238E27FC236}">
                  <a16:creationId xmlns:a16="http://schemas.microsoft.com/office/drawing/2014/main" id="{A4617255-A133-4248-8E23-A55C32EC481E}"/>
                </a:ext>
              </a:extLst>
            </p:cNvPr>
            <p:cNvSpPr>
              <a:spLocks/>
            </p:cNvSpPr>
            <p:nvPr/>
          </p:nvSpPr>
          <p:spPr bwMode="auto">
            <a:xfrm>
              <a:off x="10602" y="2342"/>
              <a:ext cx="3" cy="4"/>
            </a:xfrm>
            <a:custGeom>
              <a:avLst/>
              <a:gdLst>
                <a:gd name="T0" fmla="*/ 0 w 2"/>
                <a:gd name="T1" fmla="*/ 4 h 2"/>
                <a:gd name="T2" fmla="*/ 3 w 2"/>
                <a:gd name="T3" fmla="*/ 8 h 2"/>
                <a:gd name="T4" fmla="*/ 5 w 2"/>
                <a:gd name="T5" fmla="*/ 4 h 2"/>
                <a:gd name="T6" fmla="*/ 5 w 2"/>
                <a:gd name="T7" fmla="*/ 4 h 2"/>
                <a:gd name="T8" fmla="*/ 3 w 2"/>
                <a:gd name="T9" fmla="*/ 0 h 2"/>
                <a:gd name="T10" fmla="*/ 0 w 2"/>
                <a:gd name="T11" fmla="*/ 0 h 2"/>
                <a:gd name="T12" fmla="*/ 0 w 2"/>
                <a:gd name="T13" fmla="*/ 0 h 2"/>
                <a:gd name="T14" fmla="*/ 0 w 2"/>
                <a:gd name="T15" fmla="*/ 0 h 2"/>
                <a:gd name="T16" fmla="*/ 0 w 2"/>
                <a:gd name="T17" fmla="*/ 4 h 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 h="2">
                  <a:moveTo>
                    <a:pt x="0" y="1"/>
                  </a:moveTo>
                  <a:cubicBezTo>
                    <a:pt x="1" y="2"/>
                    <a:pt x="1" y="2"/>
                    <a:pt x="1" y="2"/>
                  </a:cubicBezTo>
                  <a:cubicBezTo>
                    <a:pt x="1" y="1"/>
                    <a:pt x="1" y="1"/>
                    <a:pt x="2" y="1"/>
                  </a:cubicBezTo>
                  <a:cubicBezTo>
                    <a:pt x="2" y="1"/>
                    <a:pt x="2" y="1"/>
                    <a:pt x="2" y="1"/>
                  </a:cubicBezTo>
                  <a:cubicBezTo>
                    <a:pt x="1" y="0"/>
                    <a:pt x="1" y="0"/>
                    <a:pt x="1" y="0"/>
                  </a:cubicBezTo>
                  <a:cubicBezTo>
                    <a:pt x="1" y="0"/>
                    <a:pt x="0" y="0"/>
                    <a:pt x="0" y="0"/>
                  </a:cubicBezTo>
                  <a:cubicBezTo>
                    <a:pt x="0" y="0"/>
                    <a:pt x="0" y="0"/>
                    <a:pt x="0" y="0"/>
                  </a:cubicBezTo>
                  <a:cubicBezTo>
                    <a:pt x="0" y="0"/>
                    <a:pt x="0" y="0"/>
                    <a:pt x="0" y="0"/>
                  </a:cubicBezTo>
                  <a:cubicBezTo>
                    <a:pt x="0" y="1"/>
                    <a:pt x="0" y="1"/>
                    <a:pt x="0"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95" name="Freeform 611">
              <a:extLst>
                <a:ext uri="{FF2B5EF4-FFF2-40B4-BE49-F238E27FC236}">
                  <a16:creationId xmlns:a16="http://schemas.microsoft.com/office/drawing/2014/main" id="{78F27D44-71FA-46AC-AA1C-13269356201D}"/>
                </a:ext>
              </a:extLst>
            </p:cNvPr>
            <p:cNvSpPr>
              <a:spLocks/>
            </p:cNvSpPr>
            <p:nvPr/>
          </p:nvSpPr>
          <p:spPr bwMode="auto">
            <a:xfrm>
              <a:off x="10590" y="2335"/>
              <a:ext cx="1" cy="4"/>
            </a:xfrm>
            <a:custGeom>
              <a:avLst/>
              <a:gdLst>
                <a:gd name="T0" fmla="*/ 1 w 1"/>
                <a:gd name="T1" fmla="*/ 8 h 2"/>
                <a:gd name="T2" fmla="*/ 1 w 1"/>
                <a:gd name="T3" fmla="*/ 4 h 2"/>
                <a:gd name="T4" fmla="*/ 1 w 1"/>
                <a:gd name="T5" fmla="*/ 4 h 2"/>
                <a:gd name="T6" fmla="*/ 0 w 1"/>
                <a:gd name="T7" fmla="*/ 0 h 2"/>
                <a:gd name="T8" fmla="*/ 0 w 1"/>
                <a:gd name="T9" fmla="*/ 4 h 2"/>
                <a:gd name="T10" fmla="*/ 0 w 1"/>
                <a:gd name="T11" fmla="*/ 4 h 2"/>
                <a:gd name="T12" fmla="*/ 1 w 1"/>
                <a:gd name="T13" fmla="*/ 8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2">
                  <a:moveTo>
                    <a:pt x="1" y="2"/>
                  </a:moveTo>
                  <a:cubicBezTo>
                    <a:pt x="1" y="1"/>
                    <a:pt x="1" y="1"/>
                    <a:pt x="1" y="1"/>
                  </a:cubicBezTo>
                  <a:cubicBezTo>
                    <a:pt x="1" y="1"/>
                    <a:pt x="1" y="1"/>
                    <a:pt x="1" y="1"/>
                  </a:cubicBezTo>
                  <a:cubicBezTo>
                    <a:pt x="1" y="1"/>
                    <a:pt x="1" y="1"/>
                    <a:pt x="0" y="0"/>
                  </a:cubicBezTo>
                  <a:cubicBezTo>
                    <a:pt x="0" y="1"/>
                    <a:pt x="0" y="1"/>
                    <a:pt x="0" y="1"/>
                  </a:cubicBezTo>
                  <a:cubicBezTo>
                    <a:pt x="0" y="1"/>
                    <a:pt x="0" y="1"/>
                    <a:pt x="0" y="1"/>
                  </a:cubicBezTo>
                  <a:cubicBezTo>
                    <a:pt x="0" y="1"/>
                    <a:pt x="1" y="1"/>
                    <a:pt x="1" y="2"/>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96" name="Freeform 612">
              <a:extLst>
                <a:ext uri="{FF2B5EF4-FFF2-40B4-BE49-F238E27FC236}">
                  <a16:creationId xmlns:a16="http://schemas.microsoft.com/office/drawing/2014/main" id="{808ACAE5-E7FD-40D8-9A05-EE67807553A0}"/>
                </a:ext>
              </a:extLst>
            </p:cNvPr>
            <p:cNvSpPr>
              <a:spLocks/>
            </p:cNvSpPr>
            <p:nvPr/>
          </p:nvSpPr>
          <p:spPr bwMode="auto">
            <a:xfrm>
              <a:off x="10595" y="2344"/>
              <a:ext cx="2" cy="2"/>
            </a:xfrm>
            <a:custGeom>
              <a:avLst/>
              <a:gdLst>
                <a:gd name="T0" fmla="*/ 4 w 1"/>
                <a:gd name="T1" fmla="*/ 0 h 1"/>
                <a:gd name="T2" fmla="*/ 4 w 1"/>
                <a:gd name="T3" fmla="*/ 0 h 1"/>
                <a:gd name="T4" fmla="*/ 0 w 1"/>
                <a:gd name="T5" fmla="*/ 0 h 1"/>
                <a:gd name="T6" fmla="*/ 0 w 1"/>
                <a:gd name="T7" fmla="*/ 0 h 1"/>
                <a:gd name="T8" fmla="*/ 4 w 1"/>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1" y="0"/>
                  </a:moveTo>
                  <a:cubicBezTo>
                    <a:pt x="1" y="0"/>
                    <a:pt x="1" y="0"/>
                    <a:pt x="1" y="0"/>
                  </a:cubicBezTo>
                  <a:cubicBezTo>
                    <a:pt x="0" y="0"/>
                    <a:pt x="0" y="0"/>
                    <a:pt x="0" y="0"/>
                  </a:cubicBezTo>
                  <a:cubicBezTo>
                    <a:pt x="0" y="0"/>
                    <a:pt x="0" y="0"/>
                    <a:pt x="0" y="0"/>
                  </a:cubicBezTo>
                  <a:cubicBezTo>
                    <a:pt x="1" y="1"/>
                    <a:pt x="1" y="0"/>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97" name="Freeform 613">
              <a:extLst>
                <a:ext uri="{FF2B5EF4-FFF2-40B4-BE49-F238E27FC236}">
                  <a16:creationId xmlns:a16="http://schemas.microsoft.com/office/drawing/2014/main" id="{EE35F009-88B0-47CF-9D65-3EFE41469C7E}"/>
                </a:ext>
              </a:extLst>
            </p:cNvPr>
            <p:cNvSpPr>
              <a:spLocks/>
            </p:cNvSpPr>
            <p:nvPr/>
          </p:nvSpPr>
          <p:spPr bwMode="auto">
            <a:xfrm>
              <a:off x="10598" y="2335"/>
              <a:ext cx="2" cy="2"/>
            </a:xfrm>
            <a:custGeom>
              <a:avLst/>
              <a:gdLst>
                <a:gd name="T0" fmla="*/ 4 w 1"/>
                <a:gd name="T1" fmla="*/ 0 h 1"/>
                <a:gd name="T2" fmla="*/ 4 w 1"/>
                <a:gd name="T3" fmla="*/ 0 h 1"/>
                <a:gd name="T4" fmla="*/ 0 w 1"/>
                <a:gd name="T5" fmla="*/ 0 h 1"/>
                <a:gd name="T6" fmla="*/ 0 w 1"/>
                <a:gd name="T7" fmla="*/ 4 h 1"/>
                <a:gd name="T8" fmla="*/ 0 w 1"/>
                <a:gd name="T9" fmla="*/ 4 h 1"/>
                <a:gd name="T10" fmla="*/ 4 w 1"/>
                <a:gd name="T11" fmla="*/ 0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1" y="0"/>
                  </a:moveTo>
                  <a:cubicBezTo>
                    <a:pt x="1" y="0"/>
                    <a:pt x="1" y="0"/>
                    <a:pt x="1" y="0"/>
                  </a:cubicBezTo>
                  <a:cubicBezTo>
                    <a:pt x="1" y="0"/>
                    <a:pt x="1" y="0"/>
                    <a:pt x="0" y="0"/>
                  </a:cubicBezTo>
                  <a:cubicBezTo>
                    <a:pt x="0" y="1"/>
                    <a:pt x="0" y="1"/>
                    <a:pt x="0" y="1"/>
                  </a:cubicBezTo>
                  <a:cubicBezTo>
                    <a:pt x="0" y="1"/>
                    <a:pt x="0" y="1"/>
                    <a:pt x="0" y="1"/>
                  </a:cubicBezTo>
                  <a:cubicBezTo>
                    <a:pt x="1" y="1"/>
                    <a:pt x="1" y="0"/>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98" name="Freeform 614">
              <a:extLst>
                <a:ext uri="{FF2B5EF4-FFF2-40B4-BE49-F238E27FC236}">
                  <a16:creationId xmlns:a16="http://schemas.microsoft.com/office/drawing/2014/main" id="{3EF30B45-6B4F-40FC-A0A8-F2B90ED20C94}"/>
                </a:ext>
              </a:extLst>
            </p:cNvPr>
            <p:cNvSpPr>
              <a:spLocks/>
            </p:cNvSpPr>
            <p:nvPr/>
          </p:nvSpPr>
          <p:spPr bwMode="auto">
            <a:xfrm>
              <a:off x="10590" y="2354"/>
              <a:ext cx="1" cy="2"/>
            </a:xfrm>
            <a:custGeom>
              <a:avLst/>
              <a:gdLst>
                <a:gd name="T0" fmla="*/ 0 w 1"/>
                <a:gd name="T1" fmla="*/ 4 h 1"/>
                <a:gd name="T2" fmla="*/ 0 w 1"/>
                <a:gd name="T3" fmla="*/ 4 h 1"/>
                <a:gd name="T4" fmla="*/ 1 w 1"/>
                <a:gd name="T5" fmla="*/ 4 h 1"/>
                <a:gd name="T6" fmla="*/ 0 w 1"/>
                <a:gd name="T7" fmla="*/ 4 h 1"/>
                <a:gd name="T8" fmla="*/ 0 w 1"/>
                <a:gd name="T9" fmla="*/ 4 h 1"/>
                <a:gd name="T10" fmla="*/ 0 w 1"/>
                <a:gd name="T11" fmla="*/ 4 h 1"/>
                <a:gd name="T12" fmla="*/ 0 w 1"/>
                <a:gd name="T13" fmla="*/ 4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0" y="1"/>
                  </a:moveTo>
                  <a:cubicBezTo>
                    <a:pt x="0" y="1"/>
                    <a:pt x="0" y="1"/>
                    <a:pt x="0" y="1"/>
                  </a:cubicBezTo>
                  <a:cubicBezTo>
                    <a:pt x="1" y="1"/>
                    <a:pt x="1" y="1"/>
                    <a:pt x="1" y="1"/>
                  </a:cubicBezTo>
                  <a:cubicBezTo>
                    <a:pt x="1" y="0"/>
                    <a:pt x="0" y="1"/>
                    <a:pt x="0" y="1"/>
                  </a:cubicBezTo>
                  <a:cubicBezTo>
                    <a:pt x="0" y="1"/>
                    <a:pt x="0" y="1"/>
                    <a:pt x="0" y="1"/>
                  </a:cubicBezTo>
                  <a:cubicBezTo>
                    <a:pt x="0" y="1"/>
                    <a:pt x="0" y="1"/>
                    <a:pt x="0" y="1"/>
                  </a:cubicBezTo>
                  <a:cubicBezTo>
                    <a:pt x="0" y="1"/>
                    <a:pt x="0" y="1"/>
                    <a:pt x="0"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99" name="Freeform 615">
              <a:extLst>
                <a:ext uri="{FF2B5EF4-FFF2-40B4-BE49-F238E27FC236}">
                  <a16:creationId xmlns:a16="http://schemas.microsoft.com/office/drawing/2014/main" id="{62CFEAB9-1BDC-4827-B7DE-3CD3393FD181}"/>
                </a:ext>
              </a:extLst>
            </p:cNvPr>
            <p:cNvSpPr>
              <a:spLocks/>
            </p:cNvSpPr>
            <p:nvPr/>
          </p:nvSpPr>
          <p:spPr bwMode="auto">
            <a:xfrm>
              <a:off x="10581" y="2335"/>
              <a:ext cx="2" cy="2"/>
            </a:xfrm>
            <a:custGeom>
              <a:avLst/>
              <a:gdLst>
                <a:gd name="T0" fmla="*/ 2 w 2"/>
                <a:gd name="T1" fmla="*/ 2 h 2"/>
                <a:gd name="T2" fmla="*/ 2 w 2"/>
                <a:gd name="T3" fmla="*/ 0 h 2"/>
                <a:gd name="T4" fmla="*/ 0 w 2"/>
                <a:gd name="T5" fmla="*/ 2 h 2"/>
                <a:gd name="T6" fmla="*/ 0 w 2"/>
                <a:gd name="T7" fmla="*/ 2 h 2"/>
                <a:gd name="T8" fmla="*/ 2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2"/>
                  </a:moveTo>
                  <a:lnTo>
                    <a:pt x="2" y="0"/>
                  </a:lnTo>
                  <a:lnTo>
                    <a:pt x="0" y="2"/>
                  </a:lnTo>
                  <a:lnTo>
                    <a:pt x="2"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00" name="Freeform 616">
              <a:extLst>
                <a:ext uri="{FF2B5EF4-FFF2-40B4-BE49-F238E27FC236}">
                  <a16:creationId xmlns:a16="http://schemas.microsoft.com/office/drawing/2014/main" id="{7CD7FFEA-3FD8-4CD0-B740-3F55EC137B24}"/>
                </a:ext>
              </a:extLst>
            </p:cNvPr>
            <p:cNvSpPr>
              <a:spLocks/>
            </p:cNvSpPr>
            <p:nvPr/>
          </p:nvSpPr>
          <p:spPr bwMode="auto">
            <a:xfrm>
              <a:off x="10583" y="2356"/>
              <a:ext cx="1" cy="0"/>
            </a:xfrm>
            <a:custGeom>
              <a:avLst/>
              <a:gdLst>
                <a:gd name="T0" fmla="*/ 1 w 1"/>
                <a:gd name="T1" fmla="*/ 0 w 1"/>
                <a:gd name="T2" fmla="*/ 0 w 1"/>
                <a:gd name="T3" fmla="*/ 0 w 1"/>
                <a:gd name="T4" fmla="*/ 1 w 1"/>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1">
                  <a:moveTo>
                    <a:pt x="1" y="0"/>
                  </a:moveTo>
                  <a:lnTo>
                    <a:pt x="0" y="0"/>
                  </a:ln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01" name="Freeform 617">
              <a:extLst>
                <a:ext uri="{FF2B5EF4-FFF2-40B4-BE49-F238E27FC236}">
                  <a16:creationId xmlns:a16="http://schemas.microsoft.com/office/drawing/2014/main" id="{B2816B6D-2E75-4787-B516-66156119C785}"/>
                </a:ext>
              </a:extLst>
            </p:cNvPr>
            <p:cNvSpPr>
              <a:spLocks/>
            </p:cNvSpPr>
            <p:nvPr/>
          </p:nvSpPr>
          <p:spPr bwMode="auto">
            <a:xfrm>
              <a:off x="10578" y="2344"/>
              <a:ext cx="1" cy="0"/>
            </a:xfrm>
            <a:custGeom>
              <a:avLst/>
              <a:gdLst>
                <a:gd name="T0" fmla="*/ 1 w 1"/>
                <a:gd name="T1" fmla="*/ 1 w 1"/>
                <a:gd name="T2" fmla="*/ 0 w 1"/>
                <a:gd name="T3" fmla="*/ 0 w 1"/>
                <a:gd name="T4" fmla="*/ 1 w 1"/>
                <a:gd name="T5" fmla="*/ 1 w 1"/>
                <a:gd name="T6" fmla="*/ 0 60000 65536"/>
                <a:gd name="T7" fmla="*/ 0 60000 65536"/>
                <a:gd name="T8" fmla="*/ 0 60000 65536"/>
                <a:gd name="T9" fmla="*/ 0 60000 65536"/>
                <a:gd name="T10" fmla="*/ 0 60000 65536"/>
                <a:gd name="T11" fmla="*/ 0 60000 65536"/>
              </a:gdLst>
              <a:ahLst/>
              <a:cxnLst>
                <a:cxn ang="T6">
                  <a:pos x="T0" y="0"/>
                </a:cxn>
                <a:cxn ang="T7">
                  <a:pos x="T1" y="0"/>
                </a:cxn>
                <a:cxn ang="T8">
                  <a:pos x="T2" y="0"/>
                </a:cxn>
                <a:cxn ang="T9">
                  <a:pos x="T3" y="0"/>
                </a:cxn>
                <a:cxn ang="T10">
                  <a:pos x="T4" y="0"/>
                </a:cxn>
                <a:cxn ang="T11">
                  <a:pos x="T5" y="0"/>
                </a:cxn>
              </a:cxnLst>
              <a:rect l="0" t="0" r="r" b="b"/>
              <a:pathLst>
                <a:path w="1">
                  <a:moveTo>
                    <a:pt x="1" y="0"/>
                  </a:moveTo>
                  <a:cubicBezTo>
                    <a:pt x="1" y="0"/>
                    <a:pt x="1" y="0"/>
                    <a:pt x="1" y="0"/>
                  </a:cubicBezTo>
                  <a:cubicBezTo>
                    <a:pt x="0" y="0"/>
                    <a:pt x="0" y="0"/>
                    <a:pt x="0" y="0"/>
                  </a:cubicBezTo>
                  <a:cubicBezTo>
                    <a:pt x="0" y="0"/>
                    <a:pt x="0" y="0"/>
                    <a:pt x="0" y="0"/>
                  </a:cubicBezTo>
                  <a:cubicBezTo>
                    <a:pt x="1" y="0"/>
                    <a:pt x="1" y="0"/>
                    <a:pt x="1" y="0"/>
                  </a:cubicBezTo>
                  <a:cubicBezTo>
                    <a:pt x="1" y="0"/>
                    <a:pt x="1" y="0"/>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02" name="Freeform 618">
              <a:extLst>
                <a:ext uri="{FF2B5EF4-FFF2-40B4-BE49-F238E27FC236}">
                  <a16:creationId xmlns:a16="http://schemas.microsoft.com/office/drawing/2014/main" id="{483FB190-3FC6-4099-8B1B-A635681149E5}"/>
                </a:ext>
              </a:extLst>
            </p:cNvPr>
            <p:cNvSpPr>
              <a:spLocks/>
            </p:cNvSpPr>
            <p:nvPr/>
          </p:nvSpPr>
          <p:spPr bwMode="auto">
            <a:xfrm>
              <a:off x="10581" y="2341"/>
              <a:ext cx="2" cy="0"/>
            </a:xfrm>
            <a:custGeom>
              <a:avLst/>
              <a:gdLst>
                <a:gd name="T0" fmla="*/ 2 w 2"/>
                <a:gd name="T1" fmla="*/ 2 w 2"/>
                <a:gd name="T2" fmla="*/ 0 w 2"/>
                <a:gd name="T3" fmla="*/ 2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03" name="Freeform 619">
              <a:extLst>
                <a:ext uri="{FF2B5EF4-FFF2-40B4-BE49-F238E27FC236}">
                  <a16:creationId xmlns:a16="http://schemas.microsoft.com/office/drawing/2014/main" id="{4205E256-0306-4938-BD5C-6C35D9F9113A}"/>
                </a:ext>
              </a:extLst>
            </p:cNvPr>
            <p:cNvSpPr>
              <a:spLocks/>
            </p:cNvSpPr>
            <p:nvPr/>
          </p:nvSpPr>
          <p:spPr bwMode="auto">
            <a:xfrm>
              <a:off x="10584" y="2342"/>
              <a:ext cx="4" cy="2"/>
            </a:xfrm>
            <a:custGeom>
              <a:avLst/>
              <a:gdLst>
                <a:gd name="T0" fmla="*/ 2 w 4"/>
                <a:gd name="T1" fmla="*/ 2 h 2"/>
                <a:gd name="T2" fmla="*/ 4 w 4"/>
                <a:gd name="T3" fmla="*/ 2 h 2"/>
                <a:gd name="T4" fmla="*/ 2 w 4"/>
                <a:gd name="T5" fmla="*/ 0 h 2"/>
                <a:gd name="T6" fmla="*/ 2 w 4"/>
                <a:gd name="T7" fmla="*/ 0 h 2"/>
                <a:gd name="T8" fmla="*/ 0 w 4"/>
                <a:gd name="T9" fmla="*/ 2 h 2"/>
                <a:gd name="T10" fmla="*/ 2 w 4"/>
                <a:gd name="T11" fmla="*/ 2 h 2"/>
                <a:gd name="T12" fmla="*/ 2 w 4"/>
                <a:gd name="T13" fmla="*/ 2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 h="2">
                  <a:moveTo>
                    <a:pt x="2" y="2"/>
                  </a:moveTo>
                  <a:lnTo>
                    <a:pt x="4" y="2"/>
                  </a:lnTo>
                  <a:lnTo>
                    <a:pt x="2" y="0"/>
                  </a:lnTo>
                  <a:lnTo>
                    <a:pt x="0" y="2"/>
                  </a:lnTo>
                  <a:lnTo>
                    <a:pt x="2"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04" name="Freeform 620">
              <a:extLst>
                <a:ext uri="{FF2B5EF4-FFF2-40B4-BE49-F238E27FC236}">
                  <a16:creationId xmlns:a16="http://schemas.microsoft.com/office/drawing/2014/main" id="{CB408E02-4770-4D9F-B9F4-7BAE98103626}"/>
                </a:ext>
              </a:extLst>
            </p:cNvPr>
            <p:cNvSpPr>
              <a:spLocks/>
            </p:cNvSpPr>
            <p:nvPr/>
          </p:nvSpPr>
          <p:spPr bwMode="auto">
            <a:xfrm>
              <a:off x="10584" y="2356"/>
              <a:ext cx="4" cy="4"/>
            </a:xfrm>
            <a:custGeom>
              <a:avLst/>
              <a:gdLst>
                <a:gd name="T0" fmla="*/ 8 w 2"/>
                <a:gd name="T1" fmla="*/ 4 h 2"/>
                <a:gd name="T2" fmla="*/ 8 w 2"/>
                <a:gd name="T3" fmla="*/ 4 h 2"/>
                <a:gd name="T4" fmla="*/ 8 w 2"/>
                <a:gd name="T5" fmla="*/ 4 h 2"/>
                <a:gd name="T6" fmla="*/ 4 w 2"/>
                <a:gd name="T7" fmla="*/ 0 h 2"/>
                <a:gd name="T8" fmla="*/ 0 w 2"/>
                <a:gd name="T9" fmla="*/ 0 h 2"/>
                <a:gd name="T10" fmla="*/ 0 w 2"/>
                <a:gd name="T11" fmla="*/ 4 h 2"/>
                <a:gd name="T12" fmla="*/ 8 w 2"/>
                <a:gd name="T13" fmla="*/ 4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2" y="1"/>
                  </a:moveTo>
                  <a:cubicBezTo>
                    <a:pt x="2" y="1"/>
                    <a:pt x="2" y="1"/>
                    <a:pt x="2" y="1"/>
                  </a:cubicBezTo>
                  <a:cubicBezTo>
                    <a:pt x="2" y="1"/>
                    <a:pt x="2" y="1"/>
                    <a:pt x="2" y="1"/>
                  </a:cubicBezTo>
                  <a:cubicBezTo>
                    <a:pt x="1" y="0"/>
                    <a:pt x="1" y="0"/>
                    <a:pt x="1" y="0"/>
                  </a:cubicBezTo>
                  <a:cubicBezTo>
                    <a:pt x="1" y="0"/>
                    <a:pt x="0" y="0"/>
                    <a:pt x="0" y="0"/>
                  </a:cubicBezTo>
                  <a:cubicBezTo>
                    <a:pt x="0" y="0"/>
                    <a:pt x="0" y="1"/>
                    <a:pt x="0" y="1"/>
                  </a:cubicBezTo>
                  <a:cubicBezTo>
                    <a:pt x="1" y="2"/>
                    <a:pt x="1" y="2"/>
                    <a:pt x="2"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05" name="Rectangle 621">
              <a:extLst>
                <a:ext uri="{FF2B5EF4-FFF2-40B4-BE49-F238E27FC236}">
                  <a16:creationId xmlns:a16="http://schemas.microsoft.com/office/drawing/2014/main" id="{C0B4E1B6-93B9-472B-BCE3-520D5B8C793C}"/>
                </a:ext>
              </a:extLst>
            </p:cNvPr>
            <p:cNvSpPr>
              <a:spLocks noChangeArrowheads="1"/>
            </p:cNvSpPr>
            <p:nvPr/>
          </p:nvSpPr>
          <p:spPr bwMode="auto">
            <a:xfrm>
              <a:off x="10584" y="2356"/>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206" name="Freeform 622">
              <a:extLst>
                <a:ext uri="{FF2B5EF4-FFF2-40B4-BE49-F238E27FC236}">
                  <a16:creationId xmlns:a16="http://schemas.microsoft.com/office/drawing/2014/main" id="{98864317-41DB-4DB8-9E40-1B35152DAC88}"/>
                </a:ext>
              </a:extLst>
            </p:cNvPr>
            <p:cNvSpPr>
              <a:spLocks/>
            </p:cNvSpPr>
            <p:nvPr/>
          </p:nvSpPr>
          <p:spPr bwMode="auto">
            <a:xfrm>
              <a:off x="10576" y="2487"/>
              <a:ext cx="2" cy="2"/>
            </a:xfrm>
            <a:custGeom>
              <a:avLst/>
              <a:gdLst>
                <a:gd name="T0" fmla="*/ 4 w 1"/>
                <a:gd name="T1" fmla="*/ 0 h 1"/>
                <a:gd name="T2" fmla="*/ 4 w 1"/>
                <a:gd name="T3" fmla="*/ 0 h 1"/>
                <a:gd name="T4" fmla="*/ 0 w 1"/>
                <a:gd name="T5" fmla="*/ 0 h 1"/>
                <a:gd name="T6" fmla="*/ 0 w 1"/>
                <a:gd name="T7" fmla="*/ 0 h 1"/>
                <a:gd name="T8" fmla="*/ 0 w 1"/>
                <a:gd name="T9" fmla="*/ 0 h 1"/>
                <a:gd name="T10" fmla="*/ 0 w 1"/>
                <a:gd name="T11" fmla="*/ 0 h 1"/>
                <a:gd name="T12" fmla="*/ 0 w 1"/>
                <a:gd name="T13" fmla="*/ 4 h 1"/>
                <a:gd name="T14" fmla="*/ 4 w 1"/>
                <a:gd name="T15" fmla="*/ 0 h 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 h="1">
                  <a:moveTo>
                    <a:pt x="1" y="0"/>
                  </a:moveTo>
                  <a:cubicBezTo>
                    <a:pt x="1" y="0"/>
                    <a:pt x="1" y="0"/>
                    <a:pt x="1" y="0"/>
                  </a:cubicBezTo>
                  <a:cubicBezTo>
                    <a:pt x="0" y="0"/>
                    <a:pt x="0" y="0"/>
                    <a:pt x="0" y="0"/>
                  </a:cubicBezTo>
                  <a:cubicBezTo>
                    <a:pt x="0" y="0"/>
                    <a:pt x="0" y="0"/>
                    <a:pt x="0" y="0"/>
                  </a:cubicBezTo>
                  <a:cubicBezTo>
                    <a:pt x="0" y="0"/>
                    <a:pt x="0" y="0"/>
                    <a:pt x="0" y="0"/>
                  </a:cubicBezTo>
                  <a:cubicBezTo>
                    <a:pt x="0" y="0"/>
                    <a:pt x="0" y="0"/>
                    <a:pt x="0" y="0"/>
                  </a:cubicBezTo>
                  <a:cubicBezTo>
                    <a:pt x="0" y="1"/>
                    <a:pt x="0" y="1"/>
                    <a:pt x="0" y="1"/>
                  </a:cubicBezTo>
                  <a:cubicBezTo>
                    <a:pt x="0" y="1"/>
                    <a:pt x="1" y="1"/>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07" name="Rectangle 623">
              <a:extLst>
                <a:ext uri="{FF2B5EF4-FFF2-40B4-BE49-F238E27FC236}">
                  <a16:creationId xmlns:a16="http://schemas.microsoft.com/office/drawing/2014/main" id="{678D5855-D5F3-4F4F-9B64-C6840E77CEEC}"/>
                </a:ext>
              </a:extLst>
            </p:cNvPr>
            <p:cNvSpPr>
              <a:spLocks noChangeArrowheads="1"/>
            </p:cNvSpPr>
            <p:nvPr/>
          </p:nvSpPr>
          <p:spPr bwMode="auto">
            <a:xfrm>
              <a:off x="10807" y="2360"/>
              <a:ext cx="2"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208" name="Freeform 624">
              <a:extLst>
                <a:ext uri="{FF2B5EF4-FFF2-40B4-BE49-F238E27FC236}">
                  <a16:creationId xmlns:a16="http://schemas.microsoft.com/office/drawing/2014/main" id="{5FE387A1-94C0-46FE-9890-36E74DFF2C42}"/>
                </a:ext>
              </a:extLst>
            </p:cNvPr>
            <p:cNvSpPr>
              <a:spLocks/>
            </p:cNvSpPr>
            <p:nvPr/>
          </p:nvSpPr>
          <p:spPr bwMode="auto">
            <a:xfrm>
              <a:off x="10816" y="2430"/>
              <a:ext cx="2" cy="0"/>
            </a:xfrm>
            <a:custGeom>
              <a:avLst/>
              <a:gdLst>
                <a:gd name="T0" fmla="*/ 2 w 2"/>
                <a:gd name="T1" fmla="*/ 2 w 2"/>
                <a:gd name="T2" fmla="*/ 2 w 2"/>
                <a:gd name="T3" fmla="*/ 0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09" name="Rectangle 625">
              <a:extLst>
                <a:ext uri="{FF2B5EF4-FFF2-40B4-BE49-F238E27FC236}">
                  <a16:creationId xmlns:a16="http://schemas.microsoft.com/office/drawing/2014/main" id="{83798EEF-226F-4E9D-83D4-FDA11F66A2DD}"/>
                </a:ext>
              </a:extLst>
            </p:cNvPr>
            <p:cNvSpPr>
              <a:spLocks noChangeArrowheads="1"/>
            </p:cNvSpPr>
            <p:nvPr/>
          </p:nvSpPr>
          <p:spPr bwMode="auto">
            <a:xfrm>
              <a:off x="10805" y="2380"/>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210" name="Rectangle 626">
              <a:extLst>
                <a:ext uri="{FF2B5EF4-FFF2-40B4-BE49-F238E27FC236}">
                  <a16:creationId xmlns:a16="http://schemas.microsoft.com/office/drawing/2014/main" id="{9ED3FE96-D68C-4AAD-A410-8560899A844E}"/>
                </a:ext>
              </a:extLst>
            </p:cNvPr>
            <p:cNvSpPr>
              <a:spLocks noChangeArrowheads="1"/>
            </p:cNvSpPr>
            <p:nvPr/>
          </p:nvSpPr>
          <p:spPr bwMode="auto">
            <a:xfrm>
              <a:off x="10805" y="2423"/>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211" name="Rectangle 627">
              <a:extLst>
                <a:ext uri="{FF2B5EF4-FFF2-40B4-BE49-F238E27FC236}">
                  <a16:creationId xmlns:a16="http://schemas.microsoft.com/office/drawing/2014/main" id="{BA9FCFB8-08B2-415B-8DC7-50577088296E}"/>
                </a:ext>
              </a:extLst>
            </p:cNvPr>
            <p:cNvSpPr>
              <a:spLocks noChangeArrowheads="1"/>
            </p:cNvSpPr>
            <p:nvPr/>
          </p:nvSpPr>
          <p:spPr bwMode="auto">
            <a:xfrm>
              <a:off x="10809" y="2437"/>
              <a:ext cx="1" cy="2"/>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212" name="Freeform 628">
              <a:extLst>
                <a:ext uri="{FF2B5EF4-FFF2-40B4-BE49-F238E27FC236}">
                  <a16:creationId xmlns:a16="http://schemas.microsoft.com/office/drawing/2014/main" id="{3FD8A7DD-75F8-4092-A9E2-62FBE138737E}"/>
                </a:ext>
              </a:extLst>
            </p:cNvPr>
            <p:cNvSpPr>
              <a:spLocks/>
            </p:cNvSpPr>
            <p:nvPr/>
          </p:nvSpPr>
          <p:spPr bwMode="auto">
            <a:xfrm>
              <a:off x="10804" y="2418"/>
              <a:ext cx="1" cy="2"/>
            </a:xfrm>
            <a:custGeom>
              <a:avLst/>
              <a:gdLst>
                <a:gd name="T0" fmla="*/ 1 w 1"/>
                <a:gd name="T1" fmla="*/ 0 h 1"/>
                <a:gd name="T2" fmla="*/ 1 w 1"/>
                <a:gd name="T3" fmla="*/ 0 h 1"/>
                <a:gd name="T4" fmla="*/ 0 w 1"/>
                <a:gd name="T5" fmla="*/ 0 h 1"/>
                <a:gd name="T6" fmla="*/ 0 w 1"/>
                <a:gd name="T7" fmla="*/ 0 h 1"/>
                <a:gd name="T8" fmla="*/ 0 w 1"/>
                <a:gd name="T9" fmla="*/ 0 h 1"/>
                <a:gd name="T10" fmla="*/ 0 w 1"/>
                <a:gd name="T11" fmla="*/ 0 h 1"/>
                <a:gd name="T12" fmla="*/ 1 w 1"/>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1" y="0"/>
                  </a:moveTo>
                  <a:cubicBezTo>
                    <a:pt x="1" y="0"/>
                    <a:pt x="1" y="0"/>
                    <a:pt x="1" y="0"/>
                  </a:cubicBezTo>
                  <a:cubicBezTo>
                    <a:pt x="0" y="0"/>
                    <a:pt x="0" y="0"/>
                    <a:pt x="0" y="0"/>
                  </a:cubicBezTo>
                  <a:cubicBezTo>
                    <a:pt x="0" y="0"/>
                    <a:pt x="0" y="0"/>
                    <a:pt x="0" y="0"/>
                  </a:cubicBezTo>
                  <a:cubicBezTo>
                    <a:pt x="0" y="0"/>
                    <a:pt x="0" y="0"/>
                    <a:pt x="0" y="0"/>
                  </a:cubicBezTo>
                  <a:cubicBezTo>
                    <a:pt x="0" y="0"/>
                    <a:pt x="0" y="0"/>
                    <a:pt x="0" y="0"/>
                  </a:cubicBezTo>
                  <a:cubicBezTo>
                    <a:pt x="1" y="0"/>
                    <a:pt x="1" y="1"/>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13" name="Freeform 629">
              <a:extLst>
                <a:ext uri="{FF2B5EF4-FFF2-40B4-BE49-F238E27FC236}">
                  <a16:creationId xmlns:a16="http://schemas.microsoft.com/office/drawing/2014/main" id="{BBB4D90C-3962-4C22-949A-202F1D42B3A1}"/>
                </a:ext>
              </a:extLst>
            </p:cNvPr>
            <p:cNvSpPr>
              <a:spLocks/>
            </p:cNvSpPr>
            <p:nvPr/>
          </p:nvSpPr>
          <p:spPr bwMode="auto">
            <a:xfrm>
              <a:off x="10805" y="2453"/>
              <a:ext cx="4" cy="0"/>
            </a:xfrm>
            <a:custGeom>
              <a:avLst/>
              <a:gdLst>
                <a:gd name="T0" fmla="*/ 8 w 2"/>
                <a:gd name="T1" fmla="*/ 8 w 2"/>
                <a:gd name="T2" fmla="*/ 4 w 2"/>
                <a:gd name="T3" fmla="*/ 0 w 2"/>
                <a:gd name="T4" fmla="*/ 0 w 2"/>
                <a:gd name="T5" fmla="*/ 0 w 2"/>
                <a:gd name="T6" fmla="*/ 0 w 2"/>
                <a:gd name="T7" fmla="*/ 4 w 2"/>
                <a:gd name="T8" fmla="*/ 8 w 2"/>
                <a:gd name="T9" fmla="*/ 0 60000 65536"/>
                <a:gd name="T10" fmla="*/ 0 60000 65536"/>
                <a:gd name="T11" fmla="*/ 0 60000 65536"/>
                <a:gd name="T12" fmla="*/ 0 60000 65536"/>
                <a:gd name="T13" fmla="*/ 0 60000 65536"/>
                <a:gd name="T14" fmla="*/ 0 60000 65536"/>
                <a:gd name="T15" fmla="*/ 0 60000 65536"/>
                <a:gd name="T16" fmla="*/ 0 60000 65536"/>
                <a:gd name="T17" fmla="*/ 0 60000 65536"/>
              </a:gdLst>
              <a:ahLst/>
              <a:cxnLst>
                <a:cxn ang="T9">
                  <a:pos x="T0" y="0"/>
                </a:cxn>
                <a:cxn ang="T10">
                  <a:pos x="T1" y="0"/>
                </a:cxn>
                <a:cxn ang="T11">
                  <a:pos x="T2" y="0"/>
                </a:cxn>
                <a:cxn ang="T12">
                  <a:pos x="T3" y="0"/>
                </a:cxn>
                <a:cxn ang="T13">
                  <a:pos x="T4" y="0"/>
                </a:cxn>
                <a:cxn ang="T14">
                  <a:pos x="T5" y="0"/>
                </a:cxn>
                <a:cxn ang="T15">
                  <a:pos x="T6" y="0"/>
                </a:cxn>
                <a:cxn ang="T16">
                  <a:pos x="T7" y="0"/>
                </a:cxn>
                <a:cxn ang="T17">
                  <a:pos x="T8" y="0"/>
                </a:cxn>
              </a:cxnLst>
              <a:rect l="0" t="0" r="r" b="b"/>
              <a:pathLst>
                <a:path w="2">
                  <a:moveTo>
                    <a:pt x="2" y="0"/>
                  </a:moveTo>
                  <a:cubicBezTo>
                    <a:pt x="2" y="0"/>
                    <a:pt x="2" y="0"/>
                    <a:pt x="2" y="0"/>
                  </a:cubicBezTo>
                  <a:cubicBezTo>
                    <a:pt x="1" y="0"/>
                    <a:pt x="1" y="0"/>
                    <a:pt x="1" y="0"/>
                  </a:cubicBezTo>
                  <a:cubicBezTo>
                    <a:pt x="1" y="0"/>
                    <a:pt x="1" y="0"/>
                    <a:pt x="0" y="0"/>
                  </a:cubicBezTo>
                  <a:cubicBezTo>
                    <a:pt x="0" y="0"/>
                    <a:pt x="0" y="0"/>
                    <a:pt x="0" y="0"/>
                  </a:cubicBezTo>
                  <a:cubicBezTo>
                    <a:pt x="0" y="0"/>
                    <a:pt x="0" y="0"/>
                    <a:pt x="0" y="0"/>
                  </a:cubicBezTo>
                  <a:cubicBezTo>
                    <a:pt x="0" y="0"/>
                    <a:pt x="0" y="0"/>
                    <a:pt x="0" y="0"/>
                  </a:cubicBezTo>
                  <a:cubicBezTo>
                    <a:pt x="1" y="0"/>
                    <a:pt x="1" y="0"/>
                    <a:pt x="1" y="0"/>
                  </a:cubicBez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14" name="Freeform 630">
              <a:extLst>
                <a:ext uri="{FF2B5EF4-FFF2-40B4-BE49-F238E27FC236}">
                  <a16:creationId xmlns:a16="http://schemas.microsoft.com/office/drawing/2014/main" id="{FA9ACF6F-BC4E-491F-8EE8-DB9F3CCE9475}"/>
                </a:ext>
              </a:extLst>
            </p:cNvPr>
            <p:cNvSpPr>
              <a:spLocks/>
            </p:cNvSpPr>
            <p:nvPr/>
          </p:nvSpPr>
          <p:spPr bwMode="auto">
            <a:xfrm>
              <a:off x="10805" y="2456"/>
              <a:ext cx="2" cy="2"/>
            </a:xfrm>
            <a:custGeom>
              <a:avLst/>
              <a:gdLst>
                <a:gd name="T0" fmla="*/ 2 w 2"/>
                <a:gd name="T1" fmla="*/ 2 h 2"/>
                <a:gd name="T2" fmla="*/ 2 w 2"/>
                <a:gd name="T3" fmla="*/ 2 h 2"/>
                <a:gd name="T4" fmla="*/ 2 w 2"/>
                <a:gd name="T5" fmla="*/ 0 h 2"/>
                <a:gd name="T6" fmla="*/ 0 w 2"/>
                <a:gd name="T7" fmla="*/ 2 h 2"/>
                <a:gd name="T8" fmla="*/ 2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2"/>
                  </a:moveTo>
                  <a:lnTo>
                    <a:pt x="2" y="2"/>
                  </a:lnTo>
                  <a:lnTo>
                    <a:pt x="2" y="0"/>
                  </a:lnTo>
                  <a:lnTo>
                    <a:pt x="0" y="2"/>
                  </a:lnTo>
                  <a:lnTo>
                    <a:pt x="2"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15" name="Freeform 631">
              <a:extLst>
                <a:ext uri="{FF2B5EF4-FFF2-40B4-BE49-F238E27FC236}">
                  <a16:creationId xmlns:a16="http://schemas.microsoft.com/office/drawing/2014/main" id="{9D222397-14C6-4871-8E8E-6DF5A173EA3C}"/>
                </a:ext>
              </a:extLst>
            </p:cNvPr>
            <p:cNvSpPr>
              <a:spLocks/>
            </p:cNvSpPr>
            <p:nvPr/>
          </p:nvSpPr>
          <p:spPr bwMode="auto">
            <a:xfrm>
              <a:off x="10805" y="2387"/>
              <a:ext cx="6" cy="2"/>
            </a:xfrm>
            <a:custGeom>
              <a:avLst/>
              <a:gdLst>
                <a:gd name="T0" fmla="*/ 0 w 3"/>
                <a:gd name="T1" fmla="*/ 4 h 1"/>
                <a:gd name="T2" fmla="*/ 0 w 3"/>
                <a:gd name="T3" fmla="*/ 4 h 1"/>
                <a:gd name="T4" fmla="*/ 8 w 3"/>
                <a:gd name="T5" fmla="*/ 0 h 1"/>
                <a:gd name="T6" fmla="*/ 12 w 3"/>
                <a:gd name="T7" fmla="*/ 0 h 1"/>
                <a:gd name="T8" fmla="*/ 8 w 3"/>
                <a:gd name="T9" fmla="*/ 0 h 1"/>
                <a:gd name="T10" fmla="*/ 8 w 3"/>
                <a:gd name="T11" fmla="*/ 0 h 1"/>
                <a:gd name="T12" fmla="*/ 0 w 3"/>
                <a:gd name="T13" fmla="*/ 0 h 1"/>
                <a:gd name="T14" fmla="*/ 0 w 3"/>
                <a:gd name="T15" fmla="*/ 0 h 1"/>
                <a:gd name="T16" fmla="*/ 0 w 3"/>
                <a:gd name="T17" fmla="*/ 0 h 1"/>
                <a:gd name="T18" fmla="*/ 0 w 3"/>
                <a:gd name="T19" fmla="*/ 0 h 1"/>
                <a:gd name="T20" fmla="*/ 0 w 3"/>
                <a:gd name="T21" fmla="*/ 4 h 1"/>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3" h="1">
                  <a:moveTo>
                    <a:pt x="0" y="1"/>
                  </a:moveTo>
                  <a:cubicBezTo>
                    <a:pt x="0" y="1"/>
                    <a:pt x="0" y="1"/>
                    <a:pt x="0" y="1"/>
                  </a:cubicBezTo>
                  <a:cubicBezTo>
                    <a:pt x="1" y="1"/>
                    <a:pt x="2" y="0"/>
                    <a:pt x="2" y="0"/>
                  </a:cubicBezTo>
                  <a:cubicBezTo>
                    <a:pt x="3" y="0"/>
                    <a:pt x="3" y="0"/>
                    <a:pt x="3" y="0"/>
                  </a:cubicBezTo>
                  <a:cubicBezTo>
                    <a:pt x="2" y="0"/>
                    <a:pt x="2" y="0"/>
                    <a:pt x="2" y="0"/>
                  </a:cubicBezTo>
                  <a:cubicBezTo>
                    <a:pt x="2" y="0"/>
                    <a:pt x="2" y="0"/>
                    <a:pt x="2" y="0"/>
                  </a:cubicBezTo>
                  <a:cubicBezTo>
                    <a:pt x="1" y="0"/>
                    <a:pt x="1" y="0"/>
                    <a:pt x="0" y="0"/>
                  </a:cubicBezTo>
                  <a:cubicBezTo>
                    <a:pt x="0" y="0"/>
                    <a:pt x="0" y="0"/>
                    <a:pt x="0" y="0"/>
                  </a:cubicBezTo>
                  <a:cubicBezTo>
                    <a:pt x="0" y="0"/>
                    <a:pt x="0" y="0"/>
                    <a:pt x="0" y="0"/>
                  </a:cubicBezTo>
                  <a:cubicBezTo>
                    <a:pt x="0" y="0"/>
                    <a:pt x="0" y="0"/>
                    <a:pt x="0" y="0"/>
                  </a:cubicBezTo>
                  <a:lnTo>
                    <a:pt x="0"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16" name="Freeform 632">
              <a:extLst>
                <a:ext uri="{FF2B5EF4-FFF2-40B4-BE49-F238E27FC236}">
                  <a16:creationId xmlns:a16="http://schemas.microsoft.com/office/drawing/2014/main" id="{48662171-72D0-4CAB-BB3C-3718826AAD73}"/>
                </a:ext>
              </a:extLst>
            </p:cNvPr>
            <p:cNvSpPr>
              <a:spLocks/>
            </p:cNvSpPr>
            <p:nvPr/>
          </p:nvSpPr>
          <p:spPr bwMode="auto">
            <a:xfrm>
              <a:off x="10804" y="2401"/>
              <a:ext cx="1" cy="2"/>
            </a:xfrm>
            <a:custGeom>
              <a:avLst/>
              <a:gdLst>
                <a:gd name="T0" fmla="*/ 0 w 1"/>
                <a:gd name="T1" fmla="*/ 0 h 2"/>
                <a:gd name="T2" fmla="*/ 0 w 1"/>
                <a:gd name="T3" fmla="*/ 0 h 2"/>
                <a:gd name="T4" fmla="*/ 1 w 1"/>
                <a:gd name="T5" fmla="*/ 2 h 2"/>
                <a:gd name="T6" fmla="*/ 1 w 1"/>
                <a:gd name="T7" fmla="*/ 2 h 2"/>
                <a:gd name="T8" fmla="*/ 1 w 1"/>
                <a:gd name="T9" fmla="*/ 2 h 2"/>
                <a:gd name="T10" fmla="*/ 0 w 1"/>
                <a:gd name="T11" fmla="*/ 0 h 2"/>
                <a:gd name="T12" fmla="*/ 0 w 1"/>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2">
                  <a:moveTo>
                    <a:pt x="0" y="0"/>
                  </a:moveTo>
                  <a:lnTo>
                    <a:pt x="0" y="0"/>
                  </a:lnTo>
                  <a:lnTo>
                    <a:pt x="1" y="2"/>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17" name="Freeform 633">
              <a:extLst>
                <a:ext uri="{FF2B5EF4-FFF2-40B4-BE49-F238E27FC236}">
                  <a16:creationId xmlns:a16="http://schemas.microsoft.com/office/drawing/2014/main" id="{1CF3FF58-52BD-4733-9628-29B786395A0F}"/>
                </a:ext>
              </a:extLst>
            </p:cNvPr>
            <p:cNvSpPr>
              <a:spLocks/>
            </p:cNvSpPr>
            <p:nvPr/>
          </p:nvSpPr>
          <p:spPr bwMode="auto">
            <a:xfrm>
              <a:off x="10809" y="2428"/>
              <a:ext cx="0" cy="2"/>
            </a:xfrm>
            <a:custGeom>
              <a:avLst/>
              <a:gdLst>
                <a:gd name="T0" fmla="*/ 0 h 2"/>
                <a:gd name="T1" fmla="*/ 0 h 2"/>
                <a:gd name="T2" fmla="*/ 0 h 2"/>
                <a:gd name="T3" fmla="*/ 2 h 2"/>
                <a:gd name="T4" fmla="*/ 0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0"/>
                  </a:moveTo>
                  <a:lnTo>
                    <a:pt x="0" y="0"/>
                  </a:lnTo>
                  <a:lnTo>
                    <a:pt x="0" y="2"/>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18" name="Rectangle 634">
              <a:extLst>
                <a:ext uri="{FF2B5EF4-FFF2-40B4-BE49-F238E27FC236}">
                  <a16:creationId xmlns:a16="http://schemas.microsoft.com/office/drawing/2014/main" id="{38073610-4499-44D5-9744-778C51CB2190}"/>
                </a:ext>
              </a:extLst>
            </p:cNvPr>
            <p:cNvSpPr>
              <a:spLocks noChangeArrowheads="1"/>
            </p:cNvSpPr>
            <p:nvPr/>
          </p:nvSpPr>
          <p:spPr bwMode="auto">
            <a:xfrm>
              <a:off x="10809" y="2458"/>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219" name="Rectangle 635">
              <a:extLst>
                <a:ext uri="{FF2B5EF4-FFF2-40B4-BE49-F238E27FC236}">
                  <a16:creationId xmlns:a16="http://schemas.microsoft.com/office/drawing/2014/main" id="{D34F627E-1AC1-4E58-84BE-7226AF778B82}"/>
                </a:ext>
              </a:extLst>
            </p:cNvPr>
            <p:cNvSpPr>
              <a:spLocks noChangeArrowheads="1"/>
            </p:cNvSpPr>
            <p:nvPr/>
          </p:nvSpPr>
          <p:spPr bwMode="auto">
            <a:xfrm>
              <a:off x="10805" y="2394"/>
              <a:ext cx="2"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220" name="Freeform 636">
              <a:extLst>
                <a:ext uri="{FF2B5EF4-FFF2-40B4-BE49-F238E27FC236}">
                  <a16:creationId xmlns:a16="http://schemas.microsoft.com/office/drawing/2014/main" id="{ABBF4CF6-3D09-4EC3-9992-F99F172E2F86}"/>
                </a:ext>
              </a:extLst>
            </p:cNvPr>
            <p:cNvSpPr>
              <a:spLocks/>
            </p:cNvSpPr>
            <p:nvPr/>
          </p:nvSpPr>
          <p:spPr bwMode="auto">
            <a:xfrm>
              <a:off x="10809" y="2401"/>
              <a:ext cx="0" cy="2"/>
            </a:xfrm>
            <a:custGeom>
              <a:avLst/>
              <a:gdLst>
                <a:gd name="T0" fmla="*/ 0 h 2"/>
                <a:gd name="T1" fmla="*/ 2 h 2"/>
                <a:gd name="T2" fmla="*/ 0 h 2"/>
                <a:gd name="T3" fmla="*/ 0 h 2"/>
                <a:gd name="T4" fmla="*/ 0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0"/>
                  </a:moveTo>
                  <a:lnTo>
                    <a:pt x="0" y="2"/>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21" name="Freeform 637">
              <a:extLst>
                <a:ext uri="{FF2B5EF4-FFF2-40B4-BE49-F238E27FC236}">
                  <a16:creationId xmlns:a16="http://schemas.microsoft.com/office/drawing/2014/main" id="{854B0B8A-1F02-48CD-AC8D-7C7DC6A1E020}"/>
                </a:ext>
              </a:extLst>
            </p:cNvPr>
            <p:cNvSpPr>
              <a:spLocks/>
            </p:cNvSpPr>
            <p:nvPr/>
          </p:nvSpPr>
          <p:spPr bwMode="auto">
            <a:xfrm>
              <a:off x="10809" y="2396"/>
              <a:ext cx="3" cy="1"/>
            </a:xfrm>
            <a:custGeom>
              <a:avLst/>
              <a:gdLst>
                <a:gd name="T0" fmla="*/ 5 w 2"/>
                <a:gd name="T1" fmla="*/ 1 h 1"/>
                <a:gd name="T2" fmla="*/ 0 w 2"/>
                <a:gd name="T3" fmla="*/ 0 h 1"/>
                <a:gd name="T4" fmla="*/ 0 w 2"/>
                <a:gd name="T5" fmla="*/ 1 h 1"/>
                <a:gd name="T6" fmla="*/ 0 w 2"/>
                <a:gd name="T7" fmla="*/ 1 h 1"/>
                <a:gd name="T8" fmla="*/ 0 w 2"/>
                <a:gd name="T9" fmla="*/ 1 h 1"/>
                <a:gd name="T10" fmla="*/ 5 w 2"/>
                <a:gd name="T11" fmla="*/ 1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1">
                  <a:moveTo>
                    <a:pt x="2" y="1"/>
                  </a:moveTo>
                  <a:cubicBezTo>
                    <a:pt x="1" y="0"/>
                    <a:pt x="1" y="1"/>
                    <a:pt x="0" y="0"/>
                  </a:cubicBezTo>
                  <a:cubicBezTo>
                    <a:pt x="0" y="1"/>
                    <a:pt x="0" y="1"/>
                    <a:pt x="0" y="1"/>
                  </a:cubicBezTo>
                  <a:cubicBezTo>
                    <a:pt x="0" y="1"/>
                    <a:pt x="0" y="1"/>
                    <a:pt x="0" y="1"/>
                  </a:cubicBezTo>
                  <a:cubicBezTo>
                    <a:pt x="0" y="1"/>
                    <a:pt x="0" y="1"/>
                    <a:pt x="0" y="1"/>
                  </a:cubicBezTo>
                  <a:cubicBezTo>
                    <a:pt x="1" y="1"/>
                    <a:pt x="1" y="1"/>
                    <a:pt x="2"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22" name="Freeform 638">
              <a:extLst>
                <a:ext uri="{FF2B5EF4-FFF2-40B4-BE49-F238E27FC236}">
                  <a16:creationId xmlns:a16="http://schemas.microsoft.com/office/drawing/2014/main" id="{35DC4D1A-AD3B-402E-B409-05FBDE07209F}"/>
                </a:ext>
              </a:extLst>
            </p:cNvPr>
            <p:cNvSpPr>
              <a:spLocks/>
            </p:cNvSpPr>
            <p:nvPr/>
          </p:nvSpPr>
          <p:spPr bwMode="auto">
            <a:xfrm>
              <a:off x="10811" y="2380"/>
              <a:ext cx="1" cy="2"/>
            </a:xfrm>
            <a:custGeom>
              <a:avLst/>
              <a:gdLst>
                <a:gd name="T0" fmla="*/ 1 w 1"/>
                <a:gd name="T1" fmla="*/ 0 h 1"/>
                <a:gd name="T2" fmla="*/ 0 w 1"/>
                <a:gd name="T3" fmla="*/ 0 h 1"/>
                <a:gd name="T4" fmla="*/ 0 w 1"/>
                <a:gd name="T5" fmla="*/ 4 h 1"/>
                <a:gd name="T6" fmla="*/ 0 w 1"/>
                <a:gd name="T7" fmla="*/ 4 h 1"/>
                <a:gd name="T8" fmla="*/ 0 w 1"/>
                <a:gd name="T9" fmla="*/ 4 h 1"/>
                <a:gd name="T10" fmla="*/ 0 w 1"/>
                <a:gd name="T11" fmla="*/ 4 h 1"/>
                <a:gd name="T12" fmla="*/ 1 w 1"/>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1" y="0"/>
                  </a:moveTo>
                  <a:cubicBezTo>
                    <a:pt x="0" y="0"/>
                    <a:pt x="0" y="0"/>
                    <a:pt x="0" y="0"/>
                  </a:cubicBezTo>
                  <a:cubicBezTo>
                    <a:pt x="0" y="0"/>
                    <a:pt x="0" y="0"/>
                    <a:pt x="0" y="1"/>
                  </a:cubicBezTo>
                  <a:cubicBezTo>
                    <a:pt x="0" y="1"/>
                    <a:pt x="0" y="1"/>
                    <a:pt x="0" y="1"/>
                  </a:cubicBezTo>
                  <a:cubicBezTo>
                    <a:pt x="0" y="1"/>
                    <a:pt x="0" y="1"/>
                    <a:pt x="0" y="1"/>
                  </a:cubicBezTo>
                  <a:cubicBezTo>
                    <a:pt x="0" y="1"/>
                    <a:pt x="0" y="1"/>
                    <a:pt x="0" y="1"/>
                  </a:cubicBezTo>
                  <a:cubicBezTo>
                    <a:pt x="1" y="1"/>
                    <a:pt x="1" y="1"/>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23" name="Freeform 639">
              <a:extLst>
                <a:ext uri="{FF2B5EF4-FFF2-40B4-BE49-F238E27FC236}">
                  <a16:creationId xmlns:a16="http://schemas.microsoft.com/office/drawing/2014/main" id="{ECF76201-D48F-48BF-970A-8BD878B6E9CE}"/>
                </a:ext>
              </a:extLst>
            </p:cNvPr>
            <p:cNvSpPr>
              <a:spLocks/>
            </p:cNvSpPr>
            <p:nvPr/>
          </p:nvSpPr>
          <p:spPr bwMode="auto">
            <a:xfrm>
              <a:off x="10805" y="2351"/>
              <a:ext cx="0" cy="2"/>
            </a:xfrm>
            <a:custGeom>
              <a:avLst/>
              <a:gdLst>
                <a:gd name="T0" fmla="*/ 2 h 2"/>
                <a:gd name="T1" fmla="*/ 0 h 2"/>
                <a:gd name="T2" fmla="*/ 2 h 2"/>
                <a:gd name="T3" fmla="*/ 2 h 2"/>
                <a:gd name="T4" fmla="*/ 2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2"/>
                  </a:moveTo>
                  <a:lnTo>
                    <a:pt x="0"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24" name="Freeform 640">
              <a:extLst>
                <a:ext uri="{FF2B5EF4-FFF2-40B4-BE49-F238E27FC236}">
                  <a16:creationId xmlns:a16="http://schemas.microsoft.com/office/drawing/2014/main" id="{22A3AD2C-8EF3-4E7A-B64B-6B9D61CF3637}"/>
                </a:ext>
              </a:extLst>
            </p:cNvPr>
            <p:cNvSpPr>
              <a:spLocks/>
            </p:cNvSpPr>
            <p:nvPr/>
          </p:nvSpPr>
          <p:spPr bwMode="auto">
            <a:xfrm>
              <a:off x="10837" y="2372"/>
              <a:ext cx="1" cy="1"/>
            </a:xfrm>
            <a:custGeom>
              <a:avLst/>
              <a:gdLst>
                <a:gd name="T0" fmla="*/ 1 w 1"/>
                <a:gd name="T1" fmla="*/ 0 h 1"/>
                <a:gd name="T2" fmla="*/ 0 w 1"/>
                <a:gd name="T3" fmla="*/ 0 h 1"/>
                <a:gd name="T4" fmla="*/ 0 w 1"/>
                <a:gd name="T5" fmla="*/ 1 h 1"/>
                <a:gd name="T6" fmla="*/ 0 w 1"/>
                <a:gd name="T7" fmla="*/ 1 h 1"/>
                <a:gd name="T8" fmla="*/ 1 w 1"/>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1" y="0"/>
                  </a:moveTo>
                  <a:lnTo>
                    <a:pt x="0" y="0"/>
                  </a:lnTo>
                  <a:lnTo>
                    <a:pt x="0" y="1"/>
                  </a:ln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25" name="Freeform 641">
              <a:extLst>
                <a:ext uri="{FF2B5EF4-FFF2-40B4-BE49-F238E27FC236}">
                  <a16:creationId xmlns:a16="http://schemas.microsoft.com/office/drawing/2014/main" id="{FD02F3C4-2366-4138-9588-FD7BE68BB256}"/>
                </a:ext>
              </a:extLst>
            </p:cNvPr>
            <p:cNvSpPr>
              <a:spLocks/>
            </p:cNvSpPr>
            <p:nvPr/>
          </p:nvSpPr>
          <p:spPr bwMode="auto">
            <a:xfrm>
              <a:off x="10837" y="2382"/>
              <a:ext cx="1" cy="2"/>
            </a:xfrm>
            <a:custGeom>
              <a:avLst/>
              <a:gdLst>
                <a:gd name="T0" fmla="*/ 1 w 1"/>
                <a:gd name="T1" fmla="*/ 2 h 2"/>
                <a:gd name="T2" fmla="*/ 1 w 1"/>
                <a:gd name="T3" fmla="*/ 2 h 2"/>
                <a:gd name="T4" fmla="*/ 0 w 1"/>
                <a:gd name="T5" fmla="*/ 0 h 2"/>
                <a:gd name="T6" fmla="*/ 0 w 1"/>
                <a:gd name="T7" fmla="*/ 2 h 2"/>
                <a:gd name="T8" fmla="*/ 1 w 1"/>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2">
                  <a:moveTo>
                    <a:pt x="1" y="2"/>
                  </a:moveTo>
                  <a:lnTo>
                    <a:pt x="1" y="2"/>
                  </a:lnTo>
                  <a:lnTo>
                    <a:pt x="0" y="0"/>
                  </a:lnTo>
                  <a:lnTo>
                    <a:pt x="0" y="2"/>
                  </a:lnTo>
                  <a:lnTo>
                    <a:pt x="1"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26" name="Freeform 642">
              <a:extLst>
                <a:ext uri="{FF2B5EF4-FFF2-40B4-BE49-F238E27FC236}">
                  <a16:creationId xmlns:a16="http://schemas.microsoft.com/office/drawing/2014/main" id="{9BE6B7A6-87F7-43D1-B623-9C22ED94B7C3}"/>
                </a:ext>
              </a:extLst>
            </p:cNvPr>
            <p:cNvSpPr>
              <a:spLocks/>
            </p:cNvSpPr>
            <p:nvPr/>
          </p:nvSpPr>
          <p:spPr bwMode="auto">
            <a:xfrm>
              <a:off x="10838" y="2403"/>
              <a:ext cx="2" cy="3"/>
            </a:xfrm>
            <a:custGeom>
              <a:avLst/>
              <a:gdLst>
                <a:gd name="T0" fmla="*/ 4 w 1"/>
                <a:gd name="T1" fmla="*/ 3 h 2"/>
                <a:gd name="T2" fmla="*/ 4 w 1"/>
                <a:gd name="T3" fmla="*/ 0 h 2"/>
                <a:gd name="T4" fmla="*/ 0 w 1"/>
                <a:gd name="T5" fmla="*/ 3 h 2"/>
                <a:gd name="T6" fmla="*/ 4 w 1"/>
                <a:gd name="T7" fmla="*/ 5 h 2"/>
                <a:gd name="T8" fmla="*/ 4 w 1"/>
                <a:gd name="T9" fmla="*/ 3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2">
                  <a:moveTo>
                    <a:pt x="1" y="1"/>
                  </a:moveTo>
                  <a:cubicBezTo>
                    <a:pt x="1" y="1"/>
                    <a:pt x="1" y="0"/>
                    <a:pt x="1" y="0"/>
                  </a:cubicBezTo>
                  <a:cubicBezTo>
                    <a:pt x="0" y="1"/>
                    <a:pt x="0" y="1"/>
                    <a:pt x="0" y="1"/>
                  </a:cubicBezTo>
                  <a:cubicBezTo>
                    <a:pt x="1" y="2"/>
                    <a:pt x="1" y="2"/>
                    <a:pt x="1" y="2"/>
                  </a:cubicBezTo>
                  <a:lnTo>
                    <a:pt x="1"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27" name="Freeform 643">
              <a:extLst>
                <a:ext uri="{FF2B5EF4-FFF2-40B4-BE49-F238E27FC236}">
                  <a16:creationId xmlns:a16="http://schemas.microsoft.com/office/drawing/2014/main" id="{8B8A6855-216B-4950-84DC-72C8F083A5B1}"/>
                </a:ext>
              </a:extLst>
            </p:cNvPr>
            <p:cNvSpPr>
              <a:spLocks/>
            </p:cNvSpPr>
            <p:nvPr/>
          </p:nvSpPr>
          <p:spPr bwMode="auto">
            <a:xfrm>
              <a:off x="10837" y="2423"/>
              <a:ext cx="1" cy="0"/>
            </a:xfrm>
            <a:custGeom>
              <a:avLst/>
              <a:gdLst>
                <a:gd name="T0" fmla="*/ 1 w 1"/>
                <a:gd name="T1" fmla="*/ 1 w 1"/>
                <a:gd name="T2" fmla="*/ 0 w 1"/>
                <a:gd name="T3" fmla="*/ 1 w 1"/>
                <a:gd name="T4" fmla="*/ 1 w 1"/>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1">
                  <a:moveTo>
                    <a:pt x="1" y="0"/>
                  </a:moveTo>
                  <a:lnTo>
                    <a:pt x="1" y="0"/>
                  </a:lnTo>
                  <a:lnTo>
                    <a:pt x="0" y="0"/>
                  </a:ln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28" name="Rectangle 644">
              <a:extLst>
                <a:ext uri="{FF2B5EF4-FFF2-40B4-BE49-F238E27FC236}">
                  <a16:creationId xmlns:a16="http://schemas.microsoft.com/office/drawing/2014/main" id="{F7161AAB-FB97-466E-B401-561B2A208AA7}"/>
                </a:ext>
              </a:extLst>
            </p:cNvPr>
            <p:cNvSpPr>
              <a:spLocks noChangeArrowheads="1"/>
            </p:cNvSpPr>
            <p:nvPr/>
          </p:nvSpPr>
          <p:spPr bwMode="auto">
            <a:xfrm>
              <a:off x="10835" y="2382"/>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229" name="Freeform 645">
              <a:extLst>
                <a:ext uri="{FF2B5EF4-FFF2-40B4-BE49-F238E27FC236}">
                  <a16:creationId xmlns:a16="http://schemas.microsoft.com/office/drawing/2014/main" id="{C8EAE1BB-93F3-43AC-9FA1-CCF248A1C631}"/>
                </a:ext>
              </a:extLst>
            </p:cNvPr>
            <p:cNvSpPr>
              <a:spLocks/>
            </p:cNvSpPr>
            <p:nvPr/>
          </p:nvSpPr>
          <p:spPr bwMode="auto">
            <a:xfrm>
              <a:off x="10835" y="2387"/>
              <a:ext cx="2" cy="0"/>
            </a:xfrm>
            <a:custGeom>
              <a:avLst/>
              <a:gdLst>
                <a:gd name="T0" fmla="*/ 0 w 2"/>
                <a:gd name="T1" fmla="*/ 2 w 2"/>
                <a:gd name="T2" fmla="*/ 0 w 2"/>
                <a:gd name="T3" fmla="*/ 0 w 2"/>
                <a:gd name="T4" fmla="*/ 0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0" y="0"/>
                  </a:move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30" name="Rectangle 646">
              <a:extLst>
                <a:ext uri="{FF2B5EF4-FFF2-40B4-BE49-F238E27FC236}">
                  <a16:creationId xmlns:a16="http://schemas.microsoft.com/office/drawing/2014/main" id="{403F054D-24B4-4E06-AA04-63C2967348C3}"/>
                </a:ext>
              </a:extLst>
            </p:cNvPr>
            <p:cNvSpPr>
              <a:spLocks noChangeArrowheads="1"/>
            </p:cNvSpPr>
            <p:nvPr/>
          </p:nvSpPr>
          <p:spPr bwMode="auto">
            <a:xfrm>
              <a:off x="10835" y="2366"/>
              <a:ext cx="2"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231" name="Rectangle 647">
              <a:extLst>
                <a:ext uri="{FF2B5EF4-FFF2-40B4-BE49-F238E27FC236}">
                  <a16:creationId xmlns:a16="http://schemas.microsoft.com/office/drawing/2014/main" id="{2FB8FE7F-7F3D-4A44-9848-E80BF045FF78}"/>
                </a:ext>
              </a:extLst>
            </p:cNvPr>
            <p:cNvSpPr>
              <a:spLocks noChangeArrowheads="1"/>
            </p:cNvSpPr>
            <p:nvPr/>
          </p:nvSpPr>
          <p:spPr bwMode="auto">
            <a:xfrm>
              <a:off x="10831" y="2380"/>
              <a:ext cx="2"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232" name="Freeform 648">
              <a:extLst>
                <a:ext uri="{FF2B5EF4-FFF2-40B4-BE49-F238E27FC236}">
                  <a16:creationId xmlns:a16="http://schemas.microsoft.com/office/drawing/2014/main" id="{E86D24BF-B61B-4E0B-9B37-0AB075995E36}"/>
                </a:ext>
              </a:extLst>
            </p:cNvPr>
            <p:cNvSpPr>
              <a:spLocks/>
            </p:cNvSpPr>
            <p:nvPr/>
          </p:nvSpPr>
          <p:spPr bwMode="auto">
            <a:xfrm>
              <a:off x="10835" y="2396"/>
              <a:ext cx="5" cy="3"/>
            </a:xfrm>
            <a:custGeom>
              <a:avLst/>
              <a:gdLst>
                <a:gd name="T0" fmla="*/ 8 w 3"/>
                <a:gd name="T1" fmla="*/ 0 h 2"/>
                <a:gd name="T2" fmla="*/ 8 w 3"/>
                <a:gd name="T3" fmla="*/ 0 h 2"/>
                <a:gd name="T4" fmla="*/ 8 w 3"/>
                <a:gd name="T5" fmla="*/ 0 h 2"/>
                <a:gd name="T6" fmla="*/ 5 w 3"/>
                <a:gd name="T7" fmla="*/ 0 h 2"/>
                <a:gd name="T8" fmla="*/ 3 w 3"/>
                <a:gd name="T9" fmla="*/ 0 h 2"/>
                <a:gd name="T10" fmla="*/ 0 w 3"/>
                <a:gd name="T11" fmla="*/ 3 h 2"/>
                <a:gd name="T12" fmla="*/ 0 w 3"/>
                <a:gd name="T13" fmla="*/ 3 h 2"/>
                <a:gd name="T14" fmla="*/ 5 w 3"/>
                <a:gd name="T15" fmla="*/ 3 h 2"/>
                <a:gd name="T16" fmla="*/ 8 w 3"/>
                <a:gd name="T17" fmla="*/ 0 h 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 h="2">
                  <a:moveTo>
                    <a:pt x="3" y="0"/>
                  </a:moveTo>
                  <a:cubicBezTo>
                    <a:pt x="3" y="0"/>
                    <a:pt x="3" y="0"/>
                    <a:pt x="3" y="0"/>
                  </a:cubicBezTo>
                  <a:cubicBezTo>
                    <a:pt x="3" y="0"/>
                    <a:pt x="3" y="0"/>
                    <a:pt x="3" y="0"/>
                  </a:cubicBezTo>
                  <a:cubicBezTo>
                    <a:pt x="2" y="0"/>
                    <a:pt x="2" y="0"/>
                    <a:pt x="2" y="0"/>
                  </a:cubicBezTo>
                  <a:cubicBezTo>
                    <a:pt x="2" y="0"/>
                    <a:pt x="1" y="0"/>
                    <a:pt x="1" y="0"/>
                  </a:cubicBezTo>
                  <a:cubicBezTo>
                    <a:pt x="0" y="1"/>
                    <a:pt x="0" y="1"/>
                    <a:pt x="0" y="1"/>
                  </a:cubicBezTo>
                  <a:cubicBezTo>
                    <a:pt x="0" y="1"/>
                    <a:pt x="0" y="1"/>
                    <a:pt x="0" y="1"/>
                  </a:cubicBezTo>
                  <a:cubicBezTo>
                    <a:pt x="1" y="2"/>
                    <a:pt x="1" y="1"/>
                    <a:pt x="2" y="1"/>
                  </a:cubicBezTo>
                  <a:cubicBezTo>
                    <a:pt x="2" y="1"/>
                    <a:pt x="2" y="0"/>
                    <a:pt x="3"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33" name="Freeform 649">
              <a:extLst>
                <a:ext uri="{FF2B5EF4-FFF2-40B4-BE49-F238E27FC236}">
                  <a16:creationId xmlns:a16="http://schemas.microsoft.com/office/drawing/2014/main" id="{B0865D3F-8F15-4FB7-B77B-49551B052C76}"/>
                </a:ext>
              </a:extLst>
            </p:cNvPr>
            <p:cNvSpPr>
              <a:spLocks/>
            </p:cNvSpPr>
            <p:nvPr/>
          </p:nvSpPr>
          <p:spPr bwMode="auto">
            <a:xfrm>
              <a:off x="10828" y="2446"/>
              <a:ext cx="2" cy="1"/>
            </a:xfrm>
            <a:custGeom>
              <a:avLst/>
              <a:gdLst>
                <a:gd name="T0" fmla="*/ 4 w 1"/>
                <a:gd name="T1" fmla="*/ 1 h 1"/>
                <a:gd name="T2" fmla="*/ 4 w 1"/>
                <a:gd name="T3" fmla="*/ 0 h 1"/>
                <a:gd name="T4" fmla="*/ 4 w 1"/>
                <a:gd name="T5" fmla="*/ 0 h 1"/>
                <a:gd name="T6" fmla="*/ 4 w 1"/>
                <a:gd name="T7" fmla="*/ 0 h 1"/>
                <a:gd name="T8" fmla="*/ 0 w 1"/>
                <a:gd name="T9" fmla="*/ 0 h 1"/>
                <a:gd name="T10" fmla="*/ 0 w 1"/>
                <a:gd name="T11" fmla="*/ 0 h 1"/>
                <a:gd name="T12" fmla="*/ 0 w 1"/>
                <a:gd name="T13" fmla="*/ 1 h 1"/>
                <a:gd name="T14" fmla="*/ 4 w 1"/>
                <a:gd name="T15" fmla="*/ 1 h 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 h="1">
                  <a:moveTo>
                    <a:pt x="1" y="1"/>
                  </a:moveTo>
                  <a:cubicBezTo>
                    <a:pt x="1" y="0"/>
                    <a:pt x="1" y="0"/>
                    <a:pt x="1" y="0"/>
                  </a:cubicBezTo>
                  <a:cubicBezTo>
                    <a:pt x="1" y="0"/>
                    <a:pt x="1" y="0"/>
                    <a:pt x="1" y="0"/>
                  </a:cubicBezTo>
                  <a:cubicBezTo>
                    <a:pt x="1" y="0"/>
                    <a:pt x="1" y="0"/>
                    <a:pt x="1" y="0"/>
                  </a:cubicBezTo>
                  <a:cubicBezTo>
                    <a:pt x="0" y="0"/>
                    <a:pt x="0" y="0"/>
                    <a:pt x="0" y="0"/>
                  </a:cubicBezTo>
                  <a:cubicBezTo>
                    <a:pt x="0" y="0"/>
                    <a:pt x="0" y="0"/>
                    <a:pt x="0" y="0"/>
                  </a:cubicBezTo>
                  <a:cubicBezTo>
                    <a:pt x="0" y="0"/>
                    <a:pt x="0" y="1"/>
                    <a:pt x="0" y="1"/>
                  </a:cubicBezTo>
                  <a:lnTo>
                    <a:pt x="1"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34" name="Freeform 650">
              <a:extLst>
                <a:ext uri="{FF2B5EF4-FFF2-40B4-BE49-F238E27FC236}">
                  <a16:creationId xmlns:a16="http://schemas.microsoft.com/office/drawing/2014/main" id="{B1F96787-92CE-4FDE-B640-96972B45FB78}"/>
                </a:ext>
              </a:extLst>
            </p:cNvPr>
            <p:cNvSpPr>
              <a:spLocks/>
            </p:cNvSpPr>
            <p:nvPr/>
          </p:nvSpPr>
          <p:spPr bwMode="auto">
            <a:xfrm>
              <a:off x="10821" y="2435"/>
              <a:ext cx="0" cy="2"/>
            </a:xfrm>
            <a:custGeom>
              <a:avLst/>
              <a:gdLst>
                <a:gd name="T0" fmla="*/ 2 h 2"/>
                <a:gd name="T1" fmla="*/ 2 h 2"/>
                <a:gd name="T2" fmla="*/ 2 h 2"/>
                <a:gd name="T3" fmla="*/ 0 h 2"/>
                <a:gd name="T4" fmla="*/ 0 h 2"/>
                <a:gd name="T5" fmla="*/ 2 h 2"/>
                <a:gd name="T6" fmla="*/ 0 60000 65536"/>
                <a:gd name="T7" fmla="*/ 0 60000 65536"/>
                <a:gd name="T8" fmla="*/ 0 60000 65536"/>
                <a:gd name="T9" fmla="*/ 0 60000 65536"/>
                <a:gd name="T10" fmla="*/ 0 60000 65536"/>
                <a:gd name="T11" fmla="*/ 0 60000 65536"/>
              </a:gdLst>
              <a:ahLst/>
              <a:cxnLst>
                <a:cxn ang="T6">
                  <a:pos x="0" y="T0"/>
                </a:cxn>
                <a:cxn ang="T7">
                  <a:pos x="0" y="T1"/>
                </a:cxn>
                <a:cxn ang="T8">
                  <a:pos x="0" y="T2"/>
                </a:cxn>
                <a:cxn ang="T9">
                  <a:pos x="0" y="T3"/>
                </a:cxn>
                <a:cxn ang="T10">
                  <a:pos x="0" y="T4"/>
                </a:cxn>
                <a:cxn ang="T11">
                  <a:pos x="0" y="T5"/>
                </a:cxn>
              </a:cxnLst>
              <a:rect l="0" t="0" r="r" b="b"/>
              <a:pathLst>
                <a:path h="2">
                  <a:moveTo>
                    <a:pt x="0" y="2"/>
                  </a:moveTo>
                  <a:lnTo>
                    <a:pt x="0" y="2"/>
                  </a:lnTo>
                  <a:lnTo>
                    <a:pt x="0"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35" name="Freeform 651">
              <a:extLst>
                <a:ext uri="{FF2B5EF4-FFF2-40B4-BE49-F238E27FC236}">
                  <a16:creationId xmlns:a16="http://schemas.microsoft.com/office/drawing/2014/main" id="{A1BEC2B0-2802-431E-866A-A8C8299706B7}"/>
                </a:ext>
              </a:extLst>
            </p:cNvPr>
            <p:cNvSpPr>
              <a:spLocks/>
            </p:cNvSpPr>
            <p:nvPr/>
          </p:nvSpPr>
          <p:spPr bwMode="auto">
            <a:xfrm>
              <a:off x="10830" y="2353"/>
              <a:ext cx="1" cy="1"/>
            </a:xfrm>
            <a:custGeom>
              <a:avLst/>
              <a:gdLst>
                <a:gd name="T0" fmla="*/ 0 w 1"/>
                <a:gd name="T1" fmla="*/ 1 h 1"/>
                <a:gd name="T2" fmla="*/ 0 w 1"/>
                <a:gd name="T3" fmla="*/ 1 h 1"/>
                <a:gd name="T4" fmla="*/ 0 w 1"/>
                <a:gd name="T5" fmla="*/ 1 h 1"/>
                <a:gd name="T6" fmla="*/ 1 w 1"/>
                <a:gd name="T7" fmla="*/ 1 h 1"/>
                <a:gd name="T8" fmla="*/ 0 w 1"/>
                <a:gd name="T9" fmla="*/ 0 h 1"/>
                <a:gd name="T10" fmla="*/ 0 w 1"/>
                <a:gd name="T11" fmla="*/ 1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0" y="1"/>
                  </a:moveTo>
                  <a:cubicBezTo>
                    <a:pt x="0" y="1"/>
                    <a:pt x="0" y="1"/>
                    <a:pt x="0" y="1"/>
                  </a:cubicBezTo>
                  <a:cubicBezTo>
                    <a:pt x="0" y="1"/>
                    <a:pt x="0" y="1"/>
                    <a:pt x="0" y="1"/>
                  </a:cubicBezTo>
                  <a:cubicBezTo>
                    <a:pt x="1" y="1"/>
                    <a:pt x="1" y="1"/>
                    <a:pt x="1" y="1"/>
                  </a:cubicBezTo>
                  <a:cubicBezTo>
                    <a:pt x="0" y="0"/>
                    <a:pt x="0" y="0"/>
                    <a:pt x="0" y="0"/>
                  </a:cubicBezTo>
                  <a:lnTo>
                    <a:pt x="0"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36" name="Freeform 652">
              <a:extLst>
                <a:ext uri="{FF2B5EF4-FFF2-40B4-BE49-F238E27FC236}">
                  <a16:creationId xmlns:a16="http://schemas.microsoft.com/office/drawing/2014/main" id="{EBA52A68-7688-4935-A108-E8076F21E310}"/>
                </a:ext>
              </a:extLst>
            </p:cNvPr>
            <p:cNvSpPr>
              <a:spLocks/>
            </p:cNvSpPr>
            <p:nvPr/>
          </p:nvSpPr>
          <p:spPr bwMode="auto">
            <a:xfrm>
              <a:off x="10826" y="2401"/>
              <a:ext cx="4" cy="2"/>
            </a:xfrm>
            <a:custGeom>
              <a:avLst/>
              <a:gdLst>
                <a:gd name="T0" fmla="*/ 8 w 2"/>
                <a:gd name="T1" fmla="*/ 4 h 1"/>
                <a:gd name="T2" fmla="*/ 4 w 2"/>
                <a:gd name="T3" fmla="*/ 0 h 1"/>
                <a:gd name="T4" fmla="*/ 0 w 2"/>
                <a:gd name="T5" fmla="*/ 0 h 1"/>
                <a:gd name="T6" fmla="*/ 0 w 2"/>
                <a:gd name="T7" fmla="*/ 4 h 1"/>
                <a:gd name="T8" fmla="*/ 4 w 2"/>
                <a:gd name="T9" fmla="*/ 4 h 1"/>
                <a:gd name="T10" fmla="*/ 8 w 2"/>
                <a:gd name="T11" fmla="*/ 4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1">
                  <a:moveTo>
                    <a:pt x="2" y="1"/>
                  </a:moveTo>
                  <a:cubicBezTo>
                    <a:pt x="1" y="0"/>
                    <a:pt x="1" y="0"/>
                    <a:pt x="1" y="0"/>
                  </a:cubicBezTo>
                  <a:cubicBezTo>
                    <a:pt x="1" y="0"/>
                    <a:pt x="1" y="0"/>
                    <a:pt x="0" y="0"/>
                  </a:cubicBezTo>
                  <a:cubicBezTo>
                    <a:pt x="0" y="1"/>
                    <a:pt x="0" y="1"/>
                    <a:pt x="0" y="1"/>
                  </a:cubicBezTo>
                  <a:cubicBezTo>
                    <a:pt x="1" y="1"/>
                    <a:pt x="1" y="1"/>
                    <a:pt x="1" y="1"/>
                  </a:cubicBezTo>
                  <a:lnTo>
                    <a:pt x="2"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37" name="Freeform 653">
              <a:extLst>
                <a:ext uri="{FF2B5EF4-FFF2-40B4-BE49-F238E27FC236}">
                  <a16:creationId xmlns:a16="http://schemas.microsoft.com/office/drawing/2014/main" id="{29037DC9-609A-4A0C-9FDA-D744762FEC66}"/>
                </a:ext>
              </a:extLst>
            </p:cNvPr>
            <p:cNvSpPr>
              <a:spLocks/>
            </p:cNvSpPr>
            <p:nvPr/>
          </p:nvSpPr>
          <p:spPr bwMode="auto">
            <a:xfrm>
              <a:off x="10812" y="2423"/>
              <a:ext cx="7" cy="2"/>
            </a:xfrm>
            <a:custGeom>
              <a:avLst/>
              <a:gdLst>
                <a:gd name="T0" fmla="*/ 9 w 4"/>
                <a:gd name="T1" fmla="*/ 4 h 1"/>
                <a:gd name="T2" fmla="*/ 12 w 4"/>
                <a:gd name="T3" fmla="*/ 4 h 1"/>
                <a:gd name="T4" fmla="*/ 9 w 4"/>
                <a:gd name="T5" fmla="*/ 4 h 1"/>
                <a:gd name="T6" fmla="*/ 4 w 4"/>
                <a:gd name="T7" fmla="*/ 0 h 1"/>
                <a:gd name="T8" fmla="*/ 0 w 4"/>
                <a:gd name="T9" fmla="*/ 0 h 1"/>
                <a:gd name="T10" fmla="*/ 0 w 4"/>
                <a:gd name="T11" fmla="*/ 0 h 1"/>
                <a:gd name="T12" fmla="*/ 0 w 4"/>
                <a:gd name="T13" fmla="*/ 0 h 1"/>
                <a:gd name="T14" fmla="*/ 7 w 4"/>
                <a:gd name="T15" fmla="*/ 4 h 1"/>
                <a:gd name="T16" fmla="*/ 9 w 4"/>
                <a:gd name="T17" fmla="*/ 4 h 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 h="1">
                  <a:moveTo>
                    <a:pt x="3" y="1"/>
                  </a:moveTo>
                  <a:cubicBezTo>
                    <a:pt x="4" y="1"/>
                    <a:pt x="4" y="1"/>
                    <a:pt x="4" y="1"/>
                  </a:cubicBezTo>
                  <a:cubicBezTo>
                    <a:pt x="3" y="1"/>
                    <a:pt x="3" y="1"/>
                    <a:pt x="3" y="1"/>
                  </a:cubicBezTo>
                  <a:cubicBezTo>
                    <a:pt x="3" y="0"/>
                    <a:pt x="2" y="0"/>
                    <a:pt x="1" y="0"/>
                  </a:cubicBezTo>
                  <a:cubicBezTo>
                    <a:pt x="0" y="0"/>
                    <a:pt x="0" y="0"/>
                    <a:pt x="0" y="0"/>
                  </a:cubicBezTo>
                  <a:cubicBezTo>
                    <a:pt x="0" y="0"/>
                    <a:pt x="0" y="0"/>
                    <a:pt x="0" y="0"/>
                  </a:cubicBezTo>
                  <a:cubicBezTo>
                    <a:pt x="0" y="0"/>
                    <a:pt x="0" y="0"/>
                    <a:pt x="0" y="0"/>
                  </a:cubicBezTo>
                  <a:cubicBezTo>
                    <a:pt x="1" y="0"/>
                    <a:pt x="2" y="0"/>
                    <a:pt x="2" y="1"/>
                  </a:cubicBezTo>
                  <a:cubicBezTo>
                    <a:pt x="3" y="1"/>
                    <a:pt x="3" y="1"/>
                    <a:pt x="3"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38" name="Rectangle 654">
              <a:extLst>
                <a:ext uri="{FF2B5EF4-FFF2-40B4-BE49-F238E27FC236}">
                  <a16:creationId xmlns:a16="http://schemas.microsoft.com/office/drawing/2014/main" id="{5ED70585-6471-4414-8172-6AB284916CFE}"/>
                </a:ext>
              </a:extLst>
            </p:cNvPr>
            <p:cNvSpPr>
              <a:spLocks noChangeArrowheads="1"/>
            </p:cNvSpPr>
            <p:nvPr/>
          </p:nvSpPr>
          <p:spPr bwMode="auto">
            <a:xfrm>
              <a:off x="10838" y="2368"/>
              <a:ext cx="2"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239" name="Rectangle 655">
              <a:extLst>
                <a:ext uri="{FF2B5EF4-FFF2-40B4-BE49-F238E27FC236}">
                  <a16:creationId xmlns:a16="http://schemas.microsoft.com/office/drawing/2014/main" id="{E1550584-64A6-4C44-B703-EECAD91F6B75}"/>
                </a:ext>
              </a:extLst>
            </p:cNvPr>
            <p:cNvSpPr>
              <a:spLocks noChangeArrowheads="1"/>
            </p:cNvSpPr>
            <p:nvPr/>
          </p:nvSpPr>
          <p:spPr bwMode="auto">
            <a:xfrm>
              <a:off x="10821" y="2432"/>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240" name="Freeform 656">
              <a:extLst>
                <a:ext uri="{FF2B5EF4-FFF2-40B4-BE49-F238E27FC236}">
                  <a16:creationId xmlns:a16="http://schemas.microsoft.com/office/drawing/2014/main" id="{D8BD4D90-5183-464B-AE5C-D9FD0863D725}"/>
                </a:ext>
              </a:extLst>
            </p:cNvPr>
            <p:cNvSpPr>
              <a:spLocks/>
            </p:cNvSpPr>
            <p:nvPr/>
          </p:nvSpPr>
          <p:spPr bwMode="auto">
            <a:xfrm>
              <a:off x="10828" y="2387"/>
              <a:ext cx="2" cy="0"/>
            </a:xfrm>
            <a:custGeom>
              <a:avLst/>
              <a:gdLst>
                <a:gd name="T0" fmla="*/ 0 w 2"/>
                <a:gd name="T1" fmla="*/ 0 w 2"/>
                <a:gd name="T2" fmla="*/ 2 w 2"/>
                <a:gd name="T3" fmla="*/ 0 w 2"/>
                <a:gd name="T4" fmla="*/ 0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0" y="0"/>
                  </a:moveTo>
                  <a:lnTo>
                    <a:pt x="0" y="0"/>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41" name="Freeform 657">
              <a:extLst>
                <a:ext uri="{FF2B5EF4-FFF2-40B4-BE49-F238E27FC236}">
                  <a16:creationId xmlns:a16="http://schemas.microsoft.com/office/drawing/2014/main" id="{25BC7119-4D5B-473C-9C6B-017ACB6A698F}"/>
                </a:ext>
              </a:extLst>
            </p:cNvPr>
            <p:cNvSpPr>
              <a:spLocks/>
            </p:cNvSpPr>
            <p:nvPr/>
          </p:nvSpPr>
          <p:spPr bwMode="auto">
            <a:xfrm>
              <a:off x="10824" y="2360"/>
              <a:ext cx="4" cy="1"/>
            </a:xfrm>
            <a:custGeom>
              <a:avLst/>
              <a:gdLst>
                <a:gd name="T0" fmla="*/ 0 w 2"/>
                <a:gd name="T1" fmla="*/ 1 h 1"/>
                <a:gd name="T2" fmla="*/ 4 w 2"/>
                <a:gd name="T3" fmla="*/ 1 h 1"/>
                <a:gd name="T4" fmla="*/ 8 w 2"/>
                <a:gd name="T5" fmla="*/ 0 h 1"/>
                <a:gd name="T6" fmla="*/ 4 w 2"/>
                <a:gd name="T7" fmla="*/ 0 h 1"/>
                <a:gd name="T8" fmla="*/ 0 w 2"/>
                <a:gd name="T9" fmla="*/ 1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0" y="1"/>
                  </a:moveTo>
                  <a:cubicBezTo>
                    <a:pt x="0" y="1"/>
                    <a:pt x="1" y="1"/>
                    <a:pt x="1" y="1"/>
                  </a:cubicBezTo>
                  <a:cubicBezTo>
                    <a:pt x="1" y="1"/>
                    <a:pt x="2" y="1"/>
                    <a:pt x="2" y="0"/>
                  </a:cubicBezTo>
                  <a:cubicBezTo>
                    <a:pt x="1" y="0"/>
                    <a:pt x="1" y="0"/>
                    <a:pt x="1" y="0"/>
                  </a:cubicBezTo>
                  <a:cubicBezTo>
                    <a:pt x="1" y="0"/>
                    <a:pt x="0" y="0"/>
                    <a:pt x="0"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42" name="Freeform 658">
              <a:extLst>
                <a:ext uri="{FF2B5EF4-FFF2-40B4-BE49-F238E27FC236}">
                  <a16:creationId xmlns:a16="http://schemas.microsoft.com/office/drawing/2014/main" id="{D2DFE84E-8A8E-4B2E-9C85-921575D63324}"/>
                </a:ext>
              </a:extLst>
            </p:cNvPr>
            <p:cNvSpPr>
              <a:spLocks/>
            </p:cNvSpPr>
            <p:nvPr/>
          </p:nvSpPr>
          <p:spPr bwMode="auto">
            <a:xfrm>
              <a:off x="10823" y="2373"/>
              <a:ext cx="3" cy="2"/>
            </a:xfrm>
            <a:custGeom>
              <a:avLst/>
              <a:gdLst>
                <a:gd name="T0" fmla="*/ 0 w 2"/>
                <a:gd name="T1" fmla="*/ 0 h 1"/>
                <a:gd name="T2" fmla="*/ 0 w 2"/>
                <a:gd name="T3" fmla="*/ 4 h 1"/>
                <a:gd name="T4" fmla="*/ 5 w 2"/>
                <a:gd name="T5" fmla="*/ 4 h 1"/>
                <a:gd name="T6" fmla="*/ 5 w 2"/>
                <a:gd name="T7" fmla="*/ 0 h 1"/>
                <a:gd name="T8" fmla="*/ 5 w 2"/>
                <a:gd name="T9" fmla="*/ 0 h 1"/>
                <a:gd name="T10" fmla="*/ 3 w 2"/>
                <a:gd name="T11" fmla="*/ 0 h 1"/>
                <a:gd name="T12" fmla="*/ 0 w 2"/>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0" y="0"/>
                  </a:moveTo>
                  <a:cubicBezTo>
                    <a:pt x="0" y="1"/>
                    <a:pt x="0" y="1"/>
                    <a:pt x="0" y="1"/>
                  </a:cubicBezTo>
                  <a:cubicBezTo>
                    <a:pt x="1" y="1"/>
                    <a:pt x="2" y="1"/>
                    <a:pt x="2" y="1"/>
                  </a:cubicBezTo>
                  <a:cubicBezTo>
                    <a:pt x="2" y="0"/>
                    <a:pt x="2" y="0"/>
                    <a:pt x="2" y="0"/>
                  </a:cubicBezTo>
                  <a:cubicBezTo>
                    <a:pt x="2" y="0"/>
                    <a:pt x="2" y="0"/>
                    <a:pt x="2" y="0"/>
                  </a:cubicBezTo>
                  <a:cubicBezTo>
                    <a:pt x="2" y="0"/>
                    <a:pt x="1" y="0"/>
                    <a:pt x="1" y="0"/>
                  </a:cubicBez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43" name="Freeform 659">
              <a:extLst>
                <a:ext uri="{FF2B5EF4-FFF2-40B4-BE49-F238E27FC236}">
                  <a16:creationId xmlns:a16="http://schemas.microsoft.com/office/drawing/2014/main" id="{7C831B5E-C797-46BC-8B10-A7678DA14888}"/>
                </a:ext>
              </a:extLst>
            </p:cNvPr>
            <p:cNvSpPr>
              <a:spLocks/>
            </p:cNvSpPr>
            <p:nvPr/>
          </p:nvSpPr>
          <p:spPr bwMode="auto">
            <a:xfrm>
              <a:off x="10824" y="2378"/>
              <a:ext cx="0" cy="2"/>
            </a:xfrm>
            <a:custGeom>
              <a:avLst/>
              <a:gdLst>
                <a:gd name="T0" fmla="*/ 2 h 2"/>
                <a:gd name="T1" fmla="*/ 2 h 2"/>
                <a:gd name="T2" fmla="*/ 2 h 2"/>
                <a:gd name="T3" fmla="*/ 0 h 2"/>
                <a:gd name="T4" fmla="*/ 0 h 2"/>
                <a:gd name="T5" fmla="*/ 2 h 2"/>
                <a:gd name="T6" fmla="*/ 0 60000 65536"/>
                <a:gd name="T7" fmla="*/ 0 60000 65536"/>
                <a:gd name="T8" fmla="*/ 0 60000 65536"/>
                <a:gd name="T9" fmla="*/ 0 60000 65536"/>
                <a:gd name="T10" fmla="*/ 0 60000 65536"/>
                <a:gd name="T11" fmla="*/ 0 60000 65536"/>
              </a:gdLst>
              <a:ahLst/>
              <a:cxnLst>
                <a:cxn ang="T6">
                  <a:pos x="0" y="T0"/>
                </a:cxn>
                <a:cxn ang="T7">
                  <a:pos x="0" y="T1"/>
                </a:cxn>
                <a:cxn ang="T8">
                  <a:pos x="0" y="T2"/>
                </a:cxn>
                <a:cxn ang="T9">
                  <a:pos x="0" y="T3"/>
                </a:cxn>
                <a:cxn ang="T10">
                  <a:pos x="0" y="T4"/>
                </a:cxn>
                <a:cxn ang="T11">
                  <a:pos x="0" y="T5"/>
                </a:cxn>
              </a:cxnLst>
              <a:rect l="0" t="0" r="r" b="b"/>
              <a:pathLst>
                <a:path h="2">
                  <a:moveTo>
                    <a:pt x="0" y="2"/>
                  </a:moveTo>
                  <a:lnTo>
                    <a:pt x="0" y="2"/>
                  </a:lnTo>
                  <a:lnTo>
                    <a:pt x="0"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44" name="Freeform 660">
              <a:extLst>
                <a:ext uri="{FF2B5EF4-FFF2-40B4-BE49-F238E27FC236}">
                  <a16:creationId xmlns:a16="http://schemas.microsoft.com/office/drawing/2014/main" id="{FED436D6-7687-418E-93C3-70189A0B7006}"/>
                </a:ext>
              </a:extLst>
            </p:cNvPr>
            <p:cNvSpPr>
              <a:spLocks/>
            </p:cNvSpPr>
            <p:nvPr/>
          </p:nvSpPr>
          <p:spPr bwMode="auto">
            <a:xfrm>
              <a:off x="10828" y="2382"/>
              <a:ext cx="2" cy="2"/>
            </a:xfrm>
            <a:custGeom>
              <a:avLst/>
              <a:gdLst>
                <a:gd name="T0" fmla="*/ 0 w 2"/>
                <a:gd name="T1" fmla="*/ 0 h 2"/>
                <a:gd name="T2" fmla="*/ 0 w 2"/>
                <a:gd name="T3" fmla="*/ 2 h 2"/>
                <a:gd name="T4" fmla="*/ 2 w 2"/>
                <a:gd name="T5" fmla="*/ 2 h 2"/>
                <a:gd name="T6" fmla="*/ 2 w 2"/>
                <a:gd name="T7" fmla="*/ 0 h 2"/>
                <a:gd name="T8" fmla="*/ 0 w 2"/>
                <a:gd name="T9" fmla="*/ 0 h 2"/>
                <a:gd name="T10" fmla="*/ 0 w 2"/>
                <a:gd name="T11" fmla="*/ 0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2">
                  <a:moveTo>
                    <a:pt x="0" y="0"/>
                  </a:moveTo>
                  <a:lnTo>
                    <a:pt x="0" y="2"/>
                  </a:lnTo>
                  <a:lnTo>
                    <a:pt x="2" y="2"/>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45" name="Freeform 661">
              <a:extLst>
                <a:ext uri="{FF2B5EF4-FFF2-40B4-BE49-F238E27FC236}">
                  <a16:creationId xmlns:a16="http://schemas.microsoft.com/office/drawing/2014/main" id="{049AC667-59D3-40D8-B537-593D87C4608C}"/>
                </a:ext>
              </a:extLst>
            </p:cNvPr>
            <p:cNvSpPr>
              <a:spLocks/>
            </p:cNvSpPr>
            <p:nvPr/>
          </p:nvSpPr>
          <p:spPr bwMode="auto">
            <a:xfrm>
              <a:off x="10823" y="2437"/>
              <a:ext cx="1" cy="2"/>
            </a:xfrm>
            <a:custGeom>
              <a:avLst/>
              <a:gdLst>
                <a:gd name="T0" fmla="*/ 0 w 1"/>
                <a:gd name="T1" fmla="*/ 0 h 1"/>
                <a:gd name="T2" fmla="*/ 1 w 1"/>
                <a:gd name="T3" fmla="*/ 4 h 1"/>
                <a:gd name="T4" fmla="*/ 1 w 1"/>
                <a:gd name="T5" fmla="*/ 4 h 1"/>
                <a:gd name="T6" fmla="*/ 1 w 1"/>
                <a:gd name="T7" fmla="*/ 0 h 1"/>
                <a:gd name="T8" fmla="*/ 0 w 1"/>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0" y="0"/>
                  </a:moveTo>
                  <a:cubicBezTo>
                    <a:pt x="1" y="1"/>
                    <a:pt x="1" y="1"/>
                    <a:pt x="1" y="1"/>
                  </a:cubicBezTo>
                  <a:cubicBezTo>
                    <a:pt x="1" y="1"/>
                    <a:pt x="1" y="1"/>
                    <a:pt x="1" y="1"/>
                  </a:cubicBezTo>
                  <a:cubicBezTo>
                    <a:pt x="1" y="0"/>
                    <a:pt x="1" y="0"/>
                    <a:pt x="1" y="0"/>
                  </a:cubicBez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46" name="Freeform 662">
              <a:extLst>
                <a:ext uri="{FF2B5EF4-FFF2-40B4-BE49-F238E27FC236}">
                  <a16:creationId xmlns:a16="http://schemas.microsoft.com/office/drawing/2014/main" id="{706CF733-208D-46B6-ABBA-8D3E88D6FD12}"/>
                </a:ext>
              </a:extLst>
            </p:cNvPr>
            <p:cNvSpPr>
              <a:spLocks/>
            </p:cNvSpPr>
            <p:nvPr/>
          </p:nvSpPr>
          <p:spPr bwMode="auto">
            <a:xfrm>
              <a:off x="10824" y="2409"/>
              <a:ext cx="2" cy="4"/>
            </a:xfrm>
            <a:custGeom>
              <a:avLst/>
              <a:gdLst>
                <a:gd name="T0" fmla="*/ 2 w 2"/>
                <a:gd name="T1" fmla="*/ 2 h 4"/>
                <a:gd name="T2" fmla="*/ 2 w 2"/>
                <a:gd name="T3" fmla="*/ 0 h 4"/>
                <a:gd name="T4" fmla="*/ 0 w 2"/>
                <a:gd name="T5" fmla="*/ 2 h 4"/>
                <a:gd name="T6" fmla="*/ 2 w 2"/>
                <a:gd name="T7" fmla="*/ 4 h 4"/>
                <a:gd name="T8" fmla="*/ 2 w 2"/>
                <a:gd name="T9" fmla="*/ 2 h 4"/>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4">
                  <a:moveTo>
                    <a:pt x="2" y="2"/>
                  </a:moveTo>
                  <a:lnTo>
                    <a:pt x="2" y="0"/>
                  </a:lnTo>
                  <a:lnTo>
                    <a:pt x="0" y="2"/>
                  </a:lnTo>
                  <a:lnTo>
                    <a:pt x="2" y="4"/>
                  </a:lnTo>
                  <a:lnTo>
                    <a:pt x="2"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47" name="Freeform 663">
              <a:extLst>
                <a:ext uri="{FF2B5EF4-FFF2-40B4-BE49-F238E27FC236}">
                  <a16:creationId xmlns:a16="http://schemas.microsoft.com/office/drawing/2014/main" id="{2A70CA21-9948-4BB4-918F-589BB1BBAAF2}"/>
                </a:ext>
              </a:extLst>
            </p:cNvPr>
            <p:cNvSpPr>
              <a:spLocks/>
            </p:cNvSpPr>
            <p:nvPr/>
          </p:nvSpPr>
          <p:spPr bwMode="auto">
            <a:xfrm>
              <a:off x="10823" y="2389"/>
              <a:ext cx="1" cy="2"/>
            </a:xfrm>
            <a:custGeom>
              <a:avLst/>
              <a:gdLst>
                <a:gd name="T0" fmla="*/ 1 w 1"/>
                <a:gd name="T1" fmla="*/ 0 h 2"/>
                <a:gd name="T2" fmla="*/ 1 w 1"/>
                <a:gd name="T3" fmla="*/ 0 h 2"/>
                <a:gd name="T4" fmla="*/ 0 w 1"/>
                <a:gd name="T5" fmla="*/ 2 h 2"/>
                <a:gd name="T6" fmla="*/ 1 w 1"/>
                <a:gd name="T7" fmla="*/ 2 h 2"/>
                <a:gd name="T8" fmla="*/ 1 w 1"/>
                <a:gd name="T9" fmla="*/ 0 h 2"/>
                <a:gd name="T10" fmla="*/ 1 w 1"/>
                <a:gd name="T11" fmla="*/ 0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2">
                  <a:moveTo>
                    <a:pt x="1" y="0"/>
                  </a:moveTo>
                  <a:lnTo>
                    <a:pt x="1" y="0"/>
                  </a:lnTo>
                  <a:lnTo>
                    <a:pt x="0" y="2"/>
                  </a:lnTo>
                  <a:lnTo>
                    <a:pt x="1" y="2"/>
                  </a:ln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48" name="Rectangle 664">
              <a:extLst>
                <a:ext uri="{FF2B5EF4-FFF2-40B4-BE49-F238E27FC236}">
                  <a16:creationId xmlns:a16="http://schemas.microsoft.com/office/drawing/2014/main" id="{F474C0FB-D368-4D91-B48C-FD2BBDB08615}"/>
                </a:ext>
              </a:extLst>
            </p:cNvPr>
            <p:cNvSpPr>
              <a:spLocks noChangeArrowheads="1"/>
            </p:cNvSpPr>
            <p:nvPr/>
          </p:nvSpPr>
          <p:spPr bwMode="auto">
            <a:xfrm>
              <a:off x="10828" y="2397"/>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249" name="Freeform 665">
              <a:extLst>
                <a:ext uri="{FF2B5EF4-FFF2-40B4-BE49-F238E27FC236}">
                  <a16:creationId xmlns:a16="http://schemas.microsoft.com/office/drawing/2014/main" id="{0055E20A-775E-417C-910A-392EDD4DC9A7}"/>
                </a:ext>
              </a:extLst>
            </p:cNvPr>
            <p:cNvSpPr>
              <a:spLocks/>
            </p:cNvSpPr>
            <p:nvPr/>
          </p:nvSpPr>
          <p:spPr bwMode="auto">
            <a:xfrm>
              <a:off x="10828" y="2396"/>
              <a:ext cx="2" cy="1"/>
            </a:xfrm>
            <a:custGeom>
              <a:avLst/>
              <a:gdLst>
                <a:gd name="T0" fmla="*/ 4 w 1"/>
                <a:gd name="T1" fmla="*/ 0 h 1"/>
                <a:gd name="T2" fmla="*/ 0 w 1"/>
                <a:gd name="T3" fmla="*/ 1 h 1"/>
                <a:gd name="T4" fmla="*/ 4 w 1"/>
                <a:gd name="T5" fmla="*/ 0 h 1"/>
                <a:gd name="T6" fmla="*/ 0 60000 65536"/>
                <a:gd name="T7" fmla="*/ 0 60000 65536"/>
                <a:gd name="T8" fmla="*/ 0 60000 65536"/>
              </a:gdLst>
              <a:ahLst/>
              <a:cxnLst>
                <a:cxn ang="T6">
                  <a:pos x="T0" y="T1"/>
                </a:cxn>
                <a:cxn ang="T7">
                  <a:pos x="T2" y="T3"/>
                </a:cxn>
                <a:cxn ang="T8">
                  <a:pos x="T4" y="T5"/>
                </a:cxn>
              </a:cxnLst>
              <a:rect l="0" t="0" r="r" b="b"/>
              <a:pathLst>
                <a:path w="1" h="1">
                  <a:moveTo>
                    <a:pt x="1" y="0"/>
                  </a:moveTo>
                  <a:cubicBezTo>
                    <a:pt x="0" y="0"/>
                    <a:pt x="0" y="1"/>
                    <a:pt x="0" y="1"/>
                  </a:cubicBezTo>
                  <a:cubicBezTo>
                    <a:pt x="1" y="0"/>
                    <a:pt x="1" y="0"/>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50" name="Freeform 666">
              <a:extLst>
                <a:ext uri="{FF2B5EF4-FFF2-40B4-BE49-F238E27FC236}">
                  <a16:creationId xmlns:a16="http://schemas.microsoft.com/office/drawing/2014/main" id="{5925E637-C43C-4B64-BA3A-C001185F2102}"/>
                </a:ext>
              </a:extLst>
            </p:cNvPr>
            <p:cNvSpPr>
              <a:spLocks/>
            </p:cNvSpPr>
            <p:nvPr/>
          </p:nvSpPr>
          <p:spPr bwMode="auto">
            <a:xfrm>
              <a:off x="10819" y="2368"/>
              <a:ext cx="2" cy="0"/>
            </a:xfrm>
            <a:custGeom>
              <a:avLst/>
              <a:gdLst>
                <a:gd name="T0" fmla="*/ 2 w 2"/>
                <a:gd name="T1" fmla="*/ 2 w 2"/>
                <a:gd name="T2" fmla="*/ 2 w 2"/>
                <a:gd name="T3" fmla="*/ 0 w 2"/>
                <a:gd name="T4" fmla="*/ 2 w 2"/>
                <a:gd name="T5" fmla="*/ 2 w 2"/>
                <a:gd name="T6" fmla="*/ 0 60000 65536"/>
                <a:gd name="T7" fmla="*/ 0 60000 65536"/>
                <a:gd name="T8" fmla="*/ 0 60000 65536"/>
                <a:gd name="T9" fmla="*/ 0 60000 65536"/>
                <a:gd name="T10" fmla="*/ 0 60000 65536"/>
                <a:gd name="T11" fmla="*/ 0 60000 65536"/>
              </a:gdLst>
              <a:ahLst/>
              <a:cxnLst>
                <a:cxn ang="T6">
                  <a:pos x="T0" y="0"/>
                </a:cxn>
                <a:cxn ang="T7">
                  <a:pos x="T1" y="0"/>
                </a:cxn>
                <a:cxn ang="T8">
                  <a:pos x="T2" y="0"/>
                </a:cxn>
                <a:cxn ang="T9">
                  <a:pos x="T3" y="0"/>
                </a:cxn>
                <a:cxn ang="T10">
                  <a:pos x="T4" y="0"/>
                </a:cxn>
                <a:cxn ang="T11">
                  <a:pos x="T5" y="0"/>
                </a:cxn>
              </a:cxnLst>
              <a:rect l="0" t="0" r="r" b="b"/>
              <a:pathLst>
                <a:path w="2">
                  <a:moveTo>
                    <a:pt x="2" y="0"/>
                  </a:move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51" name="Freeform 667">
              <a:extLst>
                <a:ext uri="{FF2B5EF4-FFF2-40B4-BE49-F238E27FC236}">
                  <a16:creationId xmlns:a16="http://schemas.microsoft.com/office/drawing/2014/main" id="{FC94021D-50EA-438B-8BE3-CBF68889A046}"/>
                </a:ext>
              </a:extLst>
            </p:cNvPr>
            <p:cNvSpPr>
              <a:spLocks/>
            </p:cNvSpPr>
            <p:nvPr/>
          </p:nvSpPr>
          <p:spPr bwMode="auto">
            <a:xfrm>
              <a:off x="10821" y="2344"/>
              <a:ext cx="9" cy="3"/>
            </a:xfrm>
            <a:custGeom>
              <a:avLst/>
              <a:gdLst>
                <a:gd name="T0" fmla="*/ 7 w 5"/>
                <a:gd name="T1" fmla="*/ 3 h 2"/>
                <a:gd name="T2" fmla="*/ 9 w 5"/>
                <a:gd name="T3" fmla="*/ 5 h 2"/>
                <a:gd name="T4" fmla="*/ 13 w 5"/>
                <a:gd name="T5" fmla="*/ 3 h 2"/>
                <a:gd name="T6" fmla="*/ 16 w 5"/>
                <a:gd name="T7" fmla="*/ 0 h 2"/>
                <a:gd name="T8" fmla="*/ 16 w 5"/>
                <a:gd name="T9" fmla="*/ 0 h 2"/>
                <a:gd name="T10" fmla="*/ 16 w 5"/>
                <a:gd name="T11" fmla="*/ 0 h 2"/>
                <a:gd name="T12" fmla="*/ 9 w 5"/>
                <a:gd name="T13" fmla="*/ 3 h 2"/>
                <a:gd name="T14" fmla="*/ 7 w 5"/>
                <a:gd name="T15" fmla="*/ 0 h 2"/>
                <a:gd name="T16" fmla="*/ 4 w 5"/>
                <a:gd name="T17" fmla="*/ 0 h 2"/>
                <a:gd name="T18" fmla="*/ 0 w 5"/>
                <a:gd name="T19" fmla="*/ 0 h 2"/>
                <a:gd name="T20" fmla="*/ 4 w 5"/>
                <a:gd name="T21" fmla="*/ 0 h 2"/>
                <a:gd name="T22" fmla="*/ 7 w 5"/>
                <a:gd name="T23" fmla="*/ 3 h 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 h="2">
                  <a:moveTo>
                    <a:pt x="2" y="1"/>
                  </a:moveTo>
                  <a:cubicBezTo>
                    <a:pt x="3" y="2"/>
                    <a:pt x="3" y="2"/>
                    <a:pt x="3" y="2"/>
                  </a:cubicBezTo>
                  <a:cubicBezTo>
                    <a:pt x="4" y="2"/>
                    <a:pt x="4" y="2"/>
                    <a:pt x="4" y="1"/>
                  </a:cubicBezTo>
                  <a:cubicBezTo>
                    <a:pt x="4" y="1"/>
                    <a:pt x="5" y="1"/>
                    <a:pt x="5" y="0"/>
                  </a:cubicBezTo>
                  <a:cubicBezTo>
                    <a:pt x="5" y="0"/>
                    <a:pt x="5" y="0"/>
                    <a:pt x="5" y="0"/>
                  </a:cubicBezTo>
                  <a:cubicBezTo>
                    <a:pt x="5" y="0"/>
                    <a:pt x="5" y="0"/>
                    <a:pt x="5" y="0"/>
                  </a:cubicBezTo>
                  <a:cubicBezTo>
                    <a:pt x="4" y="0"/>
                    <a:pt x="4" y="0"/>
                    <a:pt x="3" y="1"/>
                  </a:cubicBezTo>
                  <a:cubicBezTo>
                    <a:pt x="3" y="1"/>
                    <a:pt x="2" y="1"/>
                    <a:pt x="2" y="0"/>
                  </a:cubicBezTo>
                  <a:cubicBezTo>
                    <a:pt x="1" y="0"/>
                    <a:pt x="1" y="0"/>
                    <a:pt x="1" y="0"/>
                  </a:cubicBezTo>
                  <a:cubicBezTo>
                    <a:pt x="0" y="0"/>
                    <a:pt x="0" y="0"/>
                    <a:pt x="0" y="0"/>
                  </a:cubicBezTo>
                  <a:cubicBezTo>
                    <a:pt x="1" y="0"/>
                    <a:pt x="1" y="0"/>
                    <a:pt x="1" y="0"/>
                  </a:cubicBezTo>
                  <a:cubicBezTo>
                    <a:pt x="1" y="0"/>
                    <a:pt x="2" y="1"/>
                    <a:pt x="2"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52" name="Freeform 668">
              <a:extLst>
                <a:ext uri="{FF2B5EF4-FFF2-40B4-BE49-F238E27FC236}">
                  <a16:creationId xmlns:a16="http://schemas.microsoft.com/office/drawing/2014/main" id="{E1E43B6D-B1BF-4319-8A29-019D3609AF88}"/>
                </a:ext>
              </a:extLst>
            </p:cNvPr>
            <p:cNvSpPr>
              <a:spLocks/>
            </p:cNvSpPr>
            <p:nvPr/>
          </p:nvSpPr>
          <p:spPr bwMode="auto">
            <a:xfrm>
              <a:off x="10821" y="2351"/>
              <a:ext cx="2" cy="2"/>
            </a:xfrm>
            <a:custGeom>
              <a:avLst/>
              <a:gdLst>
                <a:gd name="T0" fmla="*/ 0 w 1"/>
                <a:gd name="T1" fmla="*/ 4 h 1"/>
                <a:gd name="T2" fmla="*/ 4 w 1"/>
                <a:gd name="T3" fmla="*/ 4 h 1"/>
                <a:gd name="T4" fmla="*/ 4 w 1"/>
                <a:gd name="T5" fmla="*/ 4 h 1"/>
                <a:gd name="T6" fmla="*/ 4 w 1"/>
                <a:gd name="T7" fmla="*/ 0 h 1"/>
                <a:gd name="T8" fmla="*/ 0 w 1"/>
                <a:gd name="T9" fmla="*/ 4 h 1"/>
                <a:gd name="T10" fmla="*/ 0 w 1"/>
                <a:gd name="T11" fmla="*/ 4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0" y="1"/>
                  </a:moveTo>
                  <a:cubicBezTo>
                    <a:pt x="1" y="1"/>
                    <a:pt x="1" y="1"/>
                    <a:pt x="1" y="1"/>
                  </a:cubicBezTo>
                  <a:cubicBezTo>
                    <a:pt x="1" y="1"/>
                    <a:pt x="1" y="1"/>
                    <a:pt x="1" y="1"/>
                  </a:cubicBezTo>
                  <a:cubicBezTo>
                    <a:pt x="1" y="0"/>
                    <a:pt x="1" y="0"/>
                    <a:pt x="1" y="0"/>
                  </a:cubicBezTo>
                  <a:cubicBezTo>
                    <a:pt x="1" y="0"/>
                    <a:pt x="0" y="1"/>
                    <a:pt x="0" y="1"/>
                  </a:cubicBezTo>
                  <a:cubicBezTo>
                    <a:pt x="0" y="1"/>
                    <a:pt x="0" y="1"/>
                    <a:pt x="0"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53" name="Rectangle 669">
              <a:extLst>
                <a:ext uri="{FF2B5EF4-FFF2-40B4-BE49-F238E27FC236}">
                  <a16:creationId xmlns:a16="http://schemas.microsoft.com/office/drawing/2014/main" id="{8416C67D-D13F-498A-88E6-3EEADEA17FE3}"/>
                </a:ext>
              </a:extLst>
            </p:cNvPr>
            <p:cNvSpPr>
              <a:spLocks noChangeArrowheads="1"/>
            </p:cNvSpPr>
            <p:nvPr/>
          </p:nvSpPr>
          <p:spPr bwMode="auto">
            <a:xfrm>
              <a:off x="10824" y="2394"/>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254" name="Freeform 670">
              <a:extLst>
                <a:ext uri="{FF2B5EF4-FFF2-40B4-BE49-F238E27FC236}">
                  <a16:creationId xmlns:a16="http://schemas.microsoft.com/office/drawing/2014/main" id="{BF7C7F37-9C53-4E1B-9654-D416A59C848D}"/>
                </a:ext>
              </a:extLst>
            </p:cNvPr>
            <p:cNvSpPr>
              <a:spLocks/>
            </p:cNvSpPr>
            <p:nvPr/>
          </p:nvSpPr>
          <p:spPr bwMode="auto">
            <a:xfrm>
              <a:off x="10828" y="2416"/>
              <a:ext cx="2" cy="2"/>
            </a:xfrm>
            <a:custGeom>
              <a:avLst/>
              <a:gdLst>
                <a:gd name="T0" fmla="*/ 4 w 1"/>
                <a:gd name="T1" fmla="*/ 4 h 1"/>
                <a:gd name="T2" fmla="*/ 4 w 1"/>
                <a:gd name="T3" fmla="*/ 4 h 1"/>
                <a:gd name="T4" fmla="*/ 4 w 1"/>
                <a:gd name="T5" fmla="*/ 4 h 1"/>
                <a:gd name="T6" fmla="*/ 0 w 1"/>
                <a:gd name="T7" fmla="*/ 0 h 1"/>
                <a:gd name="T8" fmla="*/ 0 w 1"/>
                <a:gd name="T9" fmla="*/ 0 h 1"/>
                <a:gd name="T10" fmla="*/ 4 w 1"/>
                <a:gd name="T11" fmla="*/ 4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1" y="1"/>
                  </a:moveTo>
                  <a:cubicBezTo>
                    <a:pt x="1" y="1"/>
                    <a:pt x="1" y="1"/>
                    <a:pt x="1" y="1"/>
                  </a:cubicBezTo>
                  <a:cubicBezTo>
                    <a:pt x="1" y="1"/>
                    <a:pt x="1" y="1"/>
                    <a:pt x="1" y="1"/>
                  </a:cubicBezTo>
                  <a:cubicBezTo>
                    <a:pt x="0" y="0"/>
                    <a:pt x="0" y="0"/>
                    <a:pt x="0" y="0"/>
                  </a:cubicBezTo>
                  <a:cubicBezTo>
                    <a:pt x="0" y="0"/>
                    <a:pt x="0" y="0"/>
                    <a:pt x="0" y="0"/>
                  </a:cubicBezTo>
                  <a:cubicBezTo>
                    <a:pt x="0" y="1"/>
                    <a:pt x="1" y="1"/>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55" name="Freeform 671">
              <a:extLst>
                <a:ext uri="{FF2B5EF4-FFF2-40B4-BE49-F238E27FC236}">
                  <a16:creationId xmlns:a16="http://schemas.microsoft.com/office/drawing/2014/main" id="{D5E78C07-232D-4CB7-8610-76C4A1157FAF}"/>
                </a:ext>
              </a:extLst>
            </p:cNvPr>
            <p:cNvSpPr>
              <a:spLocks/>
            </p:cNvSpPr>
            <p:nvPr/>
          </p:nvSpPr>
          <p:spPr bwMode="auto">
            <a:xfrm>
              <a:off x="10826" y="2397"/>
              <a:ext cx="2" cy="2"/>
            </a:xfrm>
            <a:custGeom>
              <a:avLst/>
              <a:gdLst>
                <a:gd name="T0" fmla="*/ 4 w 1"/>
                <a:gd name="T1" fmla="*/ 0 h 1"/>
                <a:gd name="T2" fmla="*/ 0 w 1"/>
                <a:gd name="T3" fmla="*/ 0 h 1"/>
                <a:gd name="T4" fmla="*/ 0 w 1"/>
                <a:gd name="T5" fmla="*/ 0 h 1"/>
                <a:gd name="T6" fmla="*/ 0 w 1"/>
                <a:gd name="T7" fmla="*/ 0 h 1"/>
                <a:gd name="T8" fmla="*/ 4 w 1"/>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1" y="0"/>
                  </a:moveTo>
                  <a:cubicBezTo>
                    <a:pt x="0" y="0"/>
                    <a:pt x="0" y="0"/>
                    <a:pt x="0" y="0"/>
                  </a:cubicBezTo>
                  <a:cubicBezTo>
                    <a:pt x="0" y="0"/>
                    <a:pt x="0" y="0"/>
                    <a:pt x="0" y="0"/>
                  </a:cubicBezTo>
                  <a:cubicBezTo>
                    <a:pt x="0" y="0"/>
                    <a:pt x="0" y="0"/>
                    <a:pt x="0" y="0"/>
                  </a:cubicBezTo>
                  <a:cubicBezTo>
                    <a:pt x="1" y="1"/>
                    <a:pt x="1" y="1"/>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56" name="Freeform 672">
              <a:extLst>
                <a:ext uri="{FF2B5EF4-FFF2-40B4-BE49-F238E27FC236}">
                  <a16:creationId xmlns:a16="http://schemas.microsoft.com/office/drawing/2014/main" id="{BB566C84-F7C0-4B10-B4F9-DE12B36FC2B6}"/>
                </a:ext>
              </a:extLst>
            </p:cNvPr>
            <p:cNvSpPr>
              <a:spLocks/>
            </p:cNvSpPr>
            <p:nvPr/>
          </p:nvSpPr>
          <p:spPr bwMode="auto">
            <a:xfrm>
              <a:off x="10816" y="2415"/>
              <a:ext cx="5" cy="1"/>
            </a:xfrm>
            <a:custGeom>
              <a:avLst/>
              <a:gdLst>
                <a:gd name="T0" fmla="*/ 8 w 3"/>
                <a:gd name="T1" fmla="*/ 1 h 1"/>
                <a:gd name="T2" fmla="*/ 5 w 3"/>
                <a:gd name="T3" fmla="*/ 1 h 1"/>
                <a:gd name="T4" fmla="*/ 3 w 3"/>
                <a:gd name="T5" fmla="*/ 0 h 1"/>
                <a:gd name="T6" fmla="*/ 0 w 3"/>
                <a:gd name="T7" fmla="*/ 0 h 1"/>
                <a:gd name="T8" fmla="*/ 3 w 3"/>
                <a:gd name="T9" fmla="*/ 1 h 1"/>
                <a:gd name="T10" fmla="*/ 5 w 3"/>
                <a:gd name="T11" fmla="*/ 1 h 1"/>
                <a:gd name="T12" fmla="*/ 8 w 3"/>
                <a:gd name="T13" fmla="*/ 1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 h="1">
                  <a:moveTo>
                    <a:pt x="3" y="1"/>
                  </a:moveTo>
                  <a:cubicBezTo>
                    <a:pt x="2" y="1"/>
                    <a:pt x="2" y="1"/>
                    <a:pt x="2" y="1"/>
                  </a:cubicBezTo>
                  <a:cubicBezTo>
                    <a:pt x="2" y="0"/>
                    <a:pt x="1" y="0"/>
                    <a:pt x="1" y="0"/>
                  </a:cubicBezTo>
                  <a:cubicBezTo>
                    <a:pt x="0" y="0"/>
                    <a:pt x="0" y="0"/>
                    <a:pt x="0" y="0"/>
                  </a:cubicBezTo>
                  <a:cubicBezTo>
                    <a:pt x="1" y="1"/>
                    <a:pt x="1" y="1"/>
                    <a:pt x="1" y="1"/>
                  </a:cubicBezTo>
                  <a:cubicBezTo>
                    <a:pt x="1" y="1"/>
                    <a:pt x="2" y="1"/>
                    <a:pt x="2" y="1"/>
                  </a:cubicBezTo>
                  <a:lnTo>
                    <a:pt x="3"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57" name="Freeform 673">
              <a:extLst>
                <a:ext uri="{FF2B5EF4-FFF2-40B4-BE49-F238E27FC236}">
                  <a16:creationId xmlns:a16="http://schemas.microsoft.com/office/drawing/2014/main" id="{2FCF9E33-A016-4298-AC8C-6B6EEC638442}"/>
                </a:ext>
              </a:extLst>
            </p:cNvPr>
            <p:cNvSpPr>
              <a:spLocks/>
            </p:cNvSpPr>
            <p:nvPr/>
          </p:nvSpPr>
          <p:spPr bwMode="auto">
            <a:xfrm>
              <a:off x="10821" y="2404"/>
              <a:ext cx="3" cy="2"/>
            </a:xfrm>
            <a:custGeom>
              <a:avLst/>
              <a:gdLst>
                <a:gd name="T0" fmla="*/ 3 w 3"/>
                <a:gd name="T1" fmla="*/ 0 h 2"/>
                <a:gd name="T2" fmla="*/ 2 w 3"/>
                <a:gd name="T3" fmla="*/ 0 h 2"/>
                <a:gd name="T4" fmla="*/ 0 w 3"/>
                <a:gd name="T5" fmla="*/ 0 h 2"/>
                <a:gd name="T6" fmla="*/ 2 w 3"/>
                <a:gd name="T7" fmla="*/ 2 h 2"/>
                <a:gd name="T8" fmla="*/ 3 w 3"/>
                <a:gd name="T9" fmla="*/ 2 h 2"/>
                <a:gd name="T10" fmla="*/ 3 w 3"/>
                <a:gd name="T11" fmla="*/ 0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 h="2">
                  <a:moveTo>
                    <a:pt x="3" y="0"/>
                  </a:moveTo>
                  <a:lnTo>
                    <a:pt x="2" y="0"/>
                  </a:lnTo>
                  <a:lnTo>
                    <a:pt x="0" y="0"/>
                  </a:lnTo>
                  <a:lnTo>
                    <a:pt x="2" y="2"/>
                  </a:lnTo>
                  <a:lnTo>
                    <a:pt x="3" y="2"/>
                  </a:lnTo>
                  <a:lnTo>
                    <a:pt x="3"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58" name="Freeform 674">
              <a:extLst>
                <a:ext uri="{FF2B5EF4-FFF2-40B4-BE49-F238E27FC236}">
                  <a16:creationId xmlns:a16="http://schemas.microsoft.com/office/drawing/2014/main" id="{3B5621A7-9BE6-4B34-8190-D705C230F88A}"/>
                </a:ext>
              </a:extLst>
            </p:cNvPr>
            <p:cNvSpPr>
              <a:spLocks/>
            </p:cNvSpPr>
            <p:nvPr/>
          </p:nvSpPr>
          <p:spPr bwMode="auto">
            <a:xfrm>
              <a:off x="10807" y="2423"/>
              <a:ext cx="4" cy="4"/>
            </a:xfrm>
            <a:custGeom>
              <a:avLst/>
              <a:gdLst>
                <a:gd name="T0" fmla="*/ 8 w 2"/>
                <a:gd name="T1" fmla="*/ 4 h 2"/>
                <a:gd name="T2" fmla="*/ 4 w 2"/>
                <a:gd name="T3" fmla="*/ 0 h 2"/>
                <a:gd name="T4" fmla="*/ 0 w 2"/>
                <a:gd name="T5" fmla="*/ 4 h 2"/>
                <a:gd name="T6" fmla="*/ 0 w 2"/>
                <a:gd name="T7" fmla="*/ 4 h 2"/>
                <a:gd name="T8" fmla="*/ 0 w 2"/>
                <a:gd name="T9" fmla="*/ 8 h 2"/>
                <a:gd name="T10" fmla="*/ 8 w 2"/>
                <a:gd name="T11" fmla="*/ 4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2">
                  <a:moveTo>
                    <a:pt x="2" y="1"/>
                  </a:moveTo>
                  <a:cubicBezTo>
                    <a:pt x="1" y="0"/>
                    <a:pt x="1" y="0"/>
                    <a:pt x="1" y="0"/>
                  </a:cubicBezTo>
                  <a:cubicBezTo>
                    <a:pt x="1" y="0"/>
                    <a:pt x="0" y="1"/>
                    <a:pt x="0" y="1"/>
                  </a:cubicBezTo>
                  <a:cubicBezTo>
                    <a:pt x="0" y="1"/>
                    <a:pt x="0" y="1"/>
                    <a:pt x="0" y="1"/>
                  </a:cubicBezTo>
                  <a:cubicBezTo>
                    <a:pt x="0" y="2"/>
                    <a:pt x="0" y="2"/>
                    <a:pt x="0" y="2"/>
                  </a:cubicBezTo>
                  <a:cubicBezTo>
                    <a:pt x="1" y="1"/>
                    <a:pt x="1" y="1"/>
                    <a:pt x="2"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59" name="Freeform 675">
              <a:extLst>
                <a:ext uri="{FF2B5EF4-FFF2-40B4-BE49-F238E27FC236}">
                  <a16:creationId xmlns:a16="http://schemas.microsoft.com/office/drawing/2014/main" id="{4A4EEA49-737A-487F-95EE-DFD8FBD61F39}"/>
                </a:ext>
              </a:extLst>
            </p:cNvPr>
            <p:cNvSpPr>
              <a:spLocks/>
            </p:cNvSpPr>
            <p:nvPr/>
          </p:nvSpPr>
          <p:spPr bwMode="auto">
            <a:xfrm>
              <a:off x="10818" y="2397"/>
              <a:ext cx="3" cy="0"/>
            </a:xfrm>
            <a:custGeom>
              <a:avLst/>
              <a:gdLst>
                <a:gd name="T0" fmla="*/ 3 w 2"/>
                <a:gd name="T1" fmla="*/ 3 w 2"/>
                <a:gd name="T2" fmla="*/ 5 w 2"/>
                <a:gd name="T3" fmla="*/ 3 w 2"/>
                <a:gd name="T4" fmla="*/ 3 w 2"/>
                <a:gd name="T5" fmla="*/ 0 w 2"/>
                <a:gd name="T6" fmla="*/ 3 w 2"/>
                <a:gd name="T7" fmla="*/ 0 60000 65536"/>
                <a:gd name="T8" fmla="*/ 0 60000 65536"/>
                <a:gd name="T9" fmla="*/ 0 60000 65536"/>
                <a:gd name="T10" fmla="*/ 0 60000 65536"/>
                <a:gd name="T11" fmla="*/ 0 60000 65536"/>
                <a:gd name="T12" fmla="*/ 0 60000 65536"/>
                <a:gd name="T13" fmla="*/ 0 60000 65536"/>
              </a:gdLst>
              <a:ahLst/>
              <a:cxnLst>
                <a:cxn ang="T7">
                  <a:pos x="T0" y="0"/>
                </a:cxn>
                <a:cxn ang="T8">
                  <a:pos x="T1" y="0"/>
                </a:cxn>
                <a:cxn ang="T9">
                  <a:pos x="T2" y="0"/>
                </a:cxn>
                <a:cxn ang="T10">
                  <a:pos x="T3" y="0"/>
                </a:cxn>
                <a:cxn ang="T11">
                  <a:pos x="T4" y="0"/>
                </a:cxn>
                <a:cxn ang="T12">
                  <a:pos x="T5" y="0"/>
                </a:cxn>
                <a:cxn ang="T13">
                  <a:pos x="T6" y="0"/>
                </a:cxn>
              </a:cxnLst>
              <a:rect l="0" t="0" r="r" b="b"/>
              <a:pathLst>
                <a:path w="2">
                  <a:moveTo>
                    <a:pt x="1" y="0"/>
                  </a:moveTo>
                  <a:cubicBezTo>
                    <a:pt x="1" y="0"/>
                    <a:pt x="1" y="0"/>
                    <a:pt x="1" y="0"/>
                  </a:cubicBezTo>
                  <a:cubicBezTo>
                    <a:pt x="2" y="0"/>
                    <a:pt x="2" y="0"/>
                    <a:pt x="2" y="0"/>
                  </a:cubicBezTo>
                  <a:cubicBezTo>
                    <a:pt x="1" y="0"/>
                    <a:pt x="1" y="0"/>
                    <a:pt x="1" y="0"/>
                  </a:cubicBezTo>
                  <a:cubicBezTo>
                    <a:pt x="1" y="0"/>
                    <a:pt x="1" y="0"/>
                    <a:pt x="1" y="0"/>
                  </a:cubicBezTo>
                  <a:cubicBezTo>
                    <a:pt x="1" y="0"/>
                    <a:pt x="0" y="0"/>
                    <a:pt x="0" y="0"/>
                  </a:cubicBezTo>
                  <a:cubicBezTo>
                    <a:pt x="1" y="0"/>
                    <a:pt x="1" y="0"/>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60" name="Freeform 676">
              <a:extLst>
                <a:ext uri="{FF2B5EF4-FFF2-40B4-BE49-F238E27FC236}">
                  <a16:creationId xmlns:a16="http://schemas.microsoft.com/office/drawing/2014/main" id="{203616EC-BE53-46F0-A13C-CB40FB8C1219}"/>
                </a:ext>
              </a:extLst>
            </p:cNvPr>
            <p:cNvSpPr>
              <a:spLocks/>
            </p:cNvSpPr>
            <p:nvPr/>
          </p:nvSpPr>
          <p:spPr bwMode="auto">
            <a:xfrm>
              <a:off x="10816" y="2409"/>
              <a:ext cx="5" cy="2"/>
            </a:xfrm>
            <a:custGeom>
              <a:avLst/>
              <a:gdLst>
                <a:gd name="T0" fmla="*/ 3 w 3"/>
                <a:gd name="T1" fmla="*/ 4 h 1"/>
                <a:gd name="T2" fmla="*/ 3 w 3"/>
                <a:gd name="T3" fmla="*/ 0 h 1"/>
                <a:gd name="T4" fmla="*/ 0 w 3"/>
                <a:gd name="T5" fmla="*/ 0 h 1"/>
                <a:gd name="T6" fmla="*/ 0 w 3"/>
                <a:gd name="T7" fmla="*/ 4 h 1"/>
                <a:gd name="T8" fmla="*/ 3 w 3"/>
                <a:gd name="T9" fmla="*/ 4 h 1"/>
                <a:gd name="T10" fmla="*/ 3 w 3"/>
                <a:gd name="T11" fmla="*/ 4 h 1"/>
                <a:gd name="T12" fmla="*/ 8 w 3"/>
                <a:gd name="T13" fmla="*/ 0 h 1"/>
                <a:gd name="T14" fmla="*/ 8 w 3"/>
                <a:gd name="T15" fmla="*/ 0 h 1"/>
                <a:gd name="T16" fmla="*/ 8 w 3"/>
                <a:gd name="T17" fmla="*/ 0 h 1"/>
                <a:gd name="T18" fmla="*/ 3 w 3"/>
                <a:gd name="T19" fmla="*/ 4 h 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3" h="1">
                  <a:moveTo>
                    <a:pt x="1" y="1"/>
                  </a:moveTo>
                  <a:cubicBezTo>
                    <a:pt x="1" y="1"/>
                    <a:pt x="1" y="1"/>
                    <a:pt x="1" y="0"/>
                  </a:cubicBezTo>
                  <a:cubicBezTo>
                    <a:pt x="1" y="0"/>
                    <a:pt x="1" y="0"/>
                    <a:pt x="0" y="0"/>
                  </a:cubicBezTo>
                  <a:cubicBezTo>
                    <a:pt x="0" y="1"/>
                    <a:pt x="0" y="1"/>
                    <a:pt x="0" y="1"/>
                  </a:cubicBezTo>
                  <a:cubicBezTo>
                    <a:pt x="1" y="1"/>
                    <a:pt x="1" y="1"/>
                    <a:pt x="1" y="1"/>
                  </a:cubicBezTo>
                  <a:cubicBezTo>
                    <a:pt x="1" y="1"/>
                    <a:pt x="1" y="1"/>
                    <a:pt x="1" y="1"/>
                  </a:cubicBezTo>
                  <a:cubicBezTo>
                    <a:pt x="2" y="1"/>
                    <a:pt x="2" y="1"/>
                    <a:pt x="3" y="0"/>
                  </a:cubicBezTo>
                  <a:cubicBezTo>
                    <a:pt x="3" y="0"/>
                    <a:pt x="3" y="0"/>
                    <a:pt x="3" y="0"/>
                  </a:cubicBezTo>
                  <a:cubicBezTo>
                    <a:pt x="3" y="0"/>
                    <a:pt x="3" y="0"/>
                    <a:pt x="3" y="0"/>
                  </a:cubicBezTo>
                  <a:cubicBezTo>
                    <a:pt x="2" y="0"/>
                    <a:pt x="2" y="0"/>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61" name="Rectangle 677">
              <a:extLst>
                <a:ext uri="{FF2B5EF4-FFF2-40B4-BE49-F238E27FC236}">
                  <a16:creationId xmlns:a16="http://schemas.microsoft.com/office/drawing/2014/main" id="{003A06F4-53CD-40D0-ADFF-F47B732DF22F}"/>
                </a:ext>
              </a:extLst>
            </p:cNvPr>
            <p:cNvSpPr>
              <a:spLocks noChangeArrowheads="1"/>
            </p:cNvSpPr>
            <p:nvPr/>
          </p:nvSpPr>
          <p:spPr bwMode="auto">
            <a:xfrm>
              <a:off x="10811" y="2409"/>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262" name="Rectangle 678">
              <a:extLst>
                <a:ext uri="{FF2B5EF4-FFF2-40B4-BE49-F238E27FC236}">
                  <a16:creationId xmlns:a16="http://schemas.microsoft.com/office/drawing/2014/main" id="{212F1621-ABD0-4F3B-B50F-B721CEBE9594}"/>
                </a:ext>
              </a:extLst>
            </p:cNvPr>
            <p:cNvSpPr>
              <a:spLocks noChangeArrowheads="1"/>
            </p:cNvSpPr>
            <p:nvPr/>
          </p:nvSpPr>
          <p:spPr bwMode="auto">
            <a:xfrm>
              <a:off x="10811" y="2459"/>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263" name="Freeform 679">
              <a:extLst>
                <a:ext uri="{FF2B5EF4-FFF2-40B4-BE49-F238E27FC236}">
                  <a16:creationId xmlns:a16="http://schemas.microsoft.com/office/drawing/2014/main" id="{442D6FF7-C038-45B8-9F88-C7C6635A8752}"/>
                </a:ext>
              </a:extLst>
            </p:cNvPr>
            <p:cNvSpPr>
              <a:spLocks/>
            </p:cNvSpPr>
            <p:nvPr/>
          </p:nvSpPr>
          <p:spPr bwMode="auto">
            <a:xfrm>
              <a:off x="10811" y="2435"/>
              <a:ext cx="0" cy="2"/>
            </a:xfrm>
            <a:custGeom>
              <a:avLst/>
              <a:gdLst>
                <a:gd name="T0" fmla="*/ 0 h 2"/>
                <a:gd name="T1" fmla="*/ 2 h 2"/>
                <a:gd name="T2" fmla="*/ 2 h 2"/>
                <a:gd name="T3" fmla="*/ 2 h 2"/>
                <a:gd name="T4" fmla="*/ 0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0"/>
                  </a:moveTo>
                  <a:lnTo>
                    <a:pt x="0" y="2"/>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64" name="Freeform 680">
              <a:extLst>
                <a:ext uri="{FF2B5EF4-FFF2-40B4-BE49-F238E27FC236}">
                  <a16:creationId xmlns:a16="http://schemas.microsoft.com/office/drawing/2014/main" id="{6DD92798-68BB-4D60-8331-27869142F8BB}"/>
                </a:ext>
              </a:extLst>
            </p:cNvPr>
            <p:cNvSpPr>
              <a:spLocks/>
            </p:cNvSpPr>
            <p:nvPr/>
          </p:nvSpPr>
          <p:spPr bwMode="auto">
            <a:xfrm>
              <a:off x="10811" y="2416"/>
              <a:ext cx="3" cy="2"/>
            </a:xfrm>
            <a:custGeom>
              <a:avLst/>
              <a:gdLst>
                <a:gd name="T0" fmla="*/ 3 w 2"/>
                <a:gd name="T1" fmla="*/ 4 h 1"/>
                <a:gd name="T2" fmla="*/ 5 w 2"/>
                <a:gd name="T3" fmla="*/ 4 h 1"/>
                <a:gd name="T4" fmla="*/ 5 w 2"/>
                <a:gd name="T5" fmla="*/ 0 h 1"/>
                <a:gd name="T6" fmla="*/ 0 w 2"/>
                <a:gd name="T7" fmla="*/ 0 h 1"/>
                <a:gd name="T8" fmla="*/ 0 w 2"/>
                <a:gd name="T9" fmla="*/ 0 h 1"/>
                <a:gd name="T10" fmla="*/ 3 w 2"/>
                <a:gd name="T11" fmla="*/ 4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1">
                  <a:moveTo>
                    <a:pt x="1" y="1"/>
                  </a:moveTo>
                  <a:cubicBezTo>
                    <a:pt x="2" y="1"/>
                    <a:pt x="2" y="1"/>
                    <a:pt x="2" y="1"/>
                  </a:cubicBezTo>
                  <a:cubicBezTo>
                    <a:pt x="2" y="0"/>
                    <a:pt x="2" y="0"/>
                    <a:pt x="2" y="0"/>
                  </a:cubicBezTo>
                  <a:cubicBezTo>
                    <a:pt x="1" y="0"/>
                    <a:pt x="1" y="0"/>
                    <a:pt x="0" y="0"/>
                  </a:cubicBezTo>
                  <a:cubicBezTo>
                    <a:pt x="0" y="0"/>
                    <a:pt x="0" y="0"/>
                    <a:pt x="0" y="0"/>
                  </a:cubicBezTo>
                  <a:cubicBezTo>
                    <a:pt x="0" y="0"/>
                    <a:pt x="1" y="1"/>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65" name="Freeform 681">
              <a:extLst>
                <a:ext uri="{FF2B5EF4-FFF2-40B4-BE49-F238E27FC236}">
                  <a16:creationId xmlns:a16="http://schemas.microsoft.com/office/drawing/2014/main" id="{B950D381-6573-426F-9F15-1A8B47F59EA2}"/>
                </a:ext>
              </a:extLst>
            </p:cNvPr>
            <p:cNvSpPr>
              <a:spLocks/>
            </p:cNvSpPr>
            <p:nvPr/>
          </p:nvSpPr>
          <p:spPr bwMode="auto">
            <a:xfrm>
              <a:off x="10819" y="2382"/>
              <a:ext cx="2" cy="2"/>
            </a:xfrm>
            <a:custGeom>
              <a:avLst/>
              <a:gdLst>
                <a:gd name="T0" fmla="*/ 2 w 2"/>
                <a:gd name="T1" fmla="*/ 2 h 2"/>
                <a:gd name="T2" fmla="*/ 2 w 2"/>
                <a:gd name="T3" fmla="*/ 0 h 2"/>
                <a:gd name="T4" fmla="*/ 2 w 2"/>
                <a:gd name="T5" fmla="*/ 0 h 2"/>
                <a:gd name="T6" fmla="*/ 0 w 2"/>
                <a:gd name="T7" fmla="*/ 0 h 2"/>
                <a:gd name="T8" fmla="*/ 0 w 2"/>
                <a:gd name="T9" fmla="*/ 0 h 2"/>
                <a:gd name="T10" fmla="*/ 0 w 2"/>
                <a:gd name="T11" fmla="*/ 0 h 2"/>
                <a:gd name="T12" fmla="*/ 0 w 2"/>
                <a:gd name="T13" fmla="*/ 2 h 2"/>
                <a:gd name="T14" fmla="*/ 2 w 2"/>
                <a:gd name="T15" fmla="*/ 2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2">
                  <a:moveTo>
                    <a:pt x="2" y="2"/>
                  </a:moveTo>
                  <a:lnTo>
                    <a:pt x="2" y="0"/>
                  </a:lnTo>
                  <a:lnTo>
                    <a:pt x="0" y="0"/>
                  </a:lnTo>
                  <a:lnTo>
                    <a:pt x="0" y="2"/>
                  </a:lnTo>
                  <a:lnTo>
                    <a:pt x="2"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66" name="Freeform 682">
              <a:extLst>
                <a:ext uri="{FF2B5EF4-FFF2-40B4-BE49-F238E27FC236}">
                  <a16:creationId xmlns:a16="http://schemas.microsoft.com/office/drawing/2014/main" id="{15C5DB8F-0041-4739-A4C8-63A5C1674EDC}"/>
                </a:ext>
              </a:extLst>
            </p:cNvPr>
            <p:cNvSpPr>
              <a:spLocks/>
            </p:cNvSpPr>
            <p:nvPr/>
          </p:nvSpPr>
          <p:spPr bwMode="auto">
            <a:xfrm>
              <a:off x="10819" y="2385"/>
              <a:ext cx="4" cy="2"/>
            </a:xfrm>
            <a:custGeom>
              <a:avLst/>
              <a:gdLst>
                <a:gd name="T0" fmla="*/ 8 w 2"/>
                <a:gd name="T1" fmla="*/ 4 h 1"/>
                <a:gd name="T2" fmla="*/ 8 w 2"/>
                <a:gd name="T3" fmla="*/ 4 h 1"/>
                <a:gd name="T4" fmla="*/ 0 w 2"/>
                <a:gd name="T5" fmla="*/ 0 h 1"/>
                <a:gd name="T6" fmla="*/ 0 w 2"/>
                <a:gd name="T7" fmla="*/ 4 h 1"/>
                <a:gd name="T8" fmla="*/ 0 w 2"/>
                <a:gd name="T9" fmla="*/ 4 h 1"/>
                <a:gd name="T10" fmla="*/ 4 w 2"/>
                <a:gd name="T11" fmla="*/ 4 h 1"/>
                <a:gd name="T12" fmla="*/ 8 w 2"/>
                <a:gd name="T13" fmla="*/ 4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2" y="1"/>
                  </a:moveTo>
                  <a:cubicBezTo>
                    <a:pt x="2" y="1"/>
                    <a:pt x="2" y="1"/>
                    <a:pt x="2" y="1"/>
                  </a:cubicBezTo>
                  <a:cubicBezTo>
                    <a:pt x="0" y="0"/>
                    <a:pt x="0" y="0"/>
                    <a:pt x="0" y="0"/>
                  </a:cubicBezTo>
                  <a:cubicBezTo>
                    <a:pt x="0" y="1"/>
                    <a:pt x="0" y="1"/>
                    <a:pt x="0" y="1"/>
                  </a:cubicBezTo>
                  <a:cubicBezTo>
                    <a:pt x="0" y="1"/>
                    <a:pt x="0" y="1"/>
                    <a:pt x="0" y="1"/>
                  </a:cubicBezTo>
                  <a:cubicBezTo>
                    <a:pt x="1" y="1"/>
                    <a:pt x="1" y="1"/>
                    <a:pt x="1" y="1"/>
                  </a:cubicBezTo>
                  <a:lnTo>
                    <a:pt x="2"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67" name="Rectangle 683">
              <a:extLst>
                <a:ext uri="{FF2B5EF4-FFF2-40B4-BE49-F238E27FC236}">
                  <a16:creationId xmlns:a16="http://schemas.microsoft.com/office/drawing/2014/main" id="{D6C76323-3219-4EE2-8200-2B93D7681D97}"/>
                </a:ext>
              </a:extLst>
            </p:cNvPr>
            <p:cNvSpPr>
              <a:spLocks noChangeArrowheads="1"/>
            </p:cNvSpPr>
            <p:nvPr/>
          </p:nvSpPr>
          <p:spPr bwMode="auto">
            <a:xfrm>
              <a:off x="10821" y="2418"/>
              <a:ext cx="2"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268" name="Freeform 684">
              <a:extLst>
                <a:ext uri="{FF2B5EF4-FFF2-40B4-BE49-F238E27FC236}">
                  <a16:creationId xmlns:a16="http://schemas.microsoft.com/office/drawing/2014/main" id="{3587C695-EC77-4BCC-BD0E-EB48B250A11E}"/>
                </a:ext>
              </a:extLst>
            </p:cNvPr>
            <p:cNvSpPr>
              <a:spLocks/>
            </p:cNvSpPr>
            <p:nvPr/>
          </p:nvSpPr>
          <p:spPr bwMode="auto">
            <a:xfrm>
              <a:off x="10818" y="2360"/>
              <a:ext cx="1" cy="0"/>
            </a:xfrm>
            <a:custGeom>
              <a:avLst/>
              <a:gdLst>
                <a:gd name="T0" fmla="*/ 0 w 1"/>
                <a:gd name="T1" fmla="*/ 0 w 1"/>
                <a:gd name="T2" fmla="*/ 1 w 1"/>
                <a:gd name="T3" fmla="*/ 0 w 1"/>
                <a:gd name="T4" fmla="*/ 0 w 1"/>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1">
                  <a:moveTo>
                    <a:pt x="0" y="0"/>
                  </a:moveTo>
                  <a:lnTo>
                    <a:pt x="0" y="0"/>
                  </a:lnTo>
                  <a:lnTo>
                    <a:pt x="1"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69" name="Rectangle 685">
              <a:extLst>
                <a:ext uri="{FF2B5EF4-FFF2-40B4-BE49-F238E27FC236}">
                  <a16:creationId xmlns:a16="http://schemas.microsoft.com/office/drawing/2014/main" id="{23F5216A-7541-4BA6-89BB-DDFA233BC559}"/>
                </a:ext>
              </a:extLst>
            </p:cNvPr>
            <p:cNvSpPr>
              <a:spLocks noChangeArrowheads="1"/>
            </p:cNvSpPr>
            <p:nvPr/>
          </p:nvSpPr>
          <p:spPr bwMode="auto">
            <a:xfrm>
              <a:off x="10818" y="2365"/>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270" name="Freeform 686">
              <a:extLst>
                <a:ext uri="{FF2B5EF4-FFF2-40B4-BE49-F238E27FC236}">
                  <a16:creationId xmlns:a16="http://schemas.microsoft.com/office/drawing/2014/main" id="{56BB1358-5D8A-42D8-841A-0336265742DC}"/>
                </a:ext>
              </a:extLst>
            </p:cNvPr>
            <p:cNvSpPr>
              <a:spLocks/>
            </p:cNvSpPr>
            <p:nvPr/>
          </p:nvSpPr>
          <p:spPr bwMode="auto">
            <a:xfrm>
              <a:off x="10816" y="2351"/>
              <a:ext cx="2" cy="0"/>
            </a:xfrm>
            <a:custGeom>
              <a:avLst/>
              <a:gdLst>
                <a:gd name="T0" fmla="*/ 0 w 2"/>
                <a:gd name="T1" fmla="*/ 2 w 2"/>
                <a:gd name="T2" fmla="*/ 2 w 2"/>
                <a:gd name="T3" fmla="*/ 2 w 2"/>
                <a:gd name="T4" fmla="*/ 0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0" y="0"/>
                  </a:move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71" name="Freeform 687">
              <a:extLst>
                <a:ext uri="{FF2B5EF4-FFF2-40B4-BE49-F238E27FC236}">
                  <a16:creationId xmlns:a16="http://schemas.microsoft.com/office/drawing/2014/main" id="{85991F48-604A-418C-9809-3F9FB3FF514F}"/>
                </a:ext>
              </a:extLst>
            </p:cNvPr>
            <p:cNvSpPr>
              <a:spLocks/>
            </p:cNvSpPr>
            <p:nvPr/>
          </p:nvSpPr>
          <p:spPr bwMode="auto">
            <a:xfrm>
              <a:off x="10816" y="2380"/>
              <a:ext cx="2" cy="0"/>
            </a:xfrm>
            <a:custGeom>
              <a:avLst/>
              <a:gdLst>
                <a:gd name="T0" fmla="*/ 0 w 2"/>
                <a:gd name="T1" fmla="*/ 2 w 2"/>
                <a:gd name="T2" fmla="*/ 2 w 2"/>
                <a:gd name="T3" fmla="*/ 2 w 2"/>
                <a:gd name="T4" fmla="*/ 0 w 2"/>
                <a:gd name="T5" fmla="*/ 0 w 2"/>
                <a:gd name="T6" fmla="*/ 0 60000 65536"/>
                <a:gd name="T7" fmla="*/ 0 60000 65536"/>
                <a:gd name="T8" fmla="*/ 0 60000 65536"/>
                <a:gd name="T9" fmla="*/ 0 60000 65536"/>
                <a:gd name="T10" fmla="*/ 0 60000 65536"/>
                <a:gd name="T11" fmla="*/ 0 60000 65536"/>
              </a:gdLst>
              <a:ahLst/>
              <a:cxnLst>
                <a:cxn ang="T6">
                  <a:pos x="T0" y="0"/>
                </a:cxn>
                <a:cxn ang="T7">
                  <a:pos x="T1" y="0"/>
                </a:cxn>
                <a:cxn ang="T8">
                  <a:pos x="T2" y="0"/>
                </a:cxn>
                <a:cxn ang="T9">
                  <a:pos x="T3" y="0"/>
                </a:cxn>
                <a:cxn ang="T10">
                  <a:pos x="T4" y="0"/>
                </a:cxn>
                <a:cxn ang="T11">
                  <a:pos x="T5" y="0"/>
                </a:cxn>
              </a:cxnLst>
              <a:rect l="0" t="0" r="r" b="b"/>
              <a:pathLst>
                <a:path w="2">
                  <a:moveTo>
                    <a:pt x="0" y="0"/>
                  </a:move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72" name="Rectangle 688">
              <a:extLst>
                <a:ext uri="{FF2B5EF4-FFF2-40B4-BE49-F238E27FC236}">
                  <a16:creationId xmlns:a16="http://schemas.microsoft.com/office/drawing/2014/main" id="{9B414552-F639-4CA1-B80A-5EDFAC97FFE0}"/>
                </a:ext>
              </a:extLst>
            </p:cNvPr>
            <p:cNvSpPr>
              <a:spLocks noChangeArrowheads="1"/>
            </p:cNvSpPr>
            <p:nvPr/>
          </p:nvSpPr>
          <p:spPr bwMode="auto">
            <a:xfrm>
              <a:off x="10773" y="2484"/>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273" name="Freeform 689">
              <a:extLst>
                <a:ext uri="{FF2B5EF4-FFF2-40B4-BE49-F238E27FC236}">
                  <a16:creationId xmlns:a16="http://schemas.microsoft.com/office/drawing/2014/main" id="{3BE205F2-38BB-49C7-8B91-5D3492F373D9}"/>
                </a:ext>
              </a:extLst>
            </p:cNvPr>
            <p:cNvSpPr>
              <a:spLocks/>
            </p:cNvSpPr>
            <p:nvPr/>
          </p:nvSpPr>
          <p:spPr bwMode="auto">
            <a:xfrm>
              <a:off x="10747" y="2496"/>
              <a:ext cx="1" cy="1"/>
            </a:xfrm>
            <a:custGeom>
              <a:avLst/>
              <a:gdLst>
                <a:gd name="T0" fmla="*/ 0 w 1"/>
                <a:gd name="T1" fmla="*/ 0 h 1"/>
                <a:gd name="T2" fmla="*/ 0 w 1"/>
                <a:gd name="T3" fmla="*/ 1 h 1"/>
                <a:gd name="T4" fmla="*/ 1 w 1"/>
                <a:gd name="T5" fmla="*/ 0 h 1"/>
                <a:gd name="T6" fmla="*/ 0 w 1"/>
                <a:gd name="T7" fmla="*/ 0 h 1"/>
                <a:gd name="T8" fmla="*/ 0 w 1"/>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0" y="0"/>
                  </a:moveTo>
                  <a:lnTo>
                    <a:pt x="0" y="1"/>
                  </a:lnTo>
                  <a:lnTo>
                    <a:pt x="1"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74" name="Freeform 690">
              <a:extLst>
                <a:ext uri="{FF2B5EF4-FFF2-40B4-BE49-F238E27FC236}">
                  <a16:creationId xmlns:a16="http://schemas.microsoft.com/office/drawing/2014/main" id="{E0AAD5B2-2868-4D46-A3F4-EF9E5E8D00E2}"/>
                </a:ext>
              </a:extLst>
            </p:cNvPr>
            <p:cNvSpPr>
              <a:spLocks/>
            </p:cNvSpPr>
            <p:nvPr/>
          </p:nvSpPr>
          <p:spPr bwMode="auto">
            <a:xfrm>
              <a:off x="10748" y="2509"/>
              <a:ext cx="2" cy="4"/>
            </a:xfrm>
            <a:custGeom>
              <a:avLst/>
              <a:gdLst>
                <a:gd name="T0" fmla="*/ 0 w 1"/>
                <a:gd name="T1" fmla="*/ 4 h 2"/>
                <a:gd name="T2" fmla="*/ 0 w 1"/>
                <a:gd name="T3" fmla="*/ 8 h 2"/>
                <a:gd name="T4" fmla="*/ 0 w 1"/>
                <a:gd name="T5" fmla="*/ 8 h 2"/>
                <a:gd name="T6" fmla="*/ 4 w 1"/>
                <a:gd name="T7" fmla="*/ 8 h 2"/>
                <a:gd name="T8" fmla="*/ 4 w 1"/>
                <a:gd name="T9" fmla="*/ 4 h 2"/>
                <a:gd name="T10" fmla="*/ 4 w 1"/>
                <a:gd name="T11" fmla="*/ 4 h 2"/>
                <a:gd name="T12" fmla="*/ 0 w 1"/>
                <a:gd name="T13" fmla="*/ 4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2">
                  <a:moveTo>
                    <a:pt x="0" y="1"/>
                  </a:moveTo>
                  <a:cubicBezTo>
                    <a:pt x="0" y="2"/>
                    <a:pt x="0" y="2"/>
                    <a:pt x="0" y="2"/>
                  </a:cubicBezTo>
                  <a:cubicBezTo>
                    <a:pt x="0" y="2"/>
                    <a:pt x="0" y="2"/>
                    <a:pt x="0" y="2"/>
                  </a:cubicBezTo>
                  <a:cubicBezTo>
                    <a:pt x="1" y="2"/>
                    <a:pt x="1" y="2"/>
                    <a:pt x="1" y="2"/>
                  </a:cubicBezTo>
                  <a:cubicBezTo>
                    <a:pt x="1" y="1"/>
                    <a:pt x="1" y="1"/>
                    <a:pt x="1" y="1"/>
                  </a:cubicBezTo>
                  <a:cubicBezTo>
                    <a:pt x="1" y="1"/>
                    <a:pt x="1" y="1"/>
                    <a:pt x="1" y="1"/>
                  </a:cubicBezTo>
                  <a:cubicBezTo>
                    <a:pt x="0" y="0"/>
                    <a:pt x="1" y="1"/>
                    <a:pt x="0"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75" name="Rectangle 691">
              <a:extLst>
                <a:ext uri="{FF2B5EF4-FFF2-40B4-BE49-F238E27FC236}">
                  <a16:creationId xmlns:a16="http://schemas.microsoft.com/office/drawing/2014/main" id="{21D26E46-F5F1-4019-B77C-BCE5E96C8465}"/>
                </a:ext>
              </a:extLst>
            </p:cNvPr>
            <p:cNvSpPr>
              <a:spLocks noChangeArrowheads="1"/>
            </p:cNvSpPr>
            <p:nvPr/>
          </p:nvSpPr>
          <p:spPr bwMode="auto">
            <a:xfrm>
              <a:off x="10750" y="2502"/>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276" name="Freeform 692">
              <a:extLst>
                <a:ext uri="{FF2B5EF4-FFF2-40B4-BE49-F238E27FC236}">
                  <a16:creationId xmlns:a16="http://schemas.microsoft.com/office/drawing/2014/main" id="{D9A932CB-9AA1-472E-8F91-F476DEB9BF52}"/>
                </a:ext>
              </a:extLst>
            </p:cNvPr>
            <p:cNvSpPr>
              <a:spLocks/>
            </p:cNvSpPr>
            <p:nvPr/>
          </p:nvSpPr>
          <p:spPr bwMode="auto">
            <a:xfrm>
              <a:off x="10747" y="2504"/>
              <a:ext cx="1" cy="2"/>
            </a:xfrm>
            <a:custGeom>
              <a:avLst/>
              <a:gdLst>
                <a:gd name="T0" fmla="*/ 0 w 1"/>
                <a:gd name="T1" fmla="*/ 0 h 2"/>
                <a:gd name="T2" fmla="*/ 0 w 1"/>
                <a:gd name="T3" fmla="*/ 2 h 2"/>
                <a:gd name="T4" fmla="*/ 1 w 1"/>
                <a:gd name="T5" fmla="*/ 0 h 2"/>
                <a:gd name="T6" fmla="*/ 0 w 1"/>
                <a:gd name="T7" fmla="*/ 0 h 2"/>
                <a:gd name="T8" fmla="*/ 0 w 1"/>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2">
                  <a:moveTo>
                    <a:pt x="0" y="0"/>
                  </a:moveTo>
                  <a:lnTo>
                    <a:pt x="0" y="2"/>
                  </a:lnTo>
                  <a:lnTo>
                    <a:pt x="1"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77" name="Freeform 693">
              <a:extLst>
                <a:ext uri="{FF2B5EF4-FFF2-40B4-BE49-F238E27FC236}">
                  <a16:creationId xmlns:a16="http://schemas.microsoft.com/office/drawing/2014/main" id="{C685C2ED-981F-4086-BCCF-A0659A28095D}"/>
                </a:ext>
              </a:extLst>
            </p:cNvPr>
            <p:cNvSpPr>
              <a:spLocks/>
            </p:cNvSpPr>
            <p:nvPr/>
          </p:nvSpPr>
          <p:spPr bwMode="auto">
            <a:xfrm>
              <a:off x="10748" y="2497"/>
              <a:ext cx="4" cy="2"/>
            </a:xfrm>
            <a:custGeom>
              <a:avLst/>
              <a:gdLst>
                <a:gd name="T0" fmla="*/ 4 w 2"/>
                <a:gd name="T1" fmla="*/ 0 h 1"/>
                <a:gd name="T2" fmla="*/ 0 w 2"/>
                <a:gd name="T3" fmla="*/ 4 h 1"/>
                <a:gd name="T4" fmla="*/ 4 w 2"/>
                <a:gd name="T5" fmla="*/ 4 h 1"/>
                <a:gd name="T6" fmla="*/ 4 w 2"/>
                <a:gd name="T7" fmla="*/ 4 h 1"/>
                <a:gd name="T8" fmla="*/ 8 w 2"/>
                <a:gd name="T9" fmla="*/ 4 h 1"/>
                <a:gd name="T10" fmla="*/ 4 w 2"/>
                <a:gd name="T11" fmla="*/ 0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1">
                  <a:moveTo>
                    <a:pt x="1" y="0"/>
                  </a:moveTo>
                  <a:cubicBezTo>
                    <a:pt x="0" y="1"/>
                    <a:pt x="0" y="1"/>
                    <a:pt x="0" y="1"/>
                  </a:cubicBezTo>
                  <a:cubicBezTo>
                    <a:pt x="0" y="1"/>
                    <a:pt x="1" y="1"/>
                    <a:pt x="1" y="1"/>
                  </a:cubicBezTo>
                  <a:cubicBezTo>
                    <a:pt x="1" y="1"/>
                    <a:pt x="1" y="1"/>
                    <a:pt x="1" y="1"/>
                  </a:cubicBezTo>
                  <a:cubicBezTo>
                    <a:pt x="2" y="1"/>
                    <a:pt x="2" y="1"/>
                    <a:pt x="2" y="1"/>
                  </a:cubicBezTo>
                  <a:cubicBezTo>
                    <a:pt x="1" y="0"/>
                    <a:pt x="1" y="0"/>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78" name="Freeform 694">
              <a:extLst>
                <a:ext uri="{FF2B5EF4-FFF2-40B4-BE49-F238E27FC236}">
                  <a16:creationId xmlns:a16="http://schemas.microsoft.com/office/drawing/2014/main" id="{6D7F6E00-5970-4F89-828A-888AE247EA6B}"/>
                </a:ext>
              </a:extLst>
            </p:cNvPr>
            <p:cNvSpPr>
              <a:spLocks/>
            </p:cNvSpPr>
            <p:nvPr/>
          </p:nvSpPr>
          <p:spPr bwMode="auto">
            <a:xfrm>
              <a:off x="10742" y="2509"/>
              <a:ext cx="1" cy="4"/>
            </a:xfrm>
            <a:custGeom>
              <a:avLst/>
              <a:gdLst>
                <a:gd name="T0" fmla="*/ 0 w 1"/>
                <a:gd name="T1" fmla="*/ 8 h 2"/>
                <a:gd name="T2" fmla="*/ 0 w 1"/>
                <a:gd name="T3" fmla="*/ 8 h 2"/>
                <a:gd name="T4" fmla="*/ 1 w 1"/>
                <a:gd name="T5" fmla="*/ 0 h 2"/>
                <a:gd name="T6" fmla="*/ 0 w 1"/>
                <a:gd name="T7" fmla="*/ 4 h 2"/>
                <a:gd name="T8" fmla="*/ 0 w 1"/>
                <a:gd name="T9" fmla="*/ 8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2">
                  <a:moveTo>
                    <a:pt x="0" y="2"/>
                  </a:moveTo>
                  <a:cubicBezTo>
                    <a:pt x="0" y="2"/>
                    <a:pt x="0" y="2"/>
                    <a:pt x="0" y="2"/>
                  </a:cubicBezTo>
                  <a:cubicBezTo>
                    <a:pt x="1" y="1"/>
                    <a:pt x="1" y="1"/>
                    <a:pt x="1" y="0"/>
                  </a:cubicBezTo>
                  <a:cubicBezTo>
                    <a:pt x="1" y="1"/>
                    <a:pt x="0" y="1"/>
                    <a:pt x="0" y="1"/>
                  </a:cubicBez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79" name="Rectangle 695">
              <a:extLst>
                <a:ext uri="{FF2B5EF4-FFF2-40B4-BE49-F238E27FC236}">
                  <a16:creationId xmlns:a16="http://schemas.microsoft.com/office/drawing/2014/main" id="{6A5A7D65-A90E-4D15-AD86-9EEB6EB77CDB}"/>
                </a:ext>
              </a:extLst>
            </p:cNvPr>
            <p:cNvSpPr>
              <a:spLocks noChangeArrowheads="1"/>
            </p:cNvSpPr>
            <p:nvPr/>
          </p:nvSpPr>
          <p:spPr bwMode="auto">
            <a:xfrm>
              <a:off x="10743" y="2509"/>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280" name="Rectangle 696">
              <a:extLst>
                <a:ext uri="{FF2B5EF4-FFF2-40B4-BE49-F238E27FC236}">
                  <a16:creationId xmlns:a16="http://schemas.microsoft.com/office/drawing/2014/main" id="{77587109-16C7-4FB7-9D1E-A2424B84EE02}"/>
                </a:ext>
              </a:extLst>
            </p:cNvPr>
            <p:cNvSpPr>
              <a:spLocks noChangeArrowheads="1"/>
            </p:cNvSpPr>
            <p:nvPr/>
          </p:nvSpPr>
          <p:spPr bwMode="auto">
            <a:xfrm>
              <a:off x="10745" y="2518"/>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281" name="Freeform 697">
              <a:extLst>
                <a:ext uri="{FF2B5EF4-FFF2-40B4-BE49-F238E27FC236}">
                  <a16:creationId xmlns:a16="http://schemas.microsoft.com/office/drawing/2014/main" id="{1A8153D9-51A7-47D6-861F-499C874FDFE1}"/>
                </a:ext>
              </a:extLst>
            </p:cNvPr>
            <p:cNvSpPr>
              <a:spLocks/>
            </p:cNvSpPr>
            <p:nvPr/>
          </p:nvSpPr>
          <p:spPr bwMode="auto">
            <a:xfrm>
              <a:off x="10743" y="2509"/>
              <a:ext cx="4" cy="0"/>
            </a:xfrm>
            <a:custGeom>
              <a:avLst/>
              <a:gdLst>
                <a:gd name="T0" fmla="*/ 0 w 2"/>
                <a:gd name="T1" fmla="*/ 8 w 2"/>
                <a:gd name="T2" fmla="*/ 8 w 2"/>
                <a:gd name="T3" fmla="*/ 8 w 2"/>
                <a:gd name="T4" fmla="*/ 0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0" y="0"/>
                  </a:moveTo>
                  <a:cubicBezTo>
                    <a:pt x="1" y="0"/>
                    <a:pt x="1" y="0"/>
                    <a:pt x="2" y="0"/>
                  </a:cubicBezTo>
                  <a:cubicBezTo>
                    <a:pt x="2" y="0"/>
                    <a:pt x="2" y="0"/>
                    <a:pt x="2" y="0"/>
                  </a:cubicBezTo>
                  <a:cubicBezTo>
                    <a:pt x="2" y="0"/>
                    <a:pt x="2" y="0"/>
                    <a:pt x="2" y="0"/>
                  </a:cubicBezTo>
                  <a:cubicBezTo>
                    <a:pt x="1" y="0"/>
                    <a:pt x="1" y="0"/>
                    <a:pt x="0"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82" name="Freeform 698">
              <a:extLst>
                <a:ext uri="{FF2B5EF4-FFF2-40B4-BE49-F238E27FC236}">
                  <a16:creationId xmlns:a16="http://schemas.microsoft.com/office/drawing/2014/main" id="{FFBF7CC9-2D85-432A-ABC8-241D57D305CA}"/>
                </a:ext>
              </a:extLst>
            </p:cNvPr>
            <p:cNvSpPr>
              <a:spLocks/>
            </p:cNvSpPr>
            <p:nvPr/>
          </p:nvSpPr>
          <p:spPr bwMode="auto">
            <a:xfrm>
              <a:off x="10750" y="2485"/>
              <a:ext cx="2" cy="0"/>
            </a:xfrm>
            <a:custGeom>
              <a:avLst/>
              <a:gdLst>
                <a:gd name="T0" fmla="*/ 0 w 1"/>
                <a:gd name="T1" fmla="*/ 0 w 1"/>
                <a:gd name="T2" fmla="*/ 0 w 1"/>
                <a:gd name="T3" fmla="*/ 0 w 1"/>
                <a:gd name="T4" fmla="*/ 0 w 1"/>
                <a:gd name="T5" fmla="*/ 4 w 1"/>
                <a:gd name="T6" fmla="*/ 4 w 1"/>
                <a:gd name="T7" fmla="*/ 0 w 1"/>
                <a:gd name="T8" fmla="*/ 0 60000 65536"/>
                <a:gd name="T9" fmla="*/ 0 60000 65536"/>
                <a:gd name="T10" fmla="*/ 0 60000 65536"/>
                <a:gd name="T11" fmla="*/ 0 60000 65536"/>
                <a:gd name="T12" fmla="*/ 0 60000 65536"/>
                <a:gd name="T13" fmla="*/ 0 60000 65536"/>
                <a:gd name="T14" fmla="*/ 0 60000 65536"/>
                <a:gd name="T15" fmla="*/ 0 60000 65536"/>
              </a:gdLst>
              <a:ahLst/>
              <a:cxnLst>
                <a:cxn ang="T8">
                  <a:pos x="T0" y="0"/>
                </a:cxn>
                <a:cxn ang="T9">
                  <a:pos x="T1" y="0"/>
                </a:cxn>
                <a:cxn ang="T10">
                  <a:pos x="T2" y="0"/>
                </a:cxn>
                <a:cxn ang="T11">
                  <a:pos x="T3" y="0"/>
                </a:cxn>
                <a:cxn ang="T12">
                  <a:pos x="T4" y="0"/>
                </a:cxn>
                <a:cxn ang="T13">
                  <a:pos x="T5" y="0"/>
                </a:cxn>
                <a:cxn ang="T14">
                  <a:pos x="T6" y="0"/>
                </a:cxn>
                <a:cxn ang="T15">
                  <a:pos x="T7" y="0"/>
                </a:cxn>
              </a:cxnLst>
              <a:rect l="0" t="0" r="r" b="b"/>
              <a:pathLst>
                <a:path w="1">
                  <a:moveTo>
                    <a:pt x="0" y="0"/>
                  </a:moveTo>
                  <a:cubicBezTo>
                    <a:pt x="0" y="0"/>
                    <a:pt x="0" y="0"/>
                    <a:pt x="0" y="0"/>
                  </a:cubicBezTo>
                  <a:cubicBezTo>
                    <a:pt x="0" y="0"/>
                    <a:pt x="0" y="0"/>
                    <a:pt x="0" y="0"/>
                  </a:cubicBezTo>
                  <a:cubicBezTo>
                    <a:pt x="0" y="0"/>
                    <a:pt x="0" y="0"/>
                    <a:pt x="0" y="0"/>
                  </a:cubicBezTo>
                  <a:cubicBezTo>
                    <a:pt x="0" y="0"/>
                    <a:pt x="0" y="0"/>
                    <a:pt x="0" y="0"/>
                  </a:cubicBezTo>
                  <a:cubicBezTo>
                    <a:pt x="1" y="0"/>
                    <a:pt x="1" y="0"/>
                    <a:pt x="1" y="0"/>
                  </a:cubicBezTo>
                  <a:cubicBezTo>
                    <a:pt x="1" y="0"/>
                    <a:pt x="1" y="0"/>
                    <a:pt x="1" y="0"/>
                  </a:cubicBezTo>
                  <a:cubicBezTo>
                    <a:pt x="1" y="0"/>
                    <a:pt x="1" y="0"/>
                    <a:pt x="0"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83" name="Freeform 699">
              <a:extLst>
                <a:ext uri="{FF2B5EF4-FFF2-40B4-BE49-F238E27FC236}">
                  <a16:creationId xmlns:a16="http://schemas.microsoft.com/office/drawing/2014/main" id="{B5341287-E9B7-4C9C-BC23-89BF73F247FC}"/>
                </a:ext>
              </a:extLst>
            </p:cNvPr>
            <p:cNvSpPr>
              <a:spLocks/>
            </p:cNvSpPr>
            <p:nvPr/>
          </p:nvSpPr>
          <p:spPr bwMode="auto">
            <a:xfrm>
              <a:off x="10757" y="2484"/>
              <a:ext cx="2" cy="3"/>
            </a:xfrm>
            <a:custGeom>
              <a:avLst/>
              <a:gdLst>
                <a:gd name="T0" fmla="*/ 0 w 1"/>
                <a:gd name="T1" fmla="*/ 0 h 2"/>
                <a:gd name="T2" fmla="*/ 0 w 1"/>
                <a:gd name="T3" fmla="*/ 3 h 2"/>
                <a:gd name="T4" fmla="*/ 4 w 1"/>
                <a:gd name="T5" fmla="*/ 5 h 2"/>
                <a:gd name="T6" fmla="*/ 4 w 1"/>
                <a:gd name="T7" fmla="*/ 3 h 2"/>
                <a:gd name="T8" fmla="*/ 4 w 1"/>
                <a:gd name="T9" fmla="*/ 3 h 2"/>
                <a:gd name="T10" fmla="*/ 0 w 1"/>
                <a:gd name="T11" fmla="*/ 0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2">
                  <a:moveTo>
                    <a:pt x="0" y="0"/>
                  </a:moveTo>
                  <a:cubicBezTo>
                    <a:pt x="0" y="0"/>
                    <a:pt x="0" y="0"/>
                    <a:pt x="0" y="1"/>
                  </a:cubicBezTo>
                  <a:cubicBezTo>
                    <a:pt x="0" y="1"/>
                    <a:pt x="1" y="2"/>
                    <a:pt x="1" y="2"/>
                  </a:cubicBezTo>
                  <a:cubicBezTo>
                    <a:pt x="1" y="1"/>
                    <a:pt x="1" y="1"/>
                    <a:pt x="1" y="1"/>
                  </a:cubicBezTo>
                  <a:cubicBezTo>
                    <a:pt x="1" y="1"/>
                    <a:pt x="1" y="1"/>
                    <a:pt x="1" y="1"/>
                  </a:cubicBez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84" name="Freeform 700">
              <a:extLst>
                <a:ext uri="{FF2B5EF4-FFF2-40B4-BE49-F238E27FC236}">
                  <a16:creationId xmlns:a16="http://schemas.microsoft.com/office/drawing/2014/main" id="{FFD9519D-7583-4398-89D0-F5413094F31F}"/>
                </a:ext>
              </a:extLst>
            </p:cNvPr>
            <p:cNvSpPr>
              <a:spLocks/>
            </p:cNvSpPr>
            <p:nvPr/>
          </p:nvSpPr>
          <p:spPr bwMode="auto">
            <a:xfrm>
              <a:off x="10755" y="2511"/>
              <a:ext cx="4" cy="2"/>
            </a:xfrm>
            <a:custGeom>
              <a:avLst/>
              <a:gdLst>
                <a:gd name="T0" fmla="*/ 2 w 4"/>
                <a:gd name="T1" fmla="*/ 0 h 2"/>
                <a:gd name="T2" fmla="*/ 2 w 4"/>
                <a:gd name="T3" fmla="*/ 0 h 2"/>
                <a:gd name="T4" fmla="*/ 0 w 4"/>
                <a:gd name="T5" fmla="*/ 0 h 2"/>
                <a:gd name="T6" fmla="*/ 2 w 4"/>
                <a:gd name="T7" fmla="*/ 0 h 2"/>
                <a:gd name="T8" fmla="*/ 2 w 4"/>
                <a:gd name="T9" fmla="*/ 2 h 2"/>
                <a:gd name="T10" fmla="*/ 4 w 4"/>
                <a:gd name="T11" fmla="*/ 2 h 2"/>
                <a:gd name="T12" fmla="*/ 4 w 4"/>
                <a:gd name="T13" fmla="*/ 0 h 2"/>
                <a:gd name="T14" fmla="*/ 2 w 4"/>
                <a:gd name="T15" fmla="*/ 0 h 2"/>
                <a:gd name="T16" fmla="*/ 2 w 4"/>
                <a:gd name="T17" fmla="*/ 0 h 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4" h="2">
                  <a:moveTo>
                    <a:pt x="2" y="0"/>
                  </a:moveTo>
                  <a:lnTo>
                    <a:pt x="2" y="0"/>
                  </a:lnTo>
                  <a:lnTo>
                    <a:pt x="0" y="0"/>
                  </a:lnTo>
                  <a:lnTo>
                    <a:pt x="2" y="0"/>
                  </a:lnTo>
                  <a:lnTo>
                    <a:pt x="2" y="2"/>
                  </a:lnTo>
                  <a:lnTo>
                    <a:pt x="4" y="2"/>
                  </a:lnTo>
                  <a:lnTo>
                    <a:pt x="4"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85" name="Freeform 701">
              <a:extLst>
                <a:ext uri="{FF2B5EF4-FFF2-40B4-BE49-F238E27FC236}">
                  <a16:creationId xmlns:a16="http://schemas.microsoft.com/office/drawing/2014/main" id="{88174A65-45E0-4A65-B354-5C9F014EAD3E}"/>
                </a:ext>
              </a:extLst>
            </p:cNvPr>
            <p:cNvSpPr>
              <a:spLocks/>
            </p:cNvSpPr>
            <p:nvPr/>
          </p:nvSpPr>
          <p:spPr bwMode="auto">
            <a:xfrm>
              <a:off x="10755" y="2497"/>
              <a:ext cx="4" cy="2"/>
            </a:xfrm>
            <a:custGeom>
              <a:avLst/>
              <a:gdLst>
                <a:gd name="T0" fmla="*/ 4 w 2"/>
                <a:gd name="T1" fmla="*/ 0 h 1"/>
                <a:gd name="T2" fmla="*/ 0 w 2"/>
                <a:gd name="T3" fmla="*/ 4 h 1"/>
                <a:gd name="T4" fmla="*/ 4 w 2"/>
                <a:gd name="T5" fmla="*/ 4 h 1"/>
                <a:gd name="T6" fmla="*/ 8 w 2"/>
                <a:gd name="T7" fmla="*/ 0 h 1"/>
                <a:gd name="T8" fmla="*/ 8 w 2"/>
                <a:gd name="T9" fmla="*/ 0 h 1"/>
                <a:gd name="T10" fmla="*/ 8 w 2"/>
                <a:gd name="T11" fmla="*/ 0 h 1"/>
                <a:gd name="T12" fmla="*/ 4 w 2"/>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1" y="0"/>
                  </a:moveTo>
                  <a:cubicBezTo>
                    <a:pt x="0" y="1"/>
                    <a:pt x="0" y="1"/>
                    <a:pt x="0" y="1"/>
                  </a:cubicBezTo>
                  <a:cubicBezTo>
                    <a:pt x="1" y="1"/>
                    <a:pt x="1" y="1"/>
                    <a:pt x="1" y="1"/>
                  </a:cubicBezTo>
                  <a:cubicBezTo>
                    <a:pt x="1" y="1"/>
                    <a:pt x="2" y="1"/>
                    <a:pt x="2" y="0"/>
                  </a:cubicBezTo>
                  <a:cubicBezTo>
                    <a:pt x="2" y="0"/>
                    <a:pt x="2" y="0"/>
                    <a:pt x="2" y="0"/>
                  </a:cubicBezTo>
                  <a:cubicBezTo>
                    <a:pt x="2" y="0"/>
                    <a:pt x="2" y="0"/>
                    <a:pt x="2" y="0"/>
                  </a:cubicBezTo>
                  <a:cubicBezTo>
                    <a:pt x="2" y="0"/>
                    <a:pt x="1" y="0"/>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86" name="Rectangle 702">
              <a:extLst>
                <a:ext uri="{FF2B5EF4-FFF2-40B4-BE49-F238E27FC236}">
                  <a16:creationId xmlns:a16="http://schemas.microsoft.com/office/drawing/2014/main" id="{ADC986FC-39CD-4B31-9956-0243D5D51516}"/>
                </a:ext>
              </a:extLst>
            </p:cNvPr>
            <p:cNvSpPr>
              <a:spLocks noChangeArrowheads="1"/>
            </p:cNvSpPr>
            <p:nvPr/>
          </p:nvSpPr>
          <p:spPr bwMode="auto">
            <a:xfrm>
              <a:off x="10754" y="2509"/>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287" name="Freeform 703">
              <a:extLst>
                <a:ext uri="{FF2B5EF4-FFF2-40B4-BE49-F238E27FC236}">
                  <a16:creationId xmlns:a16="http://schemas.microsoft.com/office/drawing/2014/main" id="{AE474BDE-FE13-4DB4-BC89-146691DDE8BC}"/>
                </a:ext>
              </a:extLst>
            </p:cNvPr>
            <p:cNvSpPr>
              <a:spLocks/>
            </p:cNvSpPr>
            <p:nvPr/>
          </p:nvSpPr>
          <p:spPr bwMode="auto">
            <a:xfrm>
              <a:off x="10754" y="2492"/>
              <a:ext cx="1" cy="2"/>
            </a:xfrm>
            <a:custGeom>
              <a:avLst/>
              <a:gdLst>
                <a:gd name="T0" fmla="*/ 0 w 1"/>
                <a:gd name="T1" fmla="*/ 0 h 1"/>
                <a:gd name="T2" fmla="*/ 0 w 1"/>
                <a:gd name="T3" fmla="*/ 0 h 1"/>
                <a:gd name="T4" fmla="*/ 0 w 1"/>
                <a:gd name="T5" fmla="*/ 4 h 1"/>
                <a:gd name="T6" fmla="*/ 1 w 1"/>
                <a:gd name="T7" fmla="*/ 4 h 1"/>
                <a:gd name="T8" fmla="*/ 1 w 1"/>
                <a:gd name="T9" fmla="*/ 0 h 1"/>
                <a:gd name="T10" fmla="*/ 0 w 1"/>
                <a:gd name="T11" fmla="*/ 0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0" y="0"/>
                  </a:moveTo>
                  <a:cubicBezTo>
                    <a:pt x="0" y="0"/>
                    <a:pt x="0" y="0"/>
                    <a:pt x="0" y="0"/>
                  </a:cubicBezTo>
                  <a:cubicBezTo>
                    <a:pt x="0" y="1"/>
                    <a:pt x="0" y="1"/>
                    <a:pt x="0" y="1"/>
                  </a:cubicBezTo>
                  <a:cubicBezTo>
                    <a:pt x="1" y="1"/>
                    <a:pt x="1" y="1"/>
                    <a:pt x="1" y="1"/>
                  </a:cubicBezTo>
                  <a:cubicBezTo>
                    <a:pt x="1" y="1"/>
                    <a:pt x="1" y="1"/>
                    <a:pt x="1" y="0"/>
                  </a:cubicBezTo>
                  <a:cubicBezTo>
                    <a:pt x="1" y="0"/>
                    <a:pt x="1" y="0"/>
                    <a:pt x="0"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88" name="Freeform 704">
              <a:extLst>
                <a:ext uri="{FF2B5EF4-FFF2-40B4-BE49-F238E27FC236}">
                  <a16:creationId xmlns:a16="http://schemas.microsoft.com/office/drawing/2014/main" id="{8BE6E9CC-353E-4D80-B2B3-EDD635D117F7}"/>
                </a:ext>
              </a:extLst>
            </p:cNvPr>
            <p:cNvSpPr>
              <a:spLocks/>
            </p:cNvSpPr>
            <p:nvPr/>
          </p:nvSpPr>
          <p:spPr bwMode="auto">
            <a:xfrm>
              <a:off x="10752" y="2504"/>
              <a:ext cx="3" cy="2"/>
            </a:xfrm>
            <a:custGeom>
              <a:avLst/>
              <a:gdLst>
                <a:gd name="T0" fmla="*/ 2 w 3"/>
                <a:gd name="T1" fmla="*/ 0 h 2"/>
                <a:gd name="T2" fmla="*/ 0 w 3"/>
                <a:gd name="T3" fmla="*/ 0 h 2"/>
                <a:gd name="T4" fmla="*/ 2 w 3"/>
                <a:gd name="T5" fmla="*/ 2 h 2"/>
                <a:gd name="T6" fmla="*/ 2 w 3"/>
                <a:gd name="T7" fmla="*/ 2 h 2"/>
                <a:gd name="T8" fmla="*/ 3 w 3"/>
                <a:gd name="T9" fmla="*/ 2 h 2"/>
                <a:gd name="T10" fmla="*/ 2 w 3"/>
                <a:gd name="T11" fmla="*/ 0 h 2"/>
                <a:gd name="T12" fmla="*/ 2 w 3"/>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 h="2">
                  <a:moveTo>
                    <a:pt x="2" y="0"/>
                  </a:moveTo>
                  <a:lnTo>
                    <a:pt x="0" y="0"/>
                  </a:lnTo>
                  <a:lnTo>
                    <a:pt x="2" y="2"/>
                  </a:lnTo>
                  <a:lnTo>
                    <a:pt x="3" y="2"/>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89" name="Freeform 705">
              <a:extLst>
                <a:ext uri="{FF2B5EF4-FFF2-40B4-BE49-F238E27FC236}">
                  <a16:creationId xmlns:a16="http://schemas.microsoft.com/office/drawing/2014/main" id="{8D2639A8-FC42-42D2-813C-EB9E9DBCBD8F}"/>
                </a:ext>
              </a:extLst>
            </p:cNvPr>
            <p:cNvSpPr>
              <a:spLocks/>
            </p:cNvSpPr>
            <p:nvPr/>
          </p:nvSpPr>
          <p:spPr bwMode="auto">
            <a:xfrm>
              <a:off x="10736" y="2518"/>
              <a:ext cx="2" cy="0"/>
            </a:xfrm>
            <a:custGeom>
              <a:avLst/>
              <a:gdLst>
                <a:gd name="T0" fmla="*/ 4 w 1"/>
                <a:gd name="T1" fmla="*/ 0 w 1"/>
                <a:gd name="T2" fmla="*/ 0 w 1"/>
                <a:gd name="T3" fmla="*/ 0 w 1"/>
                <a:gd name="T4" fmla="*/ 4 w 1"/>
                <a:gd name="T5" fmla="*/ 4 w 1"/>
                <a:gd name="T6" fmla="*/ 4 w 1"/>
                <a:gd name="T7" fmla="*/ 0 60000 65536"/>
                <a:gd name="T8" fmla="*/ 0 60000 65536"/>
                <a:gd name="T9" fmla="*/ 0 60000 65536"/>
                <a:gd name="T10" fmla="*/ 0 60000 65536"/>
                <a:gd name="T11" fmla="*/ 0 60000 65536"/>
                <a:gd name="T12" fmla="*/ 0 60000 65536"/>
                <a:gd name="T13" fmla="*/ 0 60000 65536"/>
              </a:gdLst>
              <a:ahLst/>
              <a:cxnLst>
                <a:cxn ang="T7">
                  <a:pos x="T0" y="0"/>
                </a:cxn>
                <a:cxn ang="T8">
                  <a:pos x="T1" y="0"/>
                </a:cxn>
                <a:cxn ang="T9">
                  <a:pos x="T2" y="0"/>
                </a:cxn>
                <a:cxn ang="T10">
                  <a:pos x="T3" y="0"/>
                </a:cxn>
                <a:cxn ang="T11">
                  <a:pos x="T4" y="0"/>
                </a:cxn>
                <a:cxn ang="T12">
                  <a:pos x="T5" y="0"/>
                </a:cxn>
                <a:cxn ang="T13">
                  <a:pos x="T6" y="0"/>
                </a:cxn>
              </a:cxnLst>
              <a:rect l="0" t="0" r="r" b="b"/>
              <a:pathLst>
                <a:path w="1">
                  <a:moveTo>
                    <a:pt x="1" y="0"/>
                  </a:moveTo>
                  <a:cubicBezTo>
                    <a:pt x="1" y="0"/>
                    <a:pt x="0" y="0"/>
                    <a:pt x="0" y="0"/>
                  </a:cubicBezTo>
                  <a:cubicBezTo>
                    <a:pt x="0" y="0"/>
                    <a:pt x="0" y="0"/>
                    <a:pt x="0" y="0"/>
                  </a:cubicBezTo>
                  <a:cubicBezTo>
                    <a:pt x="0" y="0"/>
                    <a:pt x="0" y="0"/>
                    <a:pt x="0" y="0"/>
                  </a:cubicBezTo>
                  <a:cubicBezTo>
                    <a:pt x="1" y="0"/>
                    <a:pt x="1" y="0"/>
                    <a:pt x="1" y="0"/>
                  </a:cubicBezTo>
                  <a:cubicBezTo>
                    <a:pt x="1" y="0"/>
                    <a:pt x="1" y="0"/>
                    <a:pt x="1" y="0"/>
                  </a:cubicBezTo>
                  <a:cubicBezTo>
                    <a:pt x="1" y="0"/>
                    <a:pt x="1" y="0"/>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90" name="Freeform 706">
              <a:extLst>
                <a:ext uri="{FF2B5EF4-FFF2-40B4-BE49-F238E27FC236}">
                  <a16:creationId xmlns:a16="http://schemas.microsoft.com/office/drawing/2014/main" id="{4C89B3C3-F7D1-4506-9832-484E548C28A9}"/>
                </a:ext>
              </a:extLst>
            </p:cNvPr>
            <p:cNvSpPr>
              <a:spLocks/>
            </p:cNvSpPr>
            <p:nvPr/>
          </p:nvSpPr>
          <p:spPr bwMode="auto">
            <a:xfrm>
              <a:off x="10729" y="2504"/>
              <a:ext cx="2" cy="0"/>
            </a:xfrm>
            <a:custGeom>
              <a:avLst/>
              <a:gdLst>
                <a:gd name="T0" fmla="*/ 0 w 1"/>
                <a:gd name="T1" fmla="*/ 0 w 1"/>
                <a:gd name="T2" fmla="*/ 0 w 1"/>
                <a:gd name="T3" fmla="*/ 4 w 1"/>
                <a:gd name="T4" fmla="*/ 0 w 1"/>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1">
                  <a:moveTo>
                    <a:pt x="0" y="0"/>
                  </a:moveTo>
                  <a:cubicBezTo>
                    <a:pt x="0" y="0"/>
                    <a:pt x="0" y="0"/>
                    <a:pt x="0" y="0"/>
                  </a:cubicBezTo>
                  <a:cubicBezTo>
                    <a:pt x="0" y="0"/>
                    <a:pt x="0" y="0"/>
                    <a:pt x="0" y="0"/>
                  </a:cubicBezTo>
                  <a:cubicBezTo>
                    <a:pt x="0" y="0"/>
                    <a:pt x="0" y="0"/>
                    <a:pt x="1" y="0"/>
                  </a:cubicBez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91" name="Freeform 707">
              <a:extLst>
                <a:ext uri="{FF2B5EF4-FFF2-40B4-BE49-F238E27FC236}">
                  <a16:creationId xmlns:a16="http://schemas.microsoft.com/office/drawing/2014/main" id="{060005CA-EA33-4D4A-B724-1854E429B6F0}"/>
                </a:ext>
              </a:extLst>
            </p:cNvPr>
            <p:cNvSpPr>
              <a:spLocks/>
            </p:cNvSpPr>
            <p:nvPr/>
          </p:nvSpPr>
          <p:spPr bwMode="auto">
            <a:xfrm>
              <a:off x="10735" y="2489"/>
              <a:ext cx="1" cy="1"/>
            </a:xfrm>
            <a:custGeom>
              <a:avLst/>
              <a:gdLst>
                <a:gd name="T0" fmla="*/ 1 w 1"/>
                <a:gd name="T1" fmla="*/ 1 h 1"/>
                <a:gd name="T2" fmla="*/ 0 w 1"/>
                <a:gd name="T3" fmla="*/ 0 h 1"/>
                <a:gd name="T4" fmla="*/ 0 w 1"/>
                <a:gd name="T5" fmla="*/ 1 h 1"/>
                <a:gd name="T6" fmla="*/ 1 w 1"/>
                <a:gd name="T7" fmla="*/ 1 h 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 h="1">
                  <a:moveTo>
                    <a:pt x="1" y="1"/>
                  </a:moveTo>
                  <a:cubicBezTo>
                    <a:pt x="1" y="1"/>
                    <a:pt x="0" y="0"/>
                    <a:pt x="0" y="0"/>
                  </a:cubicBezTo>
                  <a:cubicBezTo>
                    <a:pt x="0" y="1"/>
                    <a:pt x="0" y="1"/>
                    <a:pt x="0" y="1"/>
                  </a:cubicBezTo>
                  <a:cubicBezTo>
                    <a:pt x="0" y="1"/>
                    <a:pt x="1" y="1"/>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92" name="Freeform 708">
              <a:extLst>
                <a:ext uri="{FF2B5EF4-FFF2-40B4-BE49-F238E27FC236}">
                  <a16:creationId xmlns:a16="http://schemas.microsoft.com/office/drawing/2014/main" id="{822920BE-FE72-449D-A84C-407B47DF0C06}"/>
                </a:ext>
              </a:extLst>
            </p:cNvPr>
            <p:cNvSpPr>
              <a:spLocks/>
            </p:cNvSpPr>
            <p:nvPr/>
          </p:nvSpPr>
          <p:spPr bwMode="auto">
            <a:xfrm>
              <a:off x="10729" y="2509"/>
              <a:ext cx="2" cy="0"/>
            </a:xfrm>
            <a:custGeom>
              <a:avLst/>
              <a:gdLst>
                <a:gd name="T0" fmla="*/ 0 w 2"/>
                <a:gd name="T1" fmla="*/ 0 w 2"/>
                <a:gd name="T2" fmla="*/ 0 w 2"/>
                <a:gd name="T3" fmla="*/ 0 w 2"/>
                <a:gd name="T4" fmla="*/ 0 w 2"/>
                <a:gd name="T5" fmla="*/ 2 w 2"/>
                <a:gd name="T6" fmla="*/ 0 w 2"/>
                <a:gd name="T7" fmla="*/ 0 w 2"/>
                <a:gd name="T8" fmla="*/ 0 60000 65536"/>
                <a:gd name="T9" fmla="*/ 0 60000 65536"/>
                <a:gd name="T10" fmla="*/ 0 60000 65536"/>
                <a:gd name="T11" fmla="*/ 0 60000 65536"/>
                <a:gd name="T12" fmla="*/ 0 60000 65536"/>
                <a:gd name="T13" fmla="*/ 0 60000 65536"/>
                <a:gd name="T14" fmla="*/ 0 60000 65536"/>
                <a:gd name="T15" fmla="*/ 0 60000 65536"/>
              </a:gdLst>
              <a:ahLst/>
              <a:cxnLst>
                <a:cxn ang="T8">
                  <a:pos x="T0" y="0"/>
                </a:cxn>
                <a:cxn ang="T9">
                  <a:pos x="T1" y="0"/>
                </a:cxn>
                <a:cxn ang="T10">
                  <a:pos x="T2" y="0"/>
                </a:cxn>
                <a:cxn ang="T11">
                  <a:pos x="T3" y="0"/>
                </a:cxn>
                <a:cxn ang="T12">
                  <a:pos x="T4" y="0"/>
                </a:cxn>
                <a:cxn ang="T13">
                  <a:pos x="T5" y="0"/>
                </a:cxn>
                <a:cxn ang="T14">
                  <a:pos x="T6" y="0"/>
                </a:cxn>
                <a:cxn ang="T15">
                  <a:pos x="T7" y="0"/>
                </a:cxn>
              </a:cxnLst>
              <a:rect l="0" t="0" r="r" b="b"/>
              <a:pathLst>
                <a:path w="2">
                  <a:moveTo>
                    <a:pt x="0" y="0"/>
                  </a:moveTo>
                  <a:lnTo>
                    <a:pt x="0" y="0"/>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93" name="Freeform 709">
              <a:extLst>
                <a:ext uri="{FF2B5EF4-FFF2-40B4-BE49-F238E27FC236}">
                  <a16:creationId xmlns:a16="http://schemas.microsoft.com/office/drawing/2014/main" id="{56B92D0B-641B-405C-9833-8A4F3889EF6C}"/>
                </a:ext>
              </a:extLst>
            </p:cNvPr>
            <p:cNvSpPr>
              <a:spLocks/>
            </p:cNvSpPr>
            <p:nvPr/>
          </p:nvSpPr>
          <p:spPr bwMode="auto">
            <a:xfrm>
              <a:off x="10731" y="2509"/>
              <a:ext cx="4" cy="2"/>
            </a:xfrm>
            <a:custGeom>
              <a:avLst/>
              <a:gdLst>
                <a:gd name="T0" fmla="*/ 4 w 2"/>
                <a:gd name="T1" fmla="*/ 4 h 1"/>
                <a:gd name="T2" fmla="*/ 0 w 2"/>
                <a:gd name="T3" fmla="*/ 4 h 1"/>
                <a:gd name="T4" fmla="*/ 4 w 2"/>
                <a:gd name="T5" fmla="*/ 4 h 1"/>
                <a:gd name="T6" fmla="*/ 8 w 2"/>
                <a:gd name="T7" fmla="*/ 4 h 1"/>
                <a:gd name="T8" fmla="*/ 8 w 2"/>
                <a:gd name="T9" fmla="*/ 0 h 1"/>
                <a:gd name="T10" fmla="*/ 8 w 2"/>
                <a:gd name="T11" fmla="*/ 0 h 1"/>
                <a:gd name="T12" fmla="*/ 4 w 2"/>
                <a:gd name="T13" fmla="*/ 4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1" y="1"/>
                  </a:moveTo>
                  <a:cubicBezTo>
                    <a:pt x="0" y="1"/>
                    <a:pt x="0" y="1"/>
                    <a:pt x="0" y="1"/>
                  </a:cubicBezTo>
                  <a:cubicBezTo>
                    <a:pt x="1" y="1"/>
                    <a:pt x="1" y="1"/>
                    <a:pt x="1" y="1"/>
                  </a:cubicBezTo>
                  <a:cubicBezTo>
                    <a:pt x="1" y="1"/>
                    <a:pt x="2" y="1"/>
                    <a:pt x="2" y="1"/>
                  </a:cubicBezTo>
                  <a:cubicBezTo>
                    <a:pt x="2" y="0"/>
                    <a:pt x="2" y="0"/>
                    <a:pt x="2" y="0"/>
                  </a:cubicBezTo>
                  <a:cubicBezTo>
                    <a:pt x="2" y="0"/>
                    <a:pt x="2" y="0"/>
                    <a:pt x="2" y="0"/>
                  </a:cubicBezTo>
                  <a:lnTo>
                    <a:pt x="1"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94" name="Freeform 710">
              <a:extLst>
                <a:ext uri="{FF2B5EF4-FFF2-40B4-BE49-F238E27FC236}">
                  <a16:creationId xmlns:a16="http://schemas.microsoft.com/office/drawing/2014/main" id="{7ACD6710-A17F-41B1-BEC0-BD55EEF9A0BC}"/>
                </a:ext>
              </a:extLst>
            </p:cNvPr>
            <p:cNvSpPr>
              <a:spLocks/>
            </p:cNvSpPr>
            <p:nvPr/>
          </p:nvSpPr>
          <p:spPr bwMode="auto">
            <a:xfrm>
              <a:off x="10728" y="2496"/>
              <a:ext cx="1" cy="0"/>
            </a:xfrm>
            <a:custGeom>
              <a:avLst/>
              <a:gdLst>
                <a:gd name="T0" fmla="*/ 1 w 1"/>
                <a:gd name="T1" fmla="*/ 1 w 1"/>
                <a:gd name="T2" fmla="*/ 0 w 1"/>
                <a:gd name="T3" fmla="*/ 1 w 1"/>
                <a:gd name="T4" fmla="*/ 1 w 1"/>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1">
                  <a:moveTo>
                    <a:pt x="1" y="0"/>
                  </a:moveTo>
                  <a:lnTo>
                    <a:pt x="1" y="0"/>
                  </a:lnTo>
                  <a:lnTo>
                    <a:pt x="0" y="0"/>
                  </a:ln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95" name="Freeform 711">
              <a:extLst>
                <a:ext uri="{FF2B5EF4-FFF2-40B4-BE49-F238E27FC236}">
                  <a16:creationId xmlns:a16="http://schemas.microsoft.com/office/drawing/2014/main" id="{B5C5E27E-7EF3-40E5-A59B-49848E3234E7}"/>
                </a:ext>
              </a:extLst>
            </p:cNvPr>
            <p:cNvSpPr>
              <a:spLocks/>
            </p:cNvSpPr>
            <p:nvPr/>
          </p:nvSpPr>
          <p:spPr bwMode="auto">
            <a:xfrm>
              <a:off x="10728" y="2518"/>
              <a:ext cx="1" cy="0"/>
            </a:xfrm>
            <a:custGeom>
              <a:avLst/>
              <a:gdLst>
                <a:gd name="T0" fmla="*/ 0 w 1"/>
                <a:gd name="T1" fmla="*/ 0 w 1"/>
                <a:gd name="T2" fmla="*/ 1 w 1"/>
                <a:gd name="T3" fmla="*/ 0 w 1"/>
                <a:gd name="T4" fmla="*/ 0 w 1"/>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1">
                  <a:moveTo>
                    <a:pt x="0" y="0"/>
                  </a:moveTo>
                  <a:lnTo>
                    <a:pt x="0" y="0"/>
                  </a:lnTo>
                  <a:lnTo>
                    <a:pt x="1"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96" name="Freeform 712">
              <a:extLst>
                <a:ext uri="{FF2B5EF4-FFF2-40B4-BE49-F238E27FC236}">
                  <a16:creationId xmlns:a16="http://schemas.microsoft.com/office/drawing/2014/main" id="{FDBA05C7-12F9-4EE1-AA73-B8D06A82660C}"/>
                </a:ext>
              </a:extLst>
            </p:cNvPr>
            <p:cNvSpPr>
              <a:spLocks/>
            </p:cNvSpPr>
            <p:nvPr/>
          </p:nvSpPr>
          <p:spPr bwMode="auto">
            <a:xfrm>
              <a:off x="10724" y="2525"/>
              <a:ext cx="2" cy="0"/>
            </a:xfrm>
            <a:custGeom>
              <a:avLst/>
              <a:gdLst>
                <a:gd name="T0" fmla="*/ 0 w 2"/>
                <a:gd name="T1" fmla="*/ 0 w 2"/>
                <a:gd name="T2" fmla="*/ 2 w 2"/>
                <a:gd name="T3" fmla="*/ 0 w 2"/>
                <a:gd name="T4" fmla="*/ 0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0" y="0"/>
                  </a:moveTo>
                  <a:lnTo>
                    <a:pt x="0" y="0"/>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97" name="Freeform 713">
              <a:extLst>
                <a:ext uri="{FF2B5EF4-FFF2-40B4-BE49-F238E27FC236}">
                  <a16:creationId xmlns:a16="http://schemas.microsoft.com/office/drawing/2014/main" id="{1AEB098D-33BB-4408-BABC-BDC042DD4155}"/>
                </a:ext>
              </a:extLst>
            </p:cNvPr>
            <p:cNvSpPr>
              <a:spLocks/>
            </p:cNvSpPr>
            <p:nvPr/>
          </p:nvSpPr>
          <p:spPr bwMode="auto">
            <a:xfrm>
              <a:off x="10736" y="2504"/>
              <a:ext cx="2" cy="0"/>
            </a:xfrm>
            <a:custGeom>
              <a:avLst/>
              <a:gdLst>
                <a:gd name="T0" fmla="*/ 2 w 2"/>
                <a:gd name="T1" fmla="*/ 0 w 2"/>
                <a:gd name="T2" fmla="*/ 0 w 2"/>
                <a:gd name="T3" fmla="*/ 0 w 2"/>
                <a:gd name="T4" fmla="*/ 0 w 2"/>
                <a:gd name="T5" fmla="*/ 2 w 2"/>
                <a:gd name="T6" fmla="*/ 0 60000 65536"/>
                <a:gd name="T7" fmla="*/ 0 60000 65536"/>
                <a:gd name="T8" fmla="*/ 0 60000 65536"/>
                <a:gd name="T9" fmla="*/ 0 60000 65536"/>
                <a:gd name="T10" fmla="*/ 0 60000 65536"/>
                <a:gd name="T11" fmla="*/ 0 60000 65536"/>
              </a:gdLst>
              <a:ahLst/>
              <a:cxnLst>
                <a:cxn ang="T6">
                  <a:pos x="T0" y="0"/>
                </a:cxn>
                <a:cxn ang="T7">
                  <a:pos x="T1" y="0"/>
                </a:cxn>
                <a:cxn ang="T8">
                  <a:pos x="T2" y="0"/>
                </a:cxn>
                <a:cxn ang="T9">
                  <a:pos x="T3" y="0"/>
                </a:cxn>
                <a:cxn ang="T10">
                  <a:pos x="T4" y="0"/>
                </a:cxn>
                <a:cxn ang="T11">
                  <a:pos x="T5" y="0"/>
                </a:cxn>
              </a:cxnLst>
              <a:rect l="0" t="0" r="r" b="b"/>
              <a:pathLst>
                <a:path w="2">
                  <a:moveTo>
                    <a:pt x="2" y="0"/>
                  </a:move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98" name="Freeform 714">
              <a:extLst>
                <a:ext uri="{FF2B5EF4-FFF2-40B4-BE49-F238E27FC236}">
                  <a16:creationId xmlns:a16="http://schemas.microsoft.com/office/drawing/2014/main" id="{875AA906-39BD-4DA6-A8A8-AB182311EEF3}"/>
                </a:ext>
              </a:extLst>
            </p:cNvPr>
            <p:cNvSpPr>
              <a:spLocks/>
            </p:cNvSpPr>
            <p:nvPr/>
          </p:nvSpPr>
          <p:spPr bwMode="auto">
            <a:xfrm>
              <a:off x="10740" y="2497"/>
              <a:ext cx="3" cy="2"/>
            </a:xfrm>
            <a:custGeom>
              <a:avLst/>
              <a:gdLst>
                <a:gd name="T0" fmla="*/ 2 w 3"/>
                <a:gd name="T1" fmla="*/ 2 h 2"/>
                <a:gd name="T2" fmla="*/ 3 w 3"/>
                <a:gd name="T3" fmla="*/ 2 h 2"/>
                <a:gd name="T4" fmla="*/ 3 w 3"/>
                <a:gd name="T5" fmla="*/ 0 h 2"/>
                <a:gd name="T6" fmla="*/ 3 w 3"/>
                <a:gd name="T7" fmla="*/ 0 h 2"/>
                <a:gd name="T8" fmla="*/ 2 w 3"/>
                <a:gd name="T9" fmla="*/ 2 h 2"/>
                <a:gd name="T10" fmla="*/ 0 w 3"/>
                <a:gd name="T11" fmla="*/ 2 h 2"/>
                <a:gd name="T12" fmla="*/ 2 w 3"/>
                <a:gd name="T13" fmla="*/ 2 h 2"/>
                <a:gd name="T14" fmla="*/ 2 w 3"/>
                <a:gd name="T15" fmla="*/ 2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 h="2">
                  <a:moveTo>
                    <a:pt x="2" y="2"/>
                  </a:moveTo>
                  <a:lnTo>
                    <a:pt x="3" y="2"/>
                  </a:lnTo>
                  <a:lnTo>
                    <a:pt x="3" y="0"/>
                  </a:lnTo>
                  <a:lnTo>
                    <a:pt x="2" y="2"/>
                  </a:lnTo>
                  <a:lnTo>
                    <a:pt x="0" y="2"/>
                  </a:lnTo>
                  <a:lnTo>
                    <a:pt x="2"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99" name="Freeform 715">
              <a:extLst>
                <a:ext uri="{FF2B5EF4-FFF2-40B4-BE49-F238E27FC236}">
                  <a16:creationId xmlns:a16="http://schemas.microsoft.com/office/drawing/2014/main" id="{284D9641-A18C-4C8F-B83D-4684C9D148AB}"/>
                </a:ext>
              </a:extLst>
            </p:cNvPr>
            <p:cNvSpPr>
              <a:spLocks/>
            </p:cNvSpPr>
            <p:nvPr/>
          </p:nvSpPr>
          <p:spPr bwMode="auto">
            <a:xfrm>
              <a:off x="10738" y="2509"/>
              <a:ext cx="2" cy="0"/>
            </a:xfrm>
            <a:custGeom>
              <a:avLst/>
              <a:gdLst>
                <a:gd name="T0" fmla="*/ 0 w 2"/>
                <a:gd name="T1" fmla="*/ 0 w 2"/>
                <a:gd name="T2" fmla="*/ 0 w 2"/>
                <a:gd name="T3" fmla="*/ 2 w 2"/>
                <a:gd name="T4" fmla="*/ 2 w 2"/>
                <a:gd name="T5" fmla="*/ 2 w 2"/>
                <a:gd name="T6" fmla="*/ 0 w 2"/>
                <a:gd name="T7" fmla="*/ 0 60000 65536"/>
                <a:gd name="T8" fmla="*/ 0 60000 65536"/>
                <a:gd name="T9" fmla="*/ 0 60000 65536"/>
                <a:gd name="T10" fmla="*/ 0 60000 65536"/>
                <a:gd name="T11" fmla="*/ 0 60000 65536"/>
                <a:gd name="T12" fmla="*/ 0 60000 65536"/>
                <a:gd name="T13" fmla="*/ 0 60000 65536"/>
              </a:gdLst>
              <a:ahLst/>
              <a:cxnLst>
                <a:cxn ang="T7">
                  <a:pos x="T0" y="0"/>
                </a:cxn>
                <a:cxn ang="T8">
                  <a:pos x="T1" y="0"/>
                </a:cxn>
                <a:cxn ang="T9">
                  <a:pos x="T2" y="0"/>
                </a:cxn>
                <a:cxn ang="T10">
                  <a:pos x="T3" y="0"/>
                </a:cxn>
                <a:cxn ang="T11">
                  <a:pos x="T4" y="0"/>
                </a:cxn>
                <a:cxn ang="T12">
                  <a:pos x="T5" y="0"/>
                </a:cxn>
                <a:cxn ang="T13">
                  <a:pos x="T6" y="0"/>
                </a:cxn>
              </a:cxnLst>
              <a:rect l="0" t="0" r="r" b="b"/>
              <a:pathLst>
                <a:path w="2">
                  <a:moveTo>
                    <a:pt x="0" y="0"/>
                  </a:moveTo>
                  <a:lnTo>
                    <a:pt x="0" y="0"/>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00" name="Freeform 716">
              <a:extLst>
                <a:ext uri="{FF2B5EF4-FFF2-40B4-BE49-F238E27FC236}">
                  <a16:creationId xmlns:a16="http://schemas.microsoft.com/office/drawing/2014/main" id="{74436D77-55B2-4A0A-B50A-9C51F109B84E}"/>
                </a:ext>
              </a:extLst>
            </p:cNvPr>
            <p:cNvSpPr>
              <a:spLocks/>
            </p:cNvSpPr>
            <p:nvPr/>
          </p:nvSpPr>
          <p:spPr bwMode="auto">
            <a:xfrm>
              <a:off x="10740" y="2502"/>
              <a:ext cx="2" cy="0"/>
            </a:xfrm>
            <a:custGeom>
              <a:avLst/>
              <a:gdLst>
                <a:gd name="T0" fmla="*/ 2 w 2"/>
                <a:gd name="T1" fmla="*/ 2 w 2"/>
                <a:gd name="T2" fmla="*/ 0 w 2"/>
                <a:gd name="T3" fmla="*/ 2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01" name="Rectangle 717">
              <a:extLst>
                <a:ext uri="{FF2B5EF4-FFF2-40B4-BE49-F238E27FC236}">
                  <a16:creationId xmlns:a16="http://schemas.microsoft.com/office/drawing/2014/main" id="{78DBB0DF-3637-4269-9D0F-98E05E1F1EF9}"/>
                </a:ext>
              </a:extLst>
            </p:cNvPr>
            <p:cNvSpPr>
              <a:spLocks noChangeArrowheads="1"/>
            </p:cNvSpPr>
            <p:nvPr/>
          </p:nvSpPr>
          <p:spPr bwMode="auto">
            <a:xfrm>
              <a:off x="10738" y="2504"/>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302" name="Freeform 718">
              <a:extLst>
                <a:ext uri="{FF2B5EF4-FFF2-40B4-BE49-F238E27FC236}">
                  <a16:creationId xmlns:a16="http://schemas.microsoft.com/office/drawing/2014/main" id="{DEFD0C11-CB9F-4178-BBC7-C6048EFD784A}"/>
                </a:ext>
              </a:extLst>
            </p:cNvPr>
            <p:cNvSpPr>
              <a:spLocks/>
            </p:cNvSpPr>
            <p:nvPr/>
          </p:nvSpPr>
          <p:spPr bwMode="auto">
            <a:xfrm>
              <a:off x="10736" y="2504"/>
              <a:ext cx="2" cy="2"/>
            </a:xfrm>
            <a:custGeom>
              <a:avLst/>
              <a:gdLst>
                <a:gd name="T0" fmla="*/ 4 w 1"/>
                <a:gd name="T1" fmla="*/ 4 h 1"/>
                <a:gd name="T2" fmla="*/ 4 w 1"/>
                <a:gd name="T3" fmla="*/ 0 h 1"/>
                <a:gd name="T4" fmla="*/ 4 w 1"/>
                <a:gd name="T5" fmla="*/ 0 h 1"/>
                <a:gd name="T6" fmla="*/ 4 w 1"/>
                <a:gd name="T7" fmla="*/ 0 h 1"/>
                <a:gd name="T8" fmla="*/ 4 w 1"/>
                <a:gd name="T9" fmla="*/ 4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1" y="1"/>
                  </a:moveTo>
                  <a:cubicBezTo>
                    <a:pt x="1" y="0"/>
                    <a:pt x="1" y="0"/>
                    <a:pt x="1" y="0"/>
                  </a:cubicBezTo>
                  <a:cubicBezTo>
                    <a:pt x="1" y="0"/>
                    <a:pt x="1" y="0"/>
                    <a:pt x="1" y="0"/>
                  </a:cubicBezTo>
                  <a:cubicBezTo>
                    <a:pt x="1" y="0"/>
                    <a:pt x="1" y="0"/>
                    <a:pt x="1" y="0"/>
                  </a:cubicBezTo>
                  <a:cubicBezTo>
                    <a:pt x="0" y="1"/>
                    <a:pt x="1" y="1"/>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03" name="Freeform 719">
              <a:extLst>
                <a:ext uri="{FF2B5EF4-FFF2-40B4-BE49-F238E27FC236}">
                  <a16:creationId xmlns:a16="http://schemas.microsoft.com/office/drawing/2014/main" id="{A1F5E56A-318E-4996-AC5A-D3CFE6A99284}"/>
                </a:ext>
              </a:extLst>
            </p:cNvPr>
            <p:cNvSpPr>
              <a:spLocks/>
            </p:cNvSpPr>
            <p:nvPr/>
          </p:nvSpPr>
          <p:spPr bwMode="auto">
            <a:xfrm>
              <a:off x="10761" y="2504"/>
              <a:ext cx="3" cy="2"/>
            </a:xfrm>
            <a:custGeom>
              <a:avLst/>
              <a:gdLst>
                <a:gd name="T0" fmla="*/ 0 w 2"/>
                <a:gd name="T1" fmla="*/ 4 h 1"/>
                <a:gd name="T2" fmla="*/ 0 w 2"/>
                <a:gd name="T3" fmla="*/ 4 h 1"/>
                <a:gd name="T4" fmla="*/ 3 w 2"/>
                <a:gd name="T5" fmla="*/ 4 h 1"/>
                <a:gd name="T6" fmla="*/ 5 w 2"/>
                <a:gd name="T7" fmla="*/ 0 h 1"/>
                <a:gd name="T8" fmla="*/ 3 w 2"/>
                <a:gd name="T9" fmla="*/ 0 h 1"/>
                <a:gd name="T10" fmla="*/ 0 w 2"/>
                <a:gd name="T11" fmla="*/ 4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1">
                  <a:moveTo>
                    <a:pt x="0" y="1"/>
                  </a:moveTo>
                  <a:cubicBezTo>
                    <a:pt x="0" y="1"/>
                    <a:pt x="0" y="1"/>
                    <a:pt x="0" y="1"/>
                  </a:cubicBezTo>
                  <a:cubicBezTo>
                    <a:pt x="0" y="1"/>
                    <a:pt x="1" y="1"/>
                    <a:pt x="1" y="1"/>
                  </a:cubicBezTo>
                  <a:cubicBezTo>
                    <a:pt x="2" y="0"/>
                    <a:pt x="2" y="0"/>
                    <a:pt x="2" y="0"/>
                  </a:cubicBezTo>
                  <a:cubicBezTo>
                    <a:pt x="1" y="0"/>
                    <a:pt x="1" y="0"/>
                    <a:pt x="1" y="0"/>
                  </a:cubicBezTo>
                  <a:cubicBezTo>
                    <a:pt x="1" y="0"/>
                    <a:pt x="0" y="0"/>
                    <a:pt x="0"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04" name="Rectangle 720">
              <a:extLst>
                <a:ext uri="{FF2B5EF4-FFF2-40B4-BE49-F238E27FC236}">
                  <a16:creationId xmlns:a16="http://schemas.microsoft.com/office/drawing/2014/main" id="{92C45D46-A08D-40A7-8CF0-74C9B5AB5AFB}"/>
                </a:ext>
              </a:extLst>
            </p:cNvPr>
            <p:cNvSpPr>
              <a:spLocks noChangeArrowheads="1"/>
            </p:cNvSpPr>
            <p:nvPr/>
          </p:nvSpPr>
          <p:spPr bwMode="auto">
            <a:xfrm>
              <a:off x="10742" y="2516"/>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305" name="Freeform 721">
              <a:extLst>
                <a:ext uri="{FF2B5EF4-FFF2-40B4-BE49-F238E27FC236}">
                  <a16:creationId xmlns:a16="http://schemas.microsoft.com/office/drawing/2014/main" id="{2F3F7E9E-5A73-46CC-A470-809DBB890B1F}"/>
                </a:ext>
              </a:extLst>
            </p:cNvPr>
            <p:cNvSpPr>
              <a:spLocks/>
            </p:cNvSpPr>
            <p:nvPr/>
          </p:nvSpPr>
          <p:spPr bwMode="auto">
            <a:xfrm>
              <a:off x="10840" y="2391"/>
              <a:ext cx="2" cy="0"/>
            </a:xfrm>
            <a:custGeom>
              <a:avLst/>
              <a:gdLst>
                <a:gd name="T0" fmla="*/ 0 w 2"/>
                <a:gd name="T1" fmla="*/ 2 w 2"/>
                <a:gd name="T2" fmla="*/ 2 w 2"/>
                <a:gd name="T3" fmla="*/ 2 w 2"/>
                <a:gd name="T4" fmla="*/ 2 w 2"/>
                <a:gd name="T5" fmla="*/ 2 w 2"/>
                <a:gd name="T6" fmla="*/ 0 w 2"/>
                <a:gd name="T7" fmla="*/ 0 w 2"/>
                <a:gd name="T8" fmla="*/ 0 60000 65536"/>
                <a:gd name="T9" fmla="*/ 0 60000 65536"/>
                <a:gd name="T10" fmla="*/ 0 60000 65536"/>
                <a:gd name="T11" fmla="*/ 0 60000 65536"/>
                <a:gd name="T12" fmla="*/ 0 60000 65536"/>
                <a:gd name="T13" fmla="*/ 0 60000 65536"/>
                <a:gd name="T14" fmla="*/ 0 60000 65536"/>
                <a:gd name="T15" fmla="*/ 0 60000 65536"/>
              </a:gdLst>
              <a:ahLst/>
              <a:cxnLst>
                <a:cxn ang="T8">
                  <a:pos x="T0" y="0"/>
                </a:cxn>
                <a:cxn ang="T9">
                  <a:pos x="T1" y="0"/>
                </a:cxn>
                <a:cxn ang="T10">
                  <a:pos x="T2" y="0"/>
                </a:cxn>
                <a:cxn ang="T11">
                  <a:pos x="T3" y="0"/>
                </a:cxn>
                <a:cxn ang="T12">
                  <a:pos x="T4" y="0"/>
                </a:cxn>
                <a:cxn ang="T13">
                  <a:pos x="T5" y="0"/>
                </a:cxn>
                <a:cxn ang="T14">
                  <a:pos x="T6" y="0"/>
                </a:cxn>
                <a:cxn ang="T15">
                  <a:pos x="T7" y="0"/>
                </a:cxn>
              </a:cxnLst>
              <a:rect l="0" t="0" r="r" b="b"/>
              <a:pathLst>
                <a:path w="2">
                  <a:moveTo>
                    <a:pt x="0" y="0"/>
                  </a:move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06" name="Freeform 722">
              <a:extLst>
                <a:ext uri="{FF2B5EF4-FFF2-40B4-BE49-F238E27FC236}">
                  <a16:creationId xmlns:a16="http://schemas.microsoft.com/office/drawing/2014/main" id="{3FA8171B-FE91-47D9-9609-1B283DC1DAAF}"/>
                </a:ext>
              </a:extLst>
            </p:cNvPr>
            <p:cNvSpPr>
              <a:spLocks/>
            </p:cNvSpPr>
            <p:nvPr/>
          </p:nvSpPr>
          <p:spPr bwMode="auto">
            <a:xfrm>
              <a:off x="10833" y="2356"/>
              <a:ext cx="7" cy="5"/>
            </a:xfrm>
            <a:custGeom>
              <a:avLst/>
              <a:gdLst>
                <a:gd name="T0" fmla="*/ 0 w 4"/>
                <a:gd name="T1" fmla="*/ 8 h 3"/>
                <a:gd name="T2" fmla="*/ 4 w 4"/>
                <a:gd name="T3" fmla="*/ 8 h 3"/>
                <a:gd name="T4" fmla="*/ 7 w 4"/>
                <a:gd name="T5" fmla="*/ 5 h 3"/>
                <a:gd name="T6" fmla="*/ 12 w 4"/>
                <a:gd name="T7" fmla="*/ 5 h 3"/>
                <a:gd name="T8" fmla="*/ 12 w 4"/>
                <a:gd name="T9" fmla="*/ 5 h 3"/>
                <a:gd name="T10" fmla="*/ 12 w 4"/>
                <a:gd name="T11" fmla="*/ 3 h 3"/>
                <a:gd name="T12" fmla="*/ 7 w 4"/>
                <a:gd name="T13" fmla="*/ 3 h 3"/>
                <a:gd name="T14" fmla="*/ 0 w 4"/>
                <a:gd name="T15" fmla="*/ 5 h 3"/>
                <a:gd name="T16" fmla="*/ 0 w 4"/>
                <a:gd name="T17" fmla="*/ 5 h 3"/>
                <a:gd name="T18" fmla="*/ 0 w 4"/>
                <a:gd name="T19" fmla="*/ 8 h 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 h="3">
                  <a:moveTo>
                    <a:pt x="0" y="3"/>
                  </a:moveTo>
                  <a:cubicBezTo>
                    <a:pt x="1" y="3"/>
                    <a:pt x="1" y="3"/>
                    <a:pt x="1" y="3"/>
                  </a:cubicBezTo>
                  <a:cubicBezTo>
                    <a:pt x="1" y="2"/>
                    <a:pt x="2" y="2"/>
                    <a:pt x="2" y="2"/>
                  </a:cubicBezTo>
                  <a:cubicBezTo>
                    <a:pt x="3" y="2"/>
                    <a:pt x="3" y="2"/>
                    <a:pt x="4" y="2"/>
                  </a:cubicBezTo>
                  <a:cubicBezTo>
                    <a:pt x="4" y="2"/>
                    <a:pt x="4" y="2"/>
                    <a:pt x="4" y="2"/>
                  </a:cubicBezTo>
                  <a:cubicBezTo>
                    <a:pt x="4" y="1"/>
                    <a:pt x="4" y="1"/>
                    <a:pt x="4" y="1"/>
                  </a:cubicBezTo>
                  <a:cubicBezTo>
                    <a:pt x="3" y="0"/>
                    <a:pt x="2" y="0"/>
                    <a:pt x="2" y="1"/>
                  </a:cubicBezTo>
                  <a:cubicBezTo>
                    <a:pt x="1" y="2"/>
                    <a:pt x="1" y="2"/>
                    <a:pt x="0" y="2"/>
                  </a:cubicBezTo>
                  <a:cubicBezTo>
                    <a:pt x="0" y="2"/>
                    <a:pt x="0" y="2"/>
                    <a:pt x="0" y="2"/>
                  </a:cubicBezTo>
                  <a:cubicBezTo>
                    <a:pt x="0" y="2"/>
                    <a:pt x="0" y="3"/>
                    <a:pt x="0" y="3"/>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07" name="Rectangle 723">
              <a:extLst>
                <a:ext uri="{FF2B5EF4-FFF2-40B4-BE49-F238E27FC236}">
                  <a16:creationId xmlns:a16="http://schemas.microsoft.com/office/drawing/2014/main" id="{DC84D687-CDC8-4C6C-ADCD-20821BBD65EC}"/>
                </a:ext>
              </a:extLst>
            </p:cNvPr>
            <p:cNvSpPr>
              <a:spLocks noChangeArrowheads="1"/>
            </p:cNvSpPr>
            <p:nvPr/>
          </p:nvSpPr>
          <p:spPr bwMode="auto">
            <a:xfrm>
              <a:off x="10842" y="2409"/>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308" name="Freeform 724">
              <a:extLst>
                <a:ext uri="{FF2B5EF4-FFF2-40B4-BE49-F238E27FC236}">
                  <a16:creationId xmlns:a16="http://schemas.microsoft.com/office/drawing/2014/main" id="{38D04D6D-9EA7-4A15-A590-7FE8AB0F3DE7}"/>
                </a:ext>
              </a:extLst>
            </p:cNvPr>
            <p:cNvSpPr>
              <a:spLocks/>
            </p:cNvSpPr>
            <p:nvPr/>
          </p:nvSpPr>
          <p:spPr bwMode="auto">
            <a:xfrm>
              <a:off x="10831" y="2403"/>
              <a:ext cx="2" cy="1"/>
            </a:xfrm>
            <a:custGeom>
              <a:avLst/>
              <a:gdLst>
                <a:gd name="T0" fmla="*/ 4 w 1"/>
                <a:gd name="T1" fmla="*/ 0 h 1"/>
                <a:gd name="T2" fmla="*/ 0 w 1"/>
                <a:gd name="T3" fmla="*/ 1 h 1"/>
                <a:gd name="T4" fmla="*/ 0 w 1"/>
                <a:gd name="T5" fmla="*/ 1 h 1"/>
                <a:gd name="T6" fmla="*/ 0 w 1"/>
                <a:gd name="T7" fmla="*/ 1 h 1"/>
                <a:gd name="T8" fmla="*/ 4 w 1"/>
                <a:gd name="T9" fmla="*/ 1 h 1"/>
                <a:gd name="T10" fmla="*/ 4 w 1"/>
                <a:gd name="T11" fmla="*/ 0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1" y="0"/>
                  </a:moveTo>
                  <a:cubicBezTo>
                    <a:pt x="0" y="1"/>
                    <a:pt x="0" y="1"/>
                    <a:pt x="0" y="1"/>
                  </a:cubicBezTo>
                  <a:cubicBezTo>
                    <a:pt x="0" y="1"/>
                    <a:pt x="0" y="1"/>
                    <a:pt x="0" y="1"/>
                  </a:cubicBezTo>
                  <a:cubicBezTo>
                    <a:pt x="0" y="1"/>
                    <a:pt x="0" y="1"/>
                    <a:pt x="0" y="1"/>
                  </a:cubicBezTo>
                  <a:cubicBezTo>
                    <a:pt x="0" y="1"/>
                    <a:pt x="1" y="1"/>
                    <a:pt x="1" y="1"/>
                  </a:cubicBez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09" name="Freeform 725">
              <a:extLst>
                <a:ext uri="{FF2B5EF4-FFF2-40B4-BE49-F238E27FC236}">
                  <a16:creationId xmlns:a16="http://schemas.microsoft.com/office/drawing/2014/main" id="{1B2ABC24-2DA8-4667-9F94-3E3D259B3A9F}"/>
                </a:ext>
              </a:extLst>
            </p:cNvPr>
            <p:cNvSpPr>
              <a:spLocks/>
            </p:cNvSpPr>
            <p:nvPr/>
          </p:nvSpPr>
          <p:spPr bwMode="auto">
            <a:xfrm>
              <a:off x="10835" y="2401"/>
              <a:ext cx="0" cy="2"/>
            </a:xfrm>
            <a:custGeom>
              <a:avLst/>
              <a:gdLst>
                <a:gd name="T0" fmla="*/ 4 h 1"/>
                <a:gd name="T1" fmla="*/ 0 h 1"/>
                <a:gd name="T2" fmla="*/ 4 h 1"/>
                <a:gd name="T3" fmla="*/ 4 h 1"/>
                <a:gd name="T4" fmla="*/ 0 60000 65536"/>
                <a:gd name="T5" fmla="*/ 0 60000 65536"/>
                <a:gd name="T6" fmla="*/ 0 60000 65536"/>
                <a:gd name="T7" fmla="*/ 0 60000 65536"/>
              </a:gdLst>
              <a:ahLst/>
              <a:cxnLst>
                <a:cxn ang="T4">
                  <a:pos x="0" y="T0"/>
                </a:cxn>
                <a:cxn ang="T5">
                  <a:pos x="0" y="T1"/>
                </a:cxn>
                <a:cxn ang="T6">
                  <a:pos x="0" y="T2"/>
                </a:cxn>
                <a:cxn ang="T7">
                  <a:pos x="0" y="T3"/>
                </a:cxn>
              </a:cxnLst>
              <a:rect l="0" t="0" r="r" b="b"/>
              <a:pathLst>
                <a:path h="1">
                  <a:moveTo>
                    <a:pt x="0" y="1"/>
                  </a:moveTo>
                  <a:cubicBezTo>
                    <a:pt x="0" y="0"/>
                    <a:pt x="0" y="0"/>
                    <a:pt x="0" y="0"/>
                  </a:cubicBezTo>
                  <a:cubicBezTo>
                    <a:pt x="0" y="1"/>
                    <a:pt x="0" y="1"/>
                    <a:pt x="0" y="1"/>
                  </a:cubicBezTo>
                  <a:cubicBezTo>
                    <a:pt x="0" y="1"/>
                    <a:pt x="0" y="1"/>
                    <a:pt x="0"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10" name="Rectangle 726">
              <a:extLst>
                <a:ext uri="{FF2B5EF4-FFF2-40B4-BE49-F238E27FC236}">
                  <a16:creationId xmlns:a16="http://schemas.microsoft.com/office/drawing/2014/main" id="{567BD8D9-D613-4657-B8C5-FE1005B267A1}"/>
                </a:ext>
              </a:extLst>
            </p:cNvPr>
            <p:cNvSpPr>
              <a:spLocks noChangeArrowheads="1"/>
            </p:cNvSpPr>
            <p:nvPr/>
          </p:nvSpPr>
          <p:spPr bwMode="auto">
            <a:xfrm>
              <a:off x="10842" y="2404"/>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311" name="Rectangle 727">
              <a:extLst>
                <a:ext uri="{FF2B5EF4-FFF2-40B4-BE49-F238E27FC236}">
                  <a16:creationId xmlns:a16="http://schemas.microsoft.com/office/drawing/2014/main" id="{D59F623B-553C-4EA4-AE92-EA933DF75332}"/>
                </a:ext>
              </a:extLst>
            </p:cNvPr>
            <p:cNvSpPr>
              <a:spLocks noChangeArrowheads="1"/>
            </p:cNvSpPr>
            <p:nvPr/>
          </p:nvSpPr>
          <p:spPr bwMode="auto">
            <a:xfrm>
              <a:off x="10845" y="2387"/>
              <a:ext cx="1" cy="2"/>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312" name="Freeform 728">
              <a:extLst>
                <a:ext uri="{FF2B5EF4-FFF2-40B4-BE49-F238E27FC236}">
                  <a16:creationId xmlns:a16="http://schemas.microsoft.com/office/drawing/2014/main" id="{557B2CB7-9738-454B-9465-C6228177A88F}"/>
                </a:ext>
              </a:extLst>
            </p:cNvPr>
            <p:cNvSpPr>
              <a:spLocks/>
            </p:cNvSpPr>
            <p:nvPr/>
          </p:nvSpPr>
          <p:spPr bwMode="auto">
            <a:xfrm>
              <a:off x="10831" y="2408"/>
              <a:ext cx="2" cy="1"/>
            </a:xfrm>
            <a:custGeom>
              <a:avLst/>
              <a:gdLst>
                <a:gd name="T0" fmla="*/ 0 w 2"/>
                <a:gd name="T1" fmla="*/ 1 h 1"/>
                <a:gd name="T2" fmla="*/ 0 w 2"/>
                <a:gd name="T3" fmla="*/ 1 h 1"/>
                <a:gd name="T4" fmla="*/ 2 w 2"/>
                <a:gd name="T5" fmla="*/ 1 h 1"/>
                <a:gd name="T6" fmla="*/ 0 w 2"/>
                <a:gd name="T7" fmla="*/ 0 h 1"/>
                <a:gd name="T8" fmla="*/ 0 w 2"/>
                <a:gd name="T9" fmla="*/ 1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0" y="1"/>
                  </a:moveTo>
                  <a:lnTo>
                    <a:pt x="0" y="1"/>
                  </a:lnTo>
                  <a:lnTo>
                    <a:pt x="2" y="1"/>
                  </a:lnTo>
                  <a:lnTo>
                    <a:pt x="0" y="0"/>
                  </a:lnTo>
                  <a:lnTo>
                    <a:pt x="0"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13" name="Rectangle 729">
              <a:extLst>
                <a:ext uri="{FF2B5EF4-FFF2-40B4-BE49-F238E27FC236}">
                  <a16:creationId xmlns:a16="http://schemas.microsoft.com/office/drawing/2014/main" id="{A40D7411-FE82-45F4-BE05-8E8E7D570B18}"/>
                </a:ext>
              </a:extLst>
            </p:cNvPr>
            <p:cNvSpPr>
              <a:spLocks noChangeArrowheads="1"/>
            </p:cNvSpPr>
            <p:nvPr/>
          </p:nvSpPr>
          <p:spPr bwMode="auto">
            <a:xfrm>
              <a:off x="10842" y="2375"/>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314" name="Freeform 730">
              <a:extLst>
                <a:ext uri="{FF2B5EF4-FFF2-40B4-BE49-F238E27FC236}">
                  <a16:creationId xmlns:a16="http://schemas.microsoft.com/office/drawing/2014/main" id="{13F9E471-05A6-4145-A8D1-8BECA8DC433B}"/>
                </a:ext>
              </a:extLst>
            </p:cNvPr>
            <p:cNvSpPr>
              <a:spLocks/>
            </p:cNvSpPr>
            <p:nvPr/>
          </p:nvSpPr>
          <p:spPr bwMode="auto">
            <a:xfrm>
              <a:off x="10766" y="2477"/>
              <a:ext cx="1" cy="0"/>
            </a:xfrm>
            <a:custGeom>
              <a:avLst/>
              <a:gdLst>
                <a:gd name="T0" fmla="*/ 1 w 1"/>
                <a:gd name="T1" fmla="*/ 1 w 1"/>
                <a:gd name="T2" fmla="*/ 1 w 1"/>
                <a:gd name="T3" fmla="*/ 0 w 1"/>
                <a:gd name="T4" fmla="*/ 0 w 1"/>
                <a:gd name="T5" fmla="*/ 0 w 1"/>
                <a:gd name="T6" fmla="*/ 0 w 1"/>
                <a:gd name="T7" fmla="*/ 1 w 1"/>
                <a:gd name="T8" fmla="*/ 0 60000 65536"/>
                <a:gd name="T9" fmla="*/ 0 60000 65536"/>
                <a:gd name="T10" fmla="*/ 0 60000 65536"/>
                <a:gd name="T11" fmla="*/ 0 60000 65536"/>
                <a:gd name="T12" fmla="*/ 0 60000 65536"/>
                <a:gd name="T13" fmla="*/ 0 60000 65536"/>
                <a:gd name="T14" fmla="*/ 0 60000 65536"/>
                <a:gd name="T15" fmla="*/ 0 60000 65536"/>
              </a:gdLst>
              <a:ahLst/>
              <a:cxnLst>
                <a:cxn ang="T8">
                  <a:pos x="T0" y="0"/>
                </a:cxn>
                <a:cxn ang="T9">
                  <a:pos x="T1" y="0"/>
                </a:cxn>
                <a:cxn ang="T10">
                  <a:pos x="T2" y="0"/>
                </a:cxn>
                <a:cxn ang="T11">
                  <a:pos x="T3" y="0"/>
                </a:cxn>
                <a:cxn ang="T12">
                  <a:pos x="T4" y="0"/>
                </a:cxn>
                <a:cxn ang="T13">
                  <a:pos x="T5" y="0"/>
                </a:cxn>
                <a:cxn ang="T14">
                  <a:pos x="T6" y="0"/>
                </a:cxn>
                <a:cxn ang="T15">
                  <a:pos x="T7" y="0"/>
                </a:cxn>
              </a:cxnLst>
              <a:rect l="0" t="0" r="r" b="b"/>
              <a:pathLst>
                <a:path w="1">
                  <a:moveTo>
                    <a:pt x="1" y="0"/>
                  </a:moveTo>
                  <a:lnTo>
                    <a:pt x="1" y="0"/>
                  </a:lnTo>
                  <a:lnTo>
                    <a:pt x="0" y="0"/>
                  </a:ln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15" name="Freeform 731">
              <a:extLst>
                <a:ext uri="{FF2B5EF4-FFF2-40B4-BE49-F238E27FC236}">
                  <a16:creationId xmlns:a16="http://schemas.microsoft.com/office/drawing/2014/main" id="{A5BFC0D0-341C-486A-B1B4-466B926700A2}"/>
                </a:ext>
              </a:extLst>
            </p:cNvPr>
            <p:cNvSpPr>
              <a:spLocks/>
            </p:cNvSpPr>
            <p:nvPr/>
          </p:nvSpPr>
          <p:spPr bwMode="auto">
            <a:xfrm>
              <a:off x="10835" y="2425"/>
              <a:ext cx="2" cy="0"/>
            </a:xfrm>
            <a:custGeom>
              <a:avLst/>
              <a:gdLst>
                <a:gd name="T0" fmla="*/ 2 w 2"/>
                <a:gd name="T1" fmla="*/ 0 w 2"/>
                <a:gd name="T2" fmla="*/ 0 w 2"/>
                <a:gd name="T3" fmla="*/ 0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16" name="Freeform 732">
              <a:extLst>
                <a:ext uri="{FF2B5EF4-FFF2-40B4-BE49-F238E27FC236}">
                  <a16:creationId xmlns:a16="http://schemas.microsoft.com/office/drawing/2014/main" id="{0A583B53-15D0-472C-B838-94A07A87BBCB}"/>
                </a:ext>
              </a:extLst>
            </p:cNvPr>
            <p:cNvSpPr>
              <a:spLocks/>
            </p:cNvSpPr>
            <p:nvPr/>
          </p:nvSpPr>
          <p:spPr bwMode="auto">
            <a:xfrm>
              <a:off x="10833" y="2411"/>
              <a:ext cx="4" cy="2"/>
            </a:xfrm>
            <a:custGeom>
              <a:avLst/>
              <a:gdLst>
                <a:gd name="T0" fmla="*/ 4 w 4"/>
                <a:gd name="T1" fmla="*/ 0 h 2"/>
                <a:gd name="T2" fmla="*/ 4 w 4"/>
                <a:gd name="T3" fmla="*/ 0 h 2"/>
                <a:gd name="T4" fmla="*/ 2 w 4"/>
                <a:gd name="T5" fmla="*/ 0 h 2"/>
                <a:gd name="T6" fmla="*/ 0 w 4"/>
                <a:gd name="T7" fmla="*/ 0 h 2"/>
                <a:gd name="T8" fmla="*/ 2 w 4"/>
                <a:gd name="T9" fmla="*/ 2 h 2"/>
                <a:gd name="T10" fmla="*/ 4 w 4"/>
                <a:gd name="T11" fmla="*/ 0 h 2"/>
                <a:gd name="T12" fmla="*/ 4 w 4"/>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 h="2">
                  <a:moveTo>
                    <a:pt x="4" y="0"/>
                  </a:moveTo>
                  <a:lnTo>
                    <a:pt x="4" y="0"/>
                  </a:lnTo>
                  <a:lnTo>
                    <a:pt x="2" y="0"/>
                  </a:lnTo>
                  <a:lnTo>
                    <a:pt x="0" y="0"/>
                  </a:lnTo>
                  <a:lnTo>
                    <a:pt x="2" y="2"/>
                  </a:lnTo>
                  <a:lnTo>
                    <a:pt x="4"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17" name="Rectangle 733">
              <a:extLst>
                <a:ext uri="{FF2B5EF4-FFF2-40B4-BE49-F238E27FC236}">
                  <a16:creationId xmlns:a16="http://schemas.microsoft.com/office/drawing/2014/main" id="{9927D9AD-BA21-481F-9787-993814E5E86A}"/>
                </a:ext>
              </a:extLst>
            </p:cNvPr>
            <p:cNvSpPr>
              <a:spLocks noChangeArrowheads="1"/>
            </p:cNvSpPr>
            <p:nvPr/>
          </p:nvSpPr>
          <p:spPr bwMode="auto">
            <a:xfrm>
              <a:off x="10833" y="2428"/>
              <a:ext cx="2" cy="2"/>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318" name="Freeform 734">
              <a:extLst>
                <a:ext uri="{FF2B5EF4-FFF2-40B4-BE49-F238E27FC236}">
                  <a16:creationId xmlns:a16="http://schemas.microsoft.com/office/drawing/2014/main" id="{AEC5BC91-F22F-4008-AD82-8D0BA79C2FDA}"/>
                </a:ext>
              </a:extLst>
            </p:cNvPr>
            <p:cNvSpPr>
              <a:spLocks/>
            </p:cNvSpPr>
            <p:nvPr/>
          </p:nvSpPr>
          <p:spPr bwMode="auto">
            <a:xfrm>
              <a:off x="10831" y="2389"/>
              <a:ext cx="2" cy="2"/>
            </a:xfrm>
            <a:custGeom>
              <a:avLst/>
              <a:gdLst>
                <a:gd name="T0" fmla="*/ 4 w 1"/>
                <a:gd name="T1" fmla="*/ 0 h 1"/>
                <a:gd name="T2" fmla="*/ 0 w 1"/>
                <a:gd name="T3" fmla="*/ 4 h 1"/>
                <a:gd name="T4" fmla="*/ 0 w 1"/>
                <a:gd name="T5" fmla="*/ 4 h 1"/>
                <a:gd name="T6" fmla="*/ 0 w 1"/>
                <a:gd name="T7" fmla="*/ 4 h 1"/>
                <a:gd name="T8" fmla="*/ 4 w 1"/>
                <a:gd name="T9" fmla="*/ 4 h 1"/>
                <a:gd name="T10" fmla="*/ 4 w 1"/>
                <a:gd name="T11" fmla="*/ 0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1" y="0"/>
                  </a:moveTo>
                  <a:cubicBezTo>
                    <a:pt x="0" y="1"/>
                    <a:pt x="0" y="1"/>
                    <a:pt x="0" y="1"/>
                  </a:cubicBezTo>
                  <a:cubicBezTo>
                    <a:pt x="0" y="1"/>
                    <a:pt x="0" y="1"/>
                    <a:pt x="0" y="1"/>
                  </a:cubicBezTo>
                  <a:cubicBezTo>
                    <a:pt x="0" y="1"/>
                    <a:pt x="0" y="1"/>
                    <a:pt x="0" y="1"/>
                  </a:cubicBezTo>
                  <a:cubicBezTo>
                    <a:pt x="1" y="1"/>
                    <a:pt x="1" y="1"/>
                    <a:pt x="1" y="1"/>
                  </a:cubicBez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19" name="Freeform 735">
              <a:extLst>
                <a:ext uri="{FF2B5EF4-FFF2-40B4-BE49-F238E27FC236}">
                  <a16:creationId xmlns:a16="http://schemas.microsoft.com/office/drawing/2014/main" id="{4B42A72F-649D-4CA3-BED8-9E16D4E4E14A}"/>
                </a:ext>
              </a:extLst>
            </p:cNvPr>
            <p:cNvSpPr>
              <a:spLocks/>
            </p:cNvSpPr>
            <p:nvPr/>
          </p:nvSpPr>
          <p:spPr bwMode="auto">
            <a:xfrm>
              <a:off x="10831" y="2394"/>
              <a:ext cx="2" cy="2"/>
            </a:xfrm>
            <a:custGeom>
              <a:avLst/>
              <a:gdLst>
                <a:gd name="T0" fmla="*/ 0 w 2"/>
                <a:gd name="T1" fmla="*/ 2 h 2"/>
                <a:gd name="T2" fmla="*/ 2 w 2"/>
                <a:gd name="T3" fmla="*/ 2 h 2"/>
                <a:gd name="T4" fmla="*/ 0 w 2"/>
                <a:gd name="T5" fmla="*/ 2 h 2"/>
                <a:gd name="T6" fmla="*/ 0 w 2"/>
                <a:gd name="T7" fmla="*/ 0 h 2"/>
                <a:gd name="T8" fmla="*/ 0 w 2"/>
                <a:gd name="T9" fmla="*/ 2 h 2"/>
                <a:gd name="T10" fmla="*/ 0 w 2"/>
                <a:gd name="T11" fmla="*/ 2 h 2"/>
                <a:gd name="T12" fmla="*/ 0 w 2"/>
                <a:gd name="T13" fmla="*/ 2 h 2"/>
                <a:gd name="T14" fmla="*/ 0 w 2"/>
                <a:gd name="T15" fmla="*/ 2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2">
                  <a:moveTo>
                    <a:pt x="0" y="2"/>
                  </a:moveTo>
                  <a:lnTo>
                    <a:pt x="2" y="2"/>
                  </a:lnTo>
                  <a:lnTo>
                    <a:pt x="0" y="2"/>
                  </a:lnTo>
                  <a:lnTo>
                    <a:pt x="0"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20" name="Freeform 736">
              <a:extLst>
                <a:ext uri="{FF2B5EF4-FFF2-40B4-BE49-F238E27FC236}">
                  <a16:creationId xmlns:a16="http://schemas.microsoft.com/office/drawing/2014/main" id="{AC6FF9DB-DEF1-42C6-B23A-555BFF0BD43D}"/>
                </a:ext>
              </a:extLst>
            </p:cNvPr>
            <p:cNvSpPr>
              <a:spLocks/>
            </p:cNvSpPr>
            <p:nvPr/>
          </p:nvSpPr>
          <p:spPr bwMode="auto">
            <a:xfrm>
              <a:off x="10833" y="2373"/>
              <a:ext cx="0" cy="2"/>
            </a:xfrm>
            <a:custGeom>
              <a:avLst/>
              <a:gdLst>
                <a:gd name="T0" fmla="*/ 2 h 2"/>
                <a:gd name="T1" fmla="*/ 0 h 2"/>
                <a:gd name="T2" fmla="*/ 2 h 2"/>
                <a:gd name="T3" fmla="*/ 2 h 2"/>
                <a:gd name="T4" fmla="*/ 2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2"/>
                  </a:moveTo>
                  <a:lnTo>
                    <a:pt x="0"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21" name="Freeform 737">
              <a:extLst>
                <a:ext uri="{FF2B5EF4-FFF2-40B4-BE49-F238E27FC236}">
                  <a16:creationId xmlns:a16="http://schemas.microsoft.com/office/drawing/2014/main" id="{8F5A7C4C-EA0E-49FF-91C9-1B074480EF8F}"/>
                </a:ext>
              </a:extLst>
            </p:cNvPr>
            <p:cNvSpPr>
              <a:spLocks/>
            </p:cNvSpPr>
            <p:nvPr/>
          </p:nvSpPr>
          <p:spPr bwMode="auto">
            <a:xfrm>
              <a:off x="10835" y="2416"/>
              <a:ext cx="2" cy="0"/>
            </a:xfrm>
            <a:custGeom>
              <a:avLst/>
              <a:gdLst>
                <a:gd name="T0" fmla="*/ 2 w 2"/>
                <a:gd name="T1" fmla="*/ 2 w 2"/>
                <a:gd name="T2" fmla="*/ 0 w 2"/>
                <a:gd name="T3" fmla="*/ 2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22" name="Rectangle 738">
              <a:extLst>
                <a:ext uri="{FF2B5EF4-FFF2-40B4-BE49-F238E27FC236}">
                  <a16:creationId xmlns:a16="http://schemas.microsoft.com/office/drawing/2014/main" id="{44E8F66C-E9FD-4E88-B41B-4C58777E03A6}"/>
                </a:ext>
              </a:extLst>
            </p:cNvPr>
            <p:cNvSpPr>
              <a:spLocks noChangeArrowheads="1"/>
            </p:cNvSpPr>
            <p:nvPr/>
          </p:nvSpPr>
          <p:spPr bwMode="auto">
            <a:xfrm>
              <a:off x="10764" y="2485"/>
              <a:ext cx="2"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323" name="Freeform 739">
              <a:extLst>
                <a:ext uri="{FF2B5EF4-FFF2-40B4-BE49-F238E27FC236}">
                  <a16:creationId xmlns:a16="http://schemas.microsoft.com/office/drawing/2014/main" id="{D2B7C67C-2EC7-4DAF-A147-1A50F2BDA782}"/>
                </a:ext>
              </a:extLst>
            </p:cNvPr>
            <p:cNvSpPr>
              <a:spLocks/>
            </p:cNvSpPr>
            <p:nvPr/>
          </p:nvSpPr>
          <p:spPr bwMode="auto">
            <a:xfrm>
              <a:off x="10766" y="2499"/>
              <a:ext cx="1" cy="2"/>
            </a:xfrm>
            <a:custGeom>
              <a:avLst/>
              <a:gdLst>
                <a:gd name="T0" fmla="*/ 0 w 1"/>
                <a:gd name="T1" fmla="*/ 0 h 2"/>
                <a:gd name="T2" fmla="*/ 0 w 1"/>
                <a:gd name="T3" fmla="*/ 0 h 2"/>
                <a:gd name="T4" fmla="*/ 0 w 1"/>
                <a:gd name="T5" fmla="*/ 0 h 2"/>
                <a:gd name="T6" fmla="*/ 1 w 1"/>
                <a:gd name="T7" fmla="*/ 2 h 2"/>
                <a:gd name="T8" fmla="*/ 1 w 1"/>
                <a:gd name="T9" fmla="*/ 0 h 2"/>
                <a:gd name="T10" fmla="*/ 1 w 1"/>
                <a:gd name="T11" fmla="*/ 0 h 2"/>
                <a:gd name="T12" fmla="*/ 0 w 1"/>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2">
                  <a:moveTo>
                    <a:pt x="0" y="0"/>
                  </a:moveTo>
                  <a:lnTo>
                    <a:pt x="0" y="0"/>
                  </a:lnTo>
                  <a:lnTo>
                    <a:pt x="1" y="2"/>
                  </a:lnTo>
                  <a:lnTo>
                    <a:pt x="1"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24" name="Freeform 740">
              <a:extLst>
                <a:ext uri="{FF2B5EF4-FFF2-40B4-BE49-F238E27FC236}">
                  <a16:creationId xmlns:a16="http://schemas.microsoft.com/office/drawing/2014/main" id="{520D9AC7-48E4-4EA5-BE47-6802BA45CF51}"/>
                </a:ext>
              </a:extLst>
            </p:cNvPr>
            <p:cNvSpPr>
              <a:spLocks/>
            </p:cNvSpPr>
            <p:nvPr/>
          </p:nvSpPr>
          <p:spPr bwMode="auto">
            <a:xfrm>
              <a:off x="10764" y="2484"/>
              <a:ext cx="0" cy="1"/>
            </a:xfrm>
            <a:custGeom>
              <a:avLst/>
              <a:gdLst>
                <a:gd name="T0" fmla="*/ 0 h 1"/>
                <a:gd name="T1" fmla="*/ 1 h 1"/>
                <a:gd name="T2" fmla="*/ 0 h 1"/>
                <a:gd name="T3" fmla="*/ 0 h 1"/>
                <a:gd name="T4" fmla="*/ 0 60000 65536"/>
                <a:gd name="T5" fmla="*/ 0 60000 65536"/>
                <a:gd name="T6" fmla="*/ 0 60000 65536"/>
                <a:gd name="T7" fmla="*/ 0 60000 65536"/>
              </a:gdLst>
              <a:ahLst/>
              <a:cxnLst>
                <a:cxn ang="T4">
                  <a:pos x="0" y="T0"/>
                </a:cxn>
                <a:cxn ang="T5">
                  <a:pos x="0" y="T1"/>
                </a:cxn>
                <a:cxn ang="T6">
                  <a:pos x="0" y="T2"/>
                </a:cxn>
                <a:cxn ang="T7">
                  <a:pos x="0" y="T3"/>
                </a:cxn>
              </a:cxnLst>
              <a:rect l="0" t="0" r="r" b="b"/>
              <a:pathLst>
                <a:path h="1">
                  <a:moveTo>
                    <a:pt x="0" y="0"/>
                  </a:moveTo>
                  <a:lnTo>
                    <a:pt x="0" y="1"/>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25" name="Freeform 741">
              <a:extLst>
                <a:ext uri="{FF2B5EF4-FFF2-40B4-BE49-F238E27FC236}">
                  <a16:creationId xmlns:a16="http://schemas.microsoft.com/office/drawing/2014/main" id="{54E025EB-3127-495C-B334-F114C3E6FC9A}"/>
                </a:ext>
              </a:extLst>
            </p:cNvPr>
            <p:cNvSpPr>
              <a:spLocks/>
            </p:cNvSpPr>
            <p:nvPr/>
          </p:nvSpPr>
          <p:spPr bwMode="auto">
            <a:xfrm>
              <a:off x="10764" y="2484"/>
              <a:ext cx="0" cy="0"/>
            </a:xfrm>
            <a:custGeom>
              <a:avLst/>
              <a:gdLst>
                <a:gd name="T0" fmla="*/ 0 60000 65536"/>
                <a:gd name="T1" fmla="*/ 0 60000 65536"/>
                <a:gd name="T2" fmla="*/ 0 60000 65536"/>
                <a:gd name="T3" fmla="*/ 0 60000 65536"/>
                <a:gd name="T4" fmla="*/ 0 60000 65536"/>
                <a:gd name="T5" fmla="*/ 0 60000 65536"/>
                <a:gd name="T6" fmla="*/ 0 60000 65536"/>
                <a:gd name="T7" fmla="*/ 0 60000 65536"/>
              </a:gdLst>
              <a:ahLst/>
              <a:cxnLst>
                <a:cxn ang="T0">
                  <a:pos x="0" y="0"/>
                </a:cxn>
                <a:cxn ang="T1">
                  <a:pos x="0" y="0"/>
                </a:cxn>
                <a:cxn ang="T2">
                  <a:pos x="0" y="0"/>
                </a:cxn>
                <a:cxn ang="T3">
                  <a:pos x="0" y="0"/>
                </a:cxn>
                <a:cxn ang="T4">
                  <a:pos x="0" y="0"/>
                </a:cxn>
                <a:cxn ang="T5">
                  <a:pos x="0" y="0"/>
                </a:cxn>
                <a:cxn ang="T6">
                  <a:pos x="0" y="0"/>
                </a:cxn>
                <a:cxn ang="T7">
                  <a:pos x="0" y="0"/>
                </a:cxn>
              </a:cxnLst>
              <a:rect l="0" t="0" r="r" b="b"/>
              <a:pathLst>
                <a:path>
                  <a:moveTo>
                    <a:pt x="0" y="0"/>
                  </a:move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26" name="Freeform 742">
              <a:extLst>
                <a:ext uri="{FF2B5EF4-FFF2-40B4-BE49-F238E27FC236}">
                  <a16:creationId xmlns:a16="http://schemas.microsoft.com/office/drawing/2014/main" id="{7DBAE12A-F5F7-4541-A925-14CBC071453B}"/>
                </a:ext>
              </a:extLst>
            </p:cNvPr>
            <p:cNvSpPr>
              <a:spLocks/>
            </p:cNvSpPr>
            <p:nvPr/>
          </p:nvSpPr>
          <p:spPr bwMode="auto">
            <a:xfrm>
              <a:off x="10766" y="2489"/>
              <a:ext cx="1" cy="1"/>
            </a:xfrm>
            <a:custGeom>
              <a:avLst/>
              <a:gdLst>
                <a:gd name="T0" fmla="*/ 1 w 1"/>
                <a:gd name="T1" fmla="*/ 1 h 1"/>
                <a:gd name="T2" fmla="*/ 1 w 1"/>
                <a:gd name="T3" fmla="*/ 1 h 1"/>
                <a:gd name="T4" fmla="*/ 0 w 1"/>
                <a:gd name="T5" fmla="*/ 0 h 1"/>
                <a:gd name="T6" fmla="*/ 0 w 1"/>
                <a:gd name="T7" fmla="*/ 0 h 1"/>
                <a:gd name="T8" fmla="*/ 1 w 1"/>
                <a:gd name="T9" fmla="*/ 1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1" y="1"/>
                  </a:moveTo>
                  <a:lnTo>
                    <a:pt x="1" y="1"/>
                  </a:lnTo>
                  <a:lnTo>
                    <a:pt x="0" y="0"/>
                  </a:lnTo>
                  <a:lnTo>
                    <a:pt x="1"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27" name="Freeform 743">
              <a:extLst>
                <a:ext uri="{FF2B5EF4-FFF2-40B4-BE49-F238E27FC236}">
                  <a16:creationId xmlns:a16="http://schemas.microsoft.com/office/drawing/2014/main" id="{DF90318C-27C2-4416-8CC2-971A50ACC4F0}"/>
                </a:ext>
              </a:extLst>
            </p:cNvPr>
            <p:cNvSpPr>
              <a:spLocks/>
            </p:cNvSpPr>
            <p:nvPr/>
          </p:nvSpPr>
          <p:spPr bwMode="auto">
            <a:xfrm>
              <a:off x="10767" y="2485"/>
              <a:ext cx="0" cy="2"/>
            </a:xfrm>
            <a:custGeom>
              <a:avLst/>
              <a:gdLst>
                <a:gd name="T0" fmla="*/ 2 h 2"/>
                <a:gd name="T1" fmla="*/ 2 h 2"/>
                <a:gd name="T2" fmla="*/ 2 h 2"/>
                <a:gd name="T3" fmla="*/ 0 h 2"/>
                <a:gd name="T4" fmla="*/ 2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2"/>
                  </a:moveTo>
                  <a:lnTo>
                    <a:pt x="0" y="2"/>
                  </a:lnTo>
                  <a:lnTo>
                    <a:pt x="0"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28" name="Rectangle 744">
              <a:extLst>
                <a:ext uri="{FF2B5EF4-FFF2-40B4-BE49-F238E27FC236}">
                  <a16:creationId xmlns:a16="http://schemas.microsoft.com/office/drawing/2014/main" id="{F252019A-2718-45D3-A548-E75BDE66E9AA}"/>
                </a:ext>
              </a:extLst>
            </p:cNvPr>
            <p:cNvSpPr>
              <a:spLocks noChangeArrowheads="1"/>
            </p:cNvSpPr>
            <p:nvPr/>
          </p:nvSpPr>
          <p:spPr bwMode="auto">
            <a:xfrm>
              <a:off x="10766" y="2487"/>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329" name="Freeform 745">
              <a:extLst>
                <a:ext uri="{FF2B5EF4-FFF2-40B4-BE49-F238E27FC236}">
                  <a16:creationId xmlns:a16="http://schemas.microsoft.com/office/drawing/2014/main" id="{83FDFCF9-F49B-4BD3-B79C-793178C4EB05}"/>
                </a:ext>
              </a:extLst>
            </p:cNvPr>
            <p:cNvSpPr>
              <a:spLocks/>
            </p:cNvSpPr>
            <p:nvPr/>
          </p:nvSpPr>
          <p:spPr bwMode="auto">
            <a:xfrm>
              <a:off x="10769" y="2492"/>
              <a:ext cx="2" cy="2"/>
            </a:xfrm>
            <a:custGeom>
              <a:avLst/>
              <a:gdLst>
                <a:gd name="T0" fmla="*/ 0 w 2"/>
                <a:gd name="T1" fmla="*/ 0 h 2"/>
                <a:gd name="T2" fmla="*/ 0 w 2"/>
                <a:gd name="T3" fmla="*/ 0 h 2"/>
                <a:gd name="T4" fmla="*/ 2 w 2"/>
                <a:gd name="T5" fmla="*/ 2 h 2"/>
                <a:gd name="T6" fmla="*/ 2 w 2"/>
                <a:gd name="T7" fmla="*/ 0 h 2"/>
                <a:gd name="T8" fmla="*/ 0 w 2"/>
                <a:gd name="T9" fmla="*/ 0 h 2"/>
                <a:gd name="T10" fmla="*/ 0 w 2"/>
                <a:gd name="T11" fmla="*/ 0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2">
                  <a:moveTo>
                    <a:pt x="0" y="0"/>
                  </a:moveTo>
                  <a:lnTo>
                    <a:pt x="0" y="0"/>
                  </a:lnTo>
                  <a:lnTo>
                    <a:pt x="2" y="2"/>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30" name="Rectangle 746">
              <a:extLst>
                <a:ext uri="{FF2B5EF4-FFF2-40B4-BE49-F238E27FC236}">
                  <a16:creationId xmlns:a16="http://schemas.microsoft.com/office/drawing/2014/main" id="{A7F7D8B9-A8B4-456E-B852-1A755F5A0F7F}"/>
                </a:ext>
              </a:extLst>
            </p:cNvPr>
            <p:cNvSpPr>
              <a:spLocks noChangeArrowheads="1"/>
            </p:cNvSpPr>
            <p:nvPr/>
          </p:nvSpPr>
          <p:spPr bwMode="auto">
            <a:xfrm>
              <a:off x="10773" y="2492"/>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331" name="Freeform 747">
              <a:extLst>
                <a:ext uri="{FF2B5EF4-FFF2-40B4-BE49-F238E27FC236}">
                  <a16:creationId xmlns:a16="http://schemas.microsoft.com/office/drawing/2014/main" id="{3DED9E18-6264-4072-8146-3FD0903B23DB}"/>
                </a:ext>
              </a:extLst>
            </p:cNvPr>
            <p:cNvSpPr>
              <a:spLocks/>
            </p:cNvSpPr>
            <p:nvPr/>
          </p:nvSpPr>
          <p:spPr bwMode="auto">
            <a:xfrm>
              <a:off x="10771" y="2478"/>
              <a:ext cx="2" cy="2"/>
            </a:xfrm>
            <a:custGeom>
              <a:avLst/>
              <a:gdLst>
                <a:gd name="T0" fmla="*/ 4 w 1"/>
                <a:gd name="T1" fmla="*/ 4 h 1"/>
                <a:gd name="T2" fmla="*/ 0 w 1"/>
                <a:gd name="T3" fmla="*/ 0 h 1"/>
                <a:gd name="T4" fmla="*/ 0 w 1"/>
                <a:gd name="T5" fmla="*/ 0 h 1"/>
                <a:gd name="T6" fmla="*/ 0 w 1"/>
                <a:gd name="T7" fmla="*/ 4 h 1"/>
                <a:gd name="T8" fmla="*/ 4 w 1"/>
                <a:gd name="T9" fmla="*/ 4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1" y="1"/>
                  </a:moveTo>
                  <a:cubicBezTo>
                    <a:pt x="1" y="0"/>
                    <a:pt x="0" y="0"/>
                    <a:pt x="0" y="0"/>
                  </a:cubicBezTo>
                  <a:cubicBezTo>
                    <a:pt x="0" y="0"/>
                    <a:pt x="0" y="0"/>
                    <a:pt x="0" y="0"/>
                  </a:cubicBezTo>
                  <a:cubicBezTo>
                    <a:pt x="0" y="0"/>
                    <a:pt x="0" y="0"/>
                    <a:pt x="0" y="1"/>
                  </a:cubicBezTo>
                  <a:cubicBezTo>
                    <a:pt x="1" y="1"/>
                    <a:pt x="1" y="1"/>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32" name="Freeform 748">
              <a:extLst>
                <a:ext uri="{FF2B5EF4-FFF2-40B4-BE49-F238E27FC236}">
                  <a16:creationId xmlns:a16="http://schemas.microsoft.com/office/drawing/2014/main" id="{FFA47FB2-8B0C-411C-874A-C1B06A5CD022}"/>
                </a:ext>
              </a:extLst>
            </p:cNvPr>
            <p:cNvSpPr>
              <a:spLocks/>
            </p:cNvSpPr>
            <p:nvPr/>
          </p:nvSpPr>
          <p:spPr bwMode="auto">
            <a:xfrm>
              <a:off x="10842" y="2361"/>
              <a:ext cx="3" cy="2"/>
            </a:xfrm>
            <a:custGeom>
              <a:avLst/>
              <a:gdLst>
                <a:gd name="T0" fmla="*/ 3 w 2"/>
                <a:gd name="T1" fmla="*/ 4 h 1"/>
                <a:gd name="T2" fmla="*/ 5 w 2"/>
                <a:gd name="T3" fmla="*/ 0 h 1"/>
                <a:gd name="T4" fmla="*/ 5 w 2"/>
                <a:gd name="T5" fmla="*/ 0 h 1"/>
                <a:gd name="T6" fmla="*/ 0 w 2"/>
                <a:gd name="T7" fmla="*/ 0 h 1"/>
                <a:gd name="T8" fmla="*/ 0 w 2"/>
                <a:gd name="T9" fmla="*/ 0 h 1"/>
                <a:gd name="T10" fmla="*/ 0 w 2"/>
                <a:gd name="T11" fmla="*/ 4 h 1"/>
                <a:gd name="T12" fmla="*/ 3 w 2"/>
                <a:gd name="T13" fmla="*/ 4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1" y="1"/>
                  </a:moveTo>
                  <a:cubicBezTo>
                    <a:pt x="2" y="0"/>
                    <a:pt x="2" y="0"/>
                    <a:pt x="2" y="0"/>
                  </a:cubicBezTo>
                  <a:cubicBezTo>
                    <a:pt x="2" y="0"/>
                    <a:pt x="2" y="0"/>
                    <a:pt x="2" y="0"/>
                  </a:cubicBezTo>
                  <a:cubicBezTo>
                    <a:pt x="1" y="0"/>
                    <a:pt x="1" y="0"/>
                    <a:pt x="0" y="0"/>
                  </a:cubicBezTo>
                  <a:cubicBezTo>
                    <a:pt x="0" y="0"/>
                    <a:pt x="0" y="0"/>
                    <a:pt x="0" y="0"/>
                  </a:cubicBezTo>
                  <a:cubicBezTo>
                    <a:pt x="0" y="1"/>
                    <a:pt x="0" y="1"/>
                    <a:pt x="0" y="1"/>
                  </a:cubicBezTo>
                  <a:lnTo>
                    <a:pt x="1"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33" name="Freeform 749">
              <a:extLst>
                <a:ext uri="{FF2B5EF4-FFF2-40B4-BE49-F238E27FC236}">
                  <a16:creationId xmlns:a16="http://schemas.microsoft.com/office/drawing/2014/main" id="{FFC9CA39-B60D-4442-A4F6-68797103B5CE}"/>
                </a:ext>
              </a:extLst>
            </p:cNvPr>
            <p:cNvSpPr>
              <a:spLocks/>
            </p:cNvSpPr>
            <p:nvPr/>
          </p:nvSpPr>
          <p:spPr bwMode="auto">
            <a:xfrm>
              <a:off x="10842" y="2396"/>
              <a:ext cx="5" cy="3"/>
            </a:xfrm>
            <a:custGeom>
              <a:avLst/>
              <a:gdLst>
                <a:gd name="T0" fmla="*/ 3 w 3"/>
                <a:gd name="T1" fmla="*/ 0 h 2"/>
                <a:gd name="T2" fmla="*/ 0 w 3"/>
                <a:gd name="T3" fmla="*/ 0 h 2"/>
                <a:gd name="T4" fmla="*/ 5 w 3"/>
                <a:gd name="T5" fmla="*/ 5 h 2"/>
                <a:gd name="T6" fmla="*/ 8 w 3"/>
                <a:gd name="T7" fmla="*/ 5 h 2"/>
                <a:gd name="T8" fmla="*/ 5 w 3"/>
                <a:gd name="T9" fmla="*/ 3 h 2"/>
                <a:gd name="T10" fmla="*/ 3 w 3"/>
                <a:gd name="T11" fmla="*/ 0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 h="2">
                  <a:moveTo>
                    <a:pt x="1" y="0"/>
                  </a:moveTo>
                  <a:cubicBezTo>
                    <a:pt x="0" y="0"/>
                    <a:pt x="0" y="0"/>
                    <a:pt x="0" y="0"/>
                  </a:cubicBezTo>
                  <a:cubicBezTo>
                    <a:pt x="0" y="1"/>
                    <a:pt x="2" y="2"/>
                    <a:pt x="2" y="2"/>
                  </a:cubicBezTo>
                  <a:cubicBezTo>
                    <a:pt x="3" y="2"/>
                    <a:pt x="3" y="2"/>
                    <a:pt x="3" y="2"/>
                  </a:cubicBezTo>
                  <a:cubicBezTo>
                    <a:pt x="2" y="1"/>
                    <a:pt x="2" y="1"/>
                    <a:pt x="2" y="1"/>
                  </a:cubicBez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34" name="Freeform 750">
              <a:extLst>
                <a:ext uri="{FF2B5EF4-FFF2-40B4-BE49-F238E27FC236}">
                  <a16:creationId xmlns:a16="http://schemas.microsoft.com/office/drawing/2014/main" id="{25DC33C1-687F-4439-9DA5-92905C8CDCE7}"/>
                </a:ext>
              </a:extLst>
            </p:cNvPr>
            <p:cNvSpPr>
              <a:spLocks/>
            </p:cNvSpPr>
            <p:nvPr/>
          </p:nvSpPr>
          <p:spPr bwMode="auto">
            <a:xfrm>
              <a:off x="10819" y="2380"/>
              <a:ext cx="0" cy="2"/>
            </a:xfrm>
            <a:custGeom>
              <a:avLst/>
              <a:gdLst>
                <a:gd name="T0" fmla="*/ 0 h 2"/>
                <a:gd name="T1" fmla="*/ 2 h 2"/>
                <a:gd name="T2" fmla="*/ 0 h 2"/>
                <a:gd name="T3" fmla="*/ 0 h 2"/>
                <a:gd name="T4" fmla="*/ 0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0"/>
                  </a:moveTo>
                  <a:lnTo>
                    <a:pt x="0" y="2"/>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35" name="Freeform 751">
              <a:extLst>
                <a:ext uri="{FF2B5EF4-FFF2-40B4-BE49-F238E27FC236}">
                  <a16:creationId xmlns:a16="http://schemas.microsoft.com/office/drawing/2014/main" id="{F311A020-7762-43D3-9A23-33EDF08206D2}"/>
                </a:ext>
              </a:extLst>
            </p:cNvPr>
            <p:cNvSpPr>
              <a:spLocks/>
            </p:cNvSpPr>
            <p:nvPr/>
          </p:nvSpPr>
          <p:spPr bwMode="auto">
            <a:xfrm>
              <a:off x="10771" y="2470"/>
              <a:ext cx="2" cy="0"/>
            </a:xfrm>
            <a:custGeom>
              <a:avLst/>
              <a:gdLst>
                <a:gd name="T0" fmla="*/ 2 w 2"/>
                <a:gd name="T1" fmla="*/ 2 w 2"/>
                <a:gd name="T2" fmla="*/ 0 w 2"/>
                <a:gd name="T3" fmla="*/ 2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36" name="Freeform 752">
              <a:extLst>
                <a:ext uri="{FF2B5EF4-FFF2-40B4-BE49-F238E27FC236}">
                  <a16:creationId xmlns:a16="http://schemas.microsoft.com/office/drawing/2014/main" id="{EBBA71B5-9637-4277-B558-0635B2CF2B39}"/>
                </a:ext>
              </a:extLst>
            </p:cNvPr>
            <p:cNvSpPr>
              <a:spLocks/>
            </p:cNvSpPr>
            <p:nvPr/>
          </p:nvSpPr>
          <p:spPr bwMode="auto">
            <a:xfrm>
              <a:off x="10767" y="2485"/>
              <a:ext cx="2" cy="0"/>
            </a:xfrm>
            <a:custGeom>
              <a:avLst/>
              <a:gdLst>
                <a:gd name="T0" fmla="*/ 0 w 2"/>
                <a:gd name="T1" fmla="*/ 2 w 2"/>
                <a:gd name="T2" fmla="*/ 2 w 2"/>
                <a:gd name="T3" fmla="*/ 2 w 2"/>
                <a:gd name="T4" fmla="*/ 0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0" y="0"/>
                  </a:move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37" name="Freeform 753">
              <a:extLst>
                <a:ext uri="{FF2B5EF4-FFF2-40B4-BE49-F238E27FC236}">
                  <a16:creationId xmlns:a16="http://schemas.microsoft.com/office/drawing/2014/main" id="{94D0DB56-E268-4F25-BA6B-9F67C7490AAE}"/>
                </a:ext>
              </a:extLst>
            </p:cNvPr>
            <p:cNvSpPr>
              <a:spLocks/>
            </p:cNvSpPr>
            <p:nvPr/>
          </p:nvSpPr>
          <p:spPr bwMode="auto">
            <a:xfrm>
              <a:off x="10816" y="2344"/>
              <a:ext cx="3" cy="3"/>
            </a:xfrm>
            <a:custGeom>
              <a:avLst/>
              <a:gdLst>
                <a:gd name="T0" fmla="*/ 3 w 2"/>
                <a:gd name="T1" fmla="*/ 5 h 2"/>
                <a:gd name="T2" fmla="*/ 3 w 2"/>
                <a:gd name="T3" fmla="*/ 5 h 2"/>
                <a:gd name="T4" fmla="*/ 3 w 2"/>
                <a:gd name="T5" fmla="*/ 5 h 2"/>
                <a:gd name="T6" fmla="*/ 5 w 2"/>
                <a:gd name="T7" fmla="*/ 3 h 2"/>
                <a:gd name="T8" fmla="*/ 3 w 2"/>
                <a:gd name="T9" fmla="*/ 3 h 2"/>
                <a:gd name="T10" fmla="*/ 3 w 2"/>
                <a:gd name="T11" fmla="*/ 3 h 2"/>
                <a:gd name="T12" fmla="*/ 0 w 2"/>
                <a:gd name="T13" fmla="*/ 3 h 2"/>
                <a:gd name="T14" fmla="*/ 3 w 2"/>
                <a:gd name="T15" fmla="*/ 5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2">
                  <a:moveTo>
                    <a:pt x="1" y="2"/>
                  </a:moveTo>
                  <a:cubicBezTo>
                    <a:pt x="1" y="2"/>
                    <a:pt x="1" y="2"/>
                    <a:pt x="1" y="2"/>
                  </a:cubicBezTo>
                  <a:cubicBezTo>
                    <a:pt x="1" y="2"/>
                    <a:pt x="1" y="2"/>
                    <a:pt x="1" y="2"/>
                  </a:cubicBezTo>
                  <a:cubicBezTo>
                    <a:pt x="2" y="1"/>
                    <a:pt x="2" y="1"/>
                    <a:pt x="2" y="1"/>
                  </a:cubicBezTo>
                  <a:cubicBezTo>
                    <a:pt x="2" y="0"/>
                    <a:pt x="2" y="1"/>
                    <a:pt x="1" y="1"/>
                  </a:cubicBezTo>
                  <a:cubicBezTo>
                    <a:pt x="1" y="1"/>
                    <a:pt x="1" y="1"/>
                    <a:pt x="1" y="1"/>
                  </a:cubicBezTo>
                  <a:cubicBezTo>
                    <a:pt x="0" y="1"/>
                    <a:pt x="0" y="1"/>
                    <a:pt x="0" y="1"/>
                  </a:cubicBezTo>
                  <a:cubicBezTo>
                    <a:pt x="0" y="2"/>
                    <a:pt x="0" y="2"/>
                    <a:pt x="1" y="2"/>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38" name="Rectangle 754">
              <a:extLst>
                <a:ext uri="{FF2B5EF4-FFF2-40B4-BE49-F238E27FC236}">
                  <a16:creationId xmlns:a16="http://schemas.microsoft.com/office/drawing/2014/main" id="{E32F0915-8A35-4D9B-8FE7-D4E3CAC6DE23}"/>
                </a:ext>
              </a:extLst>
            </p:cNvPr>
            <p:cNvSpPr>
              <a:spLocks noChangeArrowheads="1"/>
            </p:cNvSpPr>
            <p:nvPr/>
          </p:nvSpPr>
          <p:spPr bwMode="auto">
            <a:xfrm>
              <a:off x="10802" y="2449"/>
              <a:ext cx="2"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339" name="Rectangle 755">
              <a:extLst>
                <a:ext uri="{FF2B5EF4-FFF2-40B4-BE49-F238E27FC236}">
                  <a16:creationId xmlns:a16="http://schemas.microsoft.com/office/drawing/2014/main" id="{33CDDACE-36D7-4A86-BECF-CD8F34B46840}"/>
                </a:ext>
              </a:extLst>
            </p:cNvPr>
            <p:cNvSpPr>
              <a:spLocks noChangeArrowheads="1"/>
            </p:cNvSpPr>
            <p:nvPr/>
          </p:nvSpPr>
          <p:spPr bwMode="auto">
            <a:xfrm>
              <a:off x="10812" y="2459"/>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340" name="Freeform 756">
              <a:extLst>
                <a:ext uri="{FF2B5EF4-FFF2-40B4-BE49-F238E27FC236}">
                  <a16:creationId xmlns:a16="http://schemas.microsoft.com/office/drawing/2014/main" id="{5AD8D68F-B741-4FF4-935C-8F70A6E9EA1D}"/>
                </a:ext>
              </a:extLst>
            </p:cNvPr>
            <p:cNvSpPr>
              <a:spLocks/>
            </p:cNvSpPr>
            <p:nvPr/>
          </p:nvSpPr>
          <p:spPr bwMode="auto">
            <a:xfrm>
              <a:off x="10729" y="2490"/>
              <a:ext cx="2" cy="2"/>
            </a:xfrm>
            <a:custGeom>
              <a:avLst/>
              <a:gdLst>
                <a:gd name="T0" fmla="*/ 2 w 2"/>
                <a:gd name="T1" fmla="*/ 2 h 2"/>
                <a:gd name="T2" fmla="*/ 2 w 2"/>
                <a:gd name="T3" fmla="*/ 0 h 2"/>
                <a:gd name="T4" fmla="*/ 0 w 2"/>
                <a:gd name="T5" fmla="*/ 2 h 2"/>
                <a:gd name="T6" fmla="*/ 0 w 2"/>
                <a:gd name="T7" fmla="*/ 2 h 2"/>
                <a:gd name="T8" fmla="*/ 0 w 2"/>
                <a:gd name="T9" fmla="*/ 2 h 2"/>
                <a:gd name="T10" fmla="*/ 2 w 2"/>
                <a:gd name="T11" fmla="*/ 2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2">
                  <a:moveTo>
                    <a:pt x="2" y="2"/>
                  </a:moveTo>
                  <a:lnTo>
                    <a:pt x="2" y="0"/>
                  </a:lnTo>
                  <a:lnTo>
                    <a:pt x="0" y="2"/>
                  </a:lnTo>
                  <a:lnTo>
                    <a:pt x="2"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41" name="Freeform 757">
              <a:extLst>
                <a:ext uri="{FF2B5EF4-FFF2-40B4-BE49-F238E27FC236}">
                  <a16:creationId xmlns:a16="http://schemas.microsoft.com/office/drawing/2014/main" id="{09100CBD-2E7A-430C-891B-5DB2DAABA026}"/>
                </a:ext>
              </a:extLst>
            </p:cNvPr>
            <p:cNvSpPr>
              <a:spLocks/>
            </p:cNvSpPr>
            <p:nvPr/>
          </p:nvSpPr>
          <p:spPr bwMode="auto">
            <a:xfrm>
              <a:off x="10802" y="2430"/>
              <a:ext cx="3" cy="2"/>
            </a:xfrm>
            <a:custGeom>
              <a:avLst/>
              <a:gdLst>
                <a:gd name="T0" fmla="*/ 3 w 3"/>
                <a:gd name="T1" fmla="*/ 2 h 2"/>
                <a:gd name="T2" fmla="*/ 3 w 3"/>
                <a:gd name="T3" fmla="*/ 0 h 2"/>
                <a:gd name="T4" fmla="*/ 2 w 3"/>
                <a:gd name="T5" fmla="*/ 0 h 2"/>
                <a:gd name="T6" fmla="*/ 2 w 3"/>
                <a:gd name="T7" fmla="*/ 0 h 2"/>
                <a:gd name="T8" fmla="*/ 0 w 3"/>
                <a:gd name="T9" fmla="*/ 2 h 2"/>
                <a:gd name="T10" fmla="*/ 2 w 3"/>
                <a:gd name="T11" fmla="*/ 2 h 2"/>
                <a:gd name="T12" fmla="*/ 3 w 3"/>
                <a:gd name="T13" fmla="*/ 2 h 2"/>
                <a:gd name="T14" fmla="*/ 3 w 3"/>
                <a:gd name="T15" fmla="*/ 2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 h="2">
                  <a:moveTo>
                    <a:pt x="3" y="2"/>
                  </a:moveTo>
                  <a:lnTo>
                    <a:pt x="3" y="0"/>
                  </a:lnTo>
                  <a:lnTo>
                    <a:pt x="2" y="0"/>
                  </a:lnTo>
                  <a:lnTo>
                    <a:pt x="0" y="2"/>
                  </a:lnTo>
                  <a:lnTo>
                    <a:pt x="2" y="2"/>
                  </a:lnTo>
                  <a:lnTo>
                    <a:pt x="3"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42" name="Freeform 758">
              <a:extLst>
                <a:ext uri="{FF2B5EF4-FFF2-40B4-BE49-F238E27FC236}">
                  <a16:creationId xmlns:a16="http://schemas.microsoft.com/office/drawing/2014/main" id="{D468D74F-92FA-4DF3-933E-66A781B18C8A}"/>
                </a:ext>
              </a:extLst>
            </p:cNvPr>
            <p:cNvSpPr>
              <a:spLocks/>
            </p:cNvSpPr>
            <p:nvPr/>
          </p:nvSpPr>
          <p:spPr bwMode="auto">
            <a:xfrm>
              <a:off x="10802" y="2444"/>
              <a:ext cx="2" cy="2"/>
            </a:xfrm>
            <a:custGeom>
              <a:avLst/>
              <a:gdLst>
                <a:gd name="T0" fmla="*/ 2 w 2"/>
                <a:gd name="T1" fmla="*/ 0 h 2"/>
                <a:gd name="T2" fmla="*/ 0 w 2"/>
                <a:gd name="T3" fmla="*/ 2 h 2"/>
                <a:gd name="T4" fmla="*/ 2 w 2"/>
                <a:gd name="T5" fmla="*/ 2 h 2"/>
                <a:gd name="T6" fmla="*/ 2 w 2"/>
                <a:gd name="T7" fmla="*/ 2 h 2"/>
                <a:gd name="T8" fmla="*/ 2 w 2"/>
                <a:gd name="T9" fmla="*/ 2 h 2"/>
                <a:gd name="T10" fmla="*/ 2 w 2"/>
                <a:gd name="T11" fmla="*/ 0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2">
                  <a:moveTo>
                    <a:pt x="2" y="0"/>
                  </a:moveTo>
                  <a:lnTo>
                    <a:pt x="0" y="2"/>
                  </a:lnTo>
                  <a:lnTo>
                    <a:pt x="2" y="2"/>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43" name="Rectangle 759">
              <a:extLst>
                <a:ext uri="{FF2B5EF4-FFF2-40B4-BE49-F238E27FC236}">
                  <a16:creationId xmlns:a16="http://schemas.microsoft.com/office/drawing/2014/main" id="{E0E0111C-92B9-49DF-A1A4-22DA27408A05}"/>
                </a:ext>
              </a:extLst>
            </p:cNvPr>
            <p:cNvSpPr>
              <a:spLocks noChangeArrowheads="1"/>
            </p:cNvSpPr>
            <p:nvPr/>
          </p:nvSpPr>
          <p:spPr bwMode="auto">
            <a:xfrm>
              <a:off x="10800" y="2428"/>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344" name="Freeform 760">
              <a:extLst>
                <a:ext uri="{FF2B5EF4-FFF2-40B4-BE49-F238E27FC236}">
                  <a16:creationId xmlns:a16="http://schemas.microsoft.com/office/drawing/2014/main" id="{027D8E36-59B3-4284-98BD-7F240F22C0E2}"/>
                </a:ext>
              </a:extLst>
            </p:cNvPr>
            <p:cNvSpPr>
              <a:spLocks/>
            </p:cNvSpPr>
            <p:nvPr/>
          </p:nvSpPr>
          <p:spPr bwMode="auto">
            <a:xfrm>
              <a:off x="10800" y="2471"/>
              <a:ext cx="2" cy="2"/>
            </a:xfrm>
            <a:custGeom>
              <a:avLst/>
              <a:gdLst>
                <a:gd name="T0" fmla="*/ 2 w 2"/>
                <a:gd name="T1" fmla="*/ 0 h 2"/>
                <a:gd name="T2" fmla="*/ 0 w 2"/>
                <a:gd name="T3" fmla="*/ 2 h 2"/>
                <a:gd name="T4" fmla="*/ 2 w 2"/>
                <a:gd name="T5" fmla="*/ 2 h 2"/>
                <a:gd name="T6" fmla="*/ 2 w 2"/>
                <a:gd name="T7" fmla="*/ 2 h 2"/>
                <a:gd name="T8" fmla="*/ 2 w 2"/>
                <a:gd name="T9" fmla="*/ 2 h 2"/>
                <a:gd name="T10" fmla="*/ 2 w 2"/>
                <a:gd name="T11" fmla="*/ 0 h 2"/>
                <a:gd name="T12" fmla="*/ 2 w 2"/>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2" y="0"/>
                  </a:moveTo>
                  <a:lnTo>
                    <a:pt x="0" y="2"/>
                  </a:lnTo>
                  <a:lnTo>
                    <a:pt x="2" y="2"/>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45" name="Freeform 761">
              <a:extLst>
                <a:ext uri="{FF2B5EF4-FFF2-40B4-BE49-F238E27FC236}">
                  <a16:creationId xmlns:a16="http://schemas.microsoft.com/office/drawing/2014/main" id="{C22E7AA4-5B3B-4D1D-A9B8-2B431E2148BB}"/>
                </a:ext>
              </a:extLst>
            </p:cNvPr>
            <p:cNvSpPr>
              <a:spLocks/>
            </p:cNvSpPr>
            <p:nvPr/>
          </p:nvSpPr>
          <p:spPr bwMode="auto">
            <a:xfrm>
              <a:off x="10800" y="2477"/>
              <a:ext cx="2" cy="0"/>
            </a:xfrm>
            <a:custGeom>
              <a:avLst/>
              <a:gdLst>
                <a:gd name="T0" fmla="*/ 0 w 2"/>
                <a:gd name="T1" fmla="*/ 2 w 2"/>
                <a:gd name="T2" fmla="*/ 2 w 2"/>
                <a:gd name="T3" fmla="*/ 2 w 2"/>
                <a:gd name="T4" fmla="*/ 0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0" y="0"/>
                  </a:move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46" name="Freeform 762">
              <a:extLst>
                <a:ext uri="{FF2B5EF4-FFF2-40B4-BE49-F238E27FC236}">
                  <a16:creationId xmlns:a16="http://schemas.microsoft.com/office/drawing/2014/main" id="{57419F6A-66C3-4667-A039-9131584488C7}"/>
                </a:ext>
              </a:extLst>
            </p:cNvPr>
            <p:cNvSpPr>
              <a:spLocks/>
            </p:cNvSpPr>
            <p:nvPr/>
          </p:nvSpPr>
          <p:spPr bwMode="auto">
            <a:xfrm>
              <a:off x="10805" y="2465"/>
              <a:ext cx="2" cy="1"/>
            </a:xfrm>
            <a:custGeom>
              <a:avLst/>
              <a:gdLst>
                <a:gd name="T0" fmla="*/ 0 w 1"/>
                <a:gd name="T1" fmla="*/ 1 h 1"/>
                <a:gd name="T2" fmla="*/ 0 w 1"/>
                <a:gd name="T3" fmla="*/ 1 h 1"/>
                <a:gd name="T4" fmla="*/ 4 w 1"/>
                <a:gd name="T5" fmla="*/ 0 h 1"/>
                <a:gd name="T6" fmla="*/ 0 w 1"/>
                <a:gd name="T7" fmla="*/ 1 h 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 h="1">
                  <a:moveTo>
                    <a:pt x="0" y="1"/>
                  </a:moveTo>
                  <a:cubicBezTo>
                    <a:pt x="0" y="1"/>
                    <a:pt x="0" y="1"/>
                    <a:pt x="0" y="1"/>
                  </a:cubicBezTo>
                  <a:cubicBezTo>
                    <a:pt x="1" y="1"/>
                    <a:pt x="1" y="1"/>
                    <a:pt x="1" y="0"/>
                  </a:cubicBezTo>
                  <a:cubicBezTo>
                    <a:pt x="1" y="1"/>
                    <a:pt x="0" y="1"/>
                    <a:pt x="0"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47" name="Freeform 763">
              <a:extLst>
                <a:ext uri="{FF2B5EF4-FFF2-40B4-BE49-F238E27FC236}">
                  <a16:creationId xmlns:a16="http://schemas.microsoft.com/office/drawing/2014/main" id="{B1A4DC95-5AAC-4CE9-978C-382500F76671}"/>
                </a:ext>
              </a:extLst>
            </p:cNvPr>
            <p:cNvSpPr>
              <a:spLocks/>
            </p:cNvSpPr>
            <p:nvPr/>
          </p:nvSpPr>
          <p:spPr bwMode="auto">
            <a:xfrm>
              <a:off x="10809" y="2471"/>
              <a:ext cx="3" cy="2"/>
            </a:xfrm>
            <a:custGeom>
              <a:avLst/>
              <a:gdLst>
                <a:gd name="T0" fmla="*/ 2 w 3"/>
                <a:gd name="T1" fmla="*/ 0 h 2"/>
                <a:gd name="T2" fmla="*/ 0 w 3"/>
                <a:gd name="T3" fmla="*/ 2 h 2"/>
                <a:gd name="T4" fmla="*/ 2 w 3"/>
                <a:gd name="T5" fmla="*/ 2 h 2"/>
                <a:gd name="T6" fmla="*/ 2 w 3"/>
                <a:gd name="T7" fmla="*/ 2 h 2"/>
                <a:gd name="T8" fmla="*/ 3 w 3"/>
                <a:gd name="T9" fmla="*/ 0 h 2"/>
                <a:gd name="T10" fmla="*/ 2 w 3"/>
                <a:gd name="T11" fmla="*/ 0 h 2"/>
                <a:gd name="T12" fmla="*/ 2 w 3"/>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 h="2">
                  <a:moveTo>
                    <a:pt x="2" y="0"/>
                  </a:moveTo>
                  <a:lnTo>
                    <a:pt x="0" y="2"/>
                  </a:lnTo>
                  <a:lnTo>
                    <a:pt x="2" y="2"/>
                  </a:lnTo>
                  <a:lnTo>
                    <a:pt x="3"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48" name="Rectangle 764">
              <a:extLst>
                <a:ext uri="{FF2B5EF4-FFF2-40B4-BE49-F238E27FC236}">
                  <a16:creationId xmlns:a16="http://schemas.microsoft.com/office/drawing/2014/main" id="{F46CEB5C-605D-4D48-B734-7D87B0C558FE}"/>
                </a:ext>
              </a:extLst>
            </p:cNvPr>
            <p:cNvSpPr>
              <a:spLocks noChangeArrowheads="1"/>
            </p:cNvSpPr>
            <p:nvPr/>
          </p:nvSpPr>
          <p:spPr bwMode="auto">
            <a:xfrm>
              <a:off x="10811" y="2449"/>
              <a:ext cx="1" cy="2"/>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349" name="Freeform 765">
              <a:extLst>
                <a:ext uri="{FF2B5EF4-FFF2-40B4-BE49-F238E27FC236}">
                  <a16:creationId xmlns:a16="http://schemas.microsoft.com/office/drawing/2014/main" id="{FB6D1FA8-2EC2-4EE9-8605-3C21E8CAAE8C}"/>
                </a:ext>
              </a:extLst>
            </p:cNvPr>
            <p:cNvSpPr>
              <a:spLocks/>
            </p:cNvSpPr>
            <p:nvPr/>
          </p:nvSpPr>
          <p:spPr bwMode="auto">
            <a:xfrm>
              <a:off x="10811" y="2446"/>
              <a:ext cx="1" cy="0"/>
            </a:xfrm>
            <a:custGeom>
              <a:avLst/>
              <a:gdLst>
                <a:gd name="T0" fmla="*/ 1 w 1"/>
                <a:gd name="T1" fmla="*/ 0 w 1"/>
                <a:gd name="T2" fmla="*/ 0 w 1"/>
                <a:gd name="T3" fmla="*/ 0 w 1"/>
                <a:gd name="T4" fmla="*/ 1 w 1"/>
                <a:gd name="T5" fmla="*/ 1 w 1"/>
                <a:gd name="T6" fmla="*/ 1 w 1"/>
                <a:gd name="T7" fmla="*/ 0 60000 65536"/>
                <a:gd name="T8" fmla="*/ 0 60000 65536"/>
                <a:gd name="T9" fmla="*/ 0 60000 65536"/>
                <a:gd name="T10" fmla="*/ 0 60000 65536"/>
                <a:gd name="T11" fmla="*/ 0 60000 65536"/>
                <a:gd name="T12" fmla="*/ 0 60000 65536"/>
                <a:gd name="T13" fmla="*/ 0 60000 65536"/>
              </a:gdLst>
              <a:ahLst/>
              <a:cxnLst>
                <a:cxn ang="T7">
                  <a:pos x="T0" y="0"/>
                </a:cxn>
                <a:cxn ang="T8">
                  <a:pos x="T1" y="0"/>
                </a:cxn>
                <a:cxn ang="T9">
                  <a:pos x="T2" y="0"/>
                </a:cxn>
                <a:cxn ang="T10">
                  <a:pos x="T3" y="0"/>
                </a:cxn>
                <a:cxn ang="T11">
                  <a:pos x="T4" y="0"/>
                </a:cxn>
                <a:cxn ang="T12">
                  <a:pos x="T5" y="0"/>
                </a:cxn>
                <a:cxn ang="T13">
                  <a:pos x="T6" y="0"/>
                </a:cxn>
              </a:cxnLst>
              <a:rect l="0" t="0" r="r" b="b"/>
              <a:pathLst>
                <a:path w="1">
                  <a:moveTo>
                    <a:pt x="1" y="0"/>
                  </a:moveTo>
                  <a:lnTo>
                    <a:pt x="0" y="0"/>
                  </a:ln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50" name="Freeform 766">
              <a:extLst>
                <a:ext uri="{FF2B5EF4-FFF2-40B4-BE49-F238E27FC236}">
                  <a16:creationId xmlns:a16="http://schemas.microsoft.com/office/drawing/2014/main" id="{5D193E91-A869-486F-B14D-5FA55FC8DAC8}"/>
                </a:ext>
              </a:extLst>
            </p:cNvPr>
            <p:cNvSpPr>
              <a:spLocks/>
            </p:cNvSpPr>
            <p:nvPr/>
          </p:nvSpPr>
          <p:spPr bwMode="auto">
            <a:xfrm>
              <a:off x="10809" y="2477"/>
              <a:ext cx="0" cy="1"/>
            </a:xfrm>
            <a:custGeom>
              <a:avLst/>
              <a:gdLst>
                <a:gd name="T0" fmla="*/ 0 h 1"/>
                <a:gd name="T1" fmla="*/ 1 h 1"/>
                <a:gd name="T2" fmla="*/ 0 h 1"/>
                <a:gd name="T3" fmla="*/ 0 h 1"/>
                <a:gd name="T4" fmla="*/ 0 h 1"/>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1">
                  <a:moveTo>
                    <a:pt x="0" y="0"/>
                  </a:moveTo>
                  <a:lnTo>
                    <a:pt x="0" y="1"/>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51" name="Rectangle 767">
              <a:extLst>
                <a:ext uri="{FF2B5EF4-FFF2-40B4-BE49-F238E27FC236}">
                  <a16:creationId xmlns:a16="http://schemas.microsoft.com/office/drawing/2014/main" id="{5B987122-36E0-4526-B259-8BFA75D2A9B9}"/>
                </a:ext>
              </a:extLst>
            </p:cNvPr>
            <p:cNvSpPr>
              <a:spLocks noChangeArrowheads="1"/>
            </p:cNvSpPr>
            <p:nvPr/>
          </p:nvSpPr>
          <p:spPr bwMode="auto">
            <a:xfrm>
              <a:off x="10807" y="2465"/>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352" name="Freeform 768">
              <a:extLst>
                <a:ext uri="{FF2B5EF4-FFF2-40B4-BE49-F238E27FC236}">
                  <a16:creationId xmlns:a16="http://schemas.microsoft.com/office/drawing/2014/main" id="{EF3115A2-B84A-47E8-8A33-01E830863D50}"/>
                </a:ext>
              </a:extLst>
            </p:cNvPr>
            <p:cNvSpPr>
              <a:spLocks/>
            </p:cNvSpPr>
            <p:nvPr/>
          </p:nvSpPr>
          <p:spPr bwMode="auto">
            <a:xfrm>
              <a:off x="10799" y="2439"/>
              <a:ext cx="1" cy="0"/>
            </a:xfrm>
            <a:custGeom>
              <a:avLst/>
              <a:gdLst>
                <a:gd name="T0" fmla="*/ 0 w 1"/>
                <a:gd name="T1" fmla="*/ 0 w 1"/>
                <a:gd name="T2" fmla="*/ 0 w 1"/>
                <a:gd name="T3" fmla="*/ 1 w 1"/>
                <a:gd name="T4" fmla="*/ 1 w 1"/>
                <a:gd name="T5" fmla="*/ 0 w 1"/>
                <a:gd name="T6" fmla="*/ 0 60000 65536"/>
                <a:gd name="T7" fmla="*/ 0 60000 65536"/>
                <a:gd name="T8" fmla="*/ 0 60000 65536"/>
                <a:gd name="T9" fmla="*/ 0 60000 65536"/>
                <a:gd name="T10" fmla="*/ 0 60000 65536"/>
                <a:gd name="T11" fmla="*/ 0 60000 65536"/>
              </a:gdLst>
              <a:ahLst/>
              <a:cxnLst>
                <a:cxn ang="T6">
                  <a:pos x="T0" y="0"/>
                </a:cxn>
                <a:cxn ang="T7">
                  <a:pos x="T1" y="0"/>
                </a:cxn>
                <a:cxn ang="T8">
                  <a:pos x="T2" y="0"/>
                </a:cxn>
                <a:cxn ang="T9">
                  <a:pos x="T3" y="0"/>
                </a:cxn>
                <a:cxn ang="T10">
                  <a:pos x="T4" y="0"/>
                </a:cxn>
                <a:cxn ang="T11">
                  <a:pos x="T5" y="0"/>
                </a:cxn>
              </a:cxnLst>
              <a:rect l="0" t="0" r="r" b="b"/>
              <a:pathLst>
                <a:path w="1">
                  <a:moveTo>
                    <a:pt x="0" y="0"/>
                  </a:moveTo>
                  <a:cubicBezTo>
                    <a:pt x="0" y="0"/>
                    <a:pt x="0" y="0"/>
                    <a:pt x="0" y="0"/>
                  </a:cubicBezTo>
                  <a:cubicBezTo>
                    <a:pt x="0" y="0"/>
                    <a:pt x="0" y="0"/>
                    <a:pt x="0" y="0"/>
                  </a:cubicBezTo>
                  <a:cubicBezTo>
                    <a:pt x="0" y="0"/>
                    <a:pt x="0" y="0"/>
                    <a:pt x="1" y="0"/>
                  </a:cubicBezTo>
                  <a:cubicBezTo>
                    <a:pt x="1" y="0"/>
                    <a:pt x="1" y="0"/>
                    <a:pt x="1" y="0"/>
                  </a:cubicBezTo>
                  <a:cubicBezTo>
                    <a:pt x="1" y="0"/>
                    <a:pt x="0" y="0"/>
                    <a:pt x="0"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53" name="Freeform 769">
              <a:extLst>
                <a:ext uri="{FF2B5EF4-FFF2-40B4-BE49-F238E27FC236}">
                  <a16:creationId xmlns:a16="http://schemas.microsoft.com/office/drawing/2014/main" id="{A88F0C89-AB71-408E-B641-77C43D7B0567}"/>
                </a:ext>
              </a:extLst>
            </p:cNvPr>
            <p:cNvSpPr>
              <a:spLocks/>
            </p:cNvSpPr>
            <p:nvPr/>
          </p:nvSpPr>
          <p:spPr bwMode="auto">
            <a:xfrm>
              <a:off x="10807" y="2463"/>
              <a:ext cx="2" cy="2"/>
            </a:xfrm>
            <a:custGeom>
              <a:avLst/>
              <a:gdLst>
                <a:gd name="T0" fmla="*/ 2 w 2"/>
                <a:gd name="T1" fmla="*/ 0 h 2"/>
                <a:gd name="T2" fmla="*/ 2 w 2"/>
                <a:gd name="T3" fmla="*/ 0 h 2"/>
                <a:gd name="T4" fmla="*/ 0 w 2"/>
                <a:gd name="T5" fmla="*/ 2 h 2"/>
                <a:gd name="T6" fmla="*/ 2 w 2"/>
                <a:gd name="T7" fmla="*/ 2 h 2"/>
                <a:gd name="T8" fmla="*/ 2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0"/>
                  </a:moveTo>
                  <a:lnTo>
                    <a:pt x="2" y="0"/>
                  </a:lnTo>
                  <a:lnTo>
                    <a:pt x="0" y="2"/>
                  </a:lnTo>
                  <a:lnTo>
                    <a:pt x="2" y="2"/>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54" name="Freeform 770">
              <a:extLst>
                <a:ext uri="{FF2B5EF4-FFF2-40B4-BE49-F238E27FC236}">
                  <a16:creationId xmlns:a16="http://schemas.microsoft.com/office/drawing/2014/main" id="{3AD32F79-5ED1-4646-9574-963F287C6C2A}"/>
                </a:ext>
              </a:extLst>
            </p:cNvPr>
            <p:cNvSpPr>
              <a:spLocks/>
            </p:cNvSpPr>
            <p:nvPr/>
          </p:nvSpPr>
          <p:spPr bwMode="auto">
            <a:xfrm>
              <a:off x="10800" y="2458"/>
              <a:ext cx="4" cy="1"/>
            </a:xfrm>
            <a:custGeom>
              <a:avLst/>
              <a:gdLst>
                <a:gd name="T0" fmla="*/ 2 w 4"/>
                <a:gd name="T1" fmla="*/ 0 h 1"/>
                <a:gd name="T2" fmla="*/ 0 w 4"/>
                <a:gd name="T3" fmla="*/ 0 h 1"/>
                <a:gd name="T4" fmla="*/ 0 w 4"/>
                <a:gd name="T5" fmla="*/ 1 h 1"/>
                <a:gd name="T6" fmla="*/ 2 w 4"/>
                <a:gd name="T7" fmla="*/ 1 h 1"/>
                <a:gd name="T8" fmla="*/ 4 w 4"/>
                <a:gd name="T9" fmla="*/ 1 h 1"/>
                <a:gd name="T10" fmla="*/ 2 w 4"/>
                <a:gd name="T11" fmla="*/ 0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4" h="1">
                  <a:moveTo>
                    <a:pt x="2" y="0"/>
                  </a:moveTo>
                  <a:lnTo>
                    <a:pt x="0" y="0"/>
                  </a:lnTo>
                  <a:lnTo>
                    <a:pt x="0" y="1"/>
                  </a:lnTo>
                  <a:lnTo>
                    <a:pt x="2" y="1"/>
                  </a:lnTo>
                  <a:lnTo>
                    <a:pt x="4" y="1"/>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55" name="Freeform 771">
              <a:extLst>
                <a:ext uri="{FF2B5EF4-FFF2-40B4-BE49-F238E27FC236}">
                  <a16:creationId xmlns:a16="http://schemas.microsoft.com/office/drawing/2014/main" id="{52E5799A-706C-4236-8703-2D31BD84C314}"/>
                </a:ext>
              </a:extLst>
            </p:cNvPr>
            <p:cNvSpPr>
              <a:spLocks/>
            </p:cNvSpPr>
            <p:nvPr/>
          </p:nvSpPr>
          <p:spPr bwMode="auto">
            <a:xfrm>
              <a:off x="10786" y="2492"/>
              <a:ext cx="4" cy="2"/>
            </a:xfrm>
            <a:custGeom>
              <a:avLst/>
              <a:gdLst>
                <a:gd name="T0" fmla="*/ 4 w 2"/>
                <a:gd name="T1" fmla="*/ 0 h 1"/>
                <a:gd name="T2" fmla="*/ 0 w 2"/>
                <a:gd name="T3" fmla="*/ 0 h 1"/>
                <a:gd name="T4" fmla="*/ 0 w 2"/>
                <a:gd name="T5" fmla="*/ 4 h 1"/>
                <a:gd name="T6" fmla="*/ 0 w 2"/>
                <a:gd name="T7" fmla="*/ 4 h 1"/>
                <a:gd name="T8" fmla="*/ 4 w 2"/>
                <a:gd name="T9" fmla="*/ 4 h 1"/>
                <a:gd name="T10" fmla="*/ 8 w 2"/>
                <a:gd name="T11" fmla="*/ 4 h 1"/>
                <a:gd name="T12" fmla="*/ 8 w 2"/>
                <a:gd name="T13" fmla="*/ 0 h 1"/>
                <a:gd name="T14" fmla="*/ 4 w 2"/>
                <a:gd name="T15" fmla="*/ 0 h 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1">
                  <a:moveTo>
                    <a:pt x="1" y="0"/>
                  </a:moveTo>
                  <a:cubicBezTo>
                    <a:pt x="1" y="0"/>
                    <a:pt x="1" y="0"/>
                    <a:pt x="0" y="0"/>
                  </a:cubicBezTo>
                  <a:cubicBezTo>
                    <a:pt x="0" y="1"/>
                    <a:pt x="0" y="1"/>
                    <a:pt x="0" y="1"/>
                  </a:cubicBezTo>
                  <a:cubicBezTo>
                    <a:pt x="0" y="1"/>
                    <a:pt x="0" y="1"/>
                    <a:pt x="0" y="1"/>
                  </a:cubicBezTo>
                  <a:cubicBezTo>
                    <a:pt x="1" y="1"/>
                    <a:pt x="1" y="1"/>
                    <a:pt x="1" y="1"/>
                  </a:cubicBezTo>
                  <a:cubicBezTo>
                    <a:pt x="2" y="1"/>
                    <a:pt x="2" y="1"/>
                    <a:pt x="2" y="1"/>
                  </a:cubicBezTo>
                  <a:cubicBezTo>
                    <a:pt x="2" y="0"/>
                    <a:pt x="2" y="0"/>
                    <a:pt x="2" y="0"/>
                  </a:cubicBez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56" name="Freeform 772">
              <a:extLst>
                <a:ext uri="{FF2B5EF4-FFF2-40B4-BE49-F238E27FC236}">
                  <a16:creationId xmlns:a16="http://schemas.microsoft.com/office/drawing/2014/main" id="{D4831ADD-324C-4862-9EB8-BD606C6526D5}"/>
                </a:ext>
              </a:extLst>
            </p:cNvPr>
            <p:cNvSpPr>
              <a:spLocks/>
            </p:cNvSpPr>
            <p:nvPr/>
          </p:nvSpPr>
          <p:spPr bwMode="auto">
            <a:xfrm>
              <a:off x="10783" y="2471"/>
              <a:ext cx="3" cy="2"/>
            </a:xfrm>
            <a:custGeom>
              <a:avLst/>
              <a:gdLst>
                <a:gd name="T0" fmla="*/ 0 w 2"/>
                <a:gd name="T1" fmla="*/ 0 h 1"/>
                <a:gd name="T2" fmla="*/ 0 w 2"/>
                <a:gd name="T3" fmla="*/ 0 h 1"/>
                <a:gd name="T4" fmla="*/ 0 w 2"/>
                <a:gd name="T5" fmla="*/ 0 h 1"/>
                <a:gd name="T6" fmla="*/ 3 w 2"/>
                <a:gd name="T7" fmla="*/ 4 h 1"/>
                <a:gd name="T8" fmla="*/ 5 w 2"/>
                <a:gd name="T9" fmla="*/ 0 h 1"/>
                <a:gd name="T10" fmla="*/ 5 w 2"/>
                <a:gd name="T11" fmla="*/ 0 h 1"/>
                <a:gd name="T12" fmla="*/ 0 w 2"/>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0" y="0"/>
                  </a:moveTo>
                  <a:cubicBezTo>
                    <a:pt x="0" y="0"/>
                    <a:pt x="0" y="0"/>
                    <a:pt x="0" y="0"/>
                  </a:cubicBezTo>
                  <a:cubicBezTo>
                    <a:pt x="0" y="0"/>
                    <a:pt x="0" y="0"/>
                    <a:pt x="0" y="0"/>
                  </a:cubicBezTo>
                  <a:cubicBezTo>
                    <a:pt x="1" y="1"/>
                    <a:pt x="1" y="1"/>
                    <a:pt x="1" y="1"/>
                  </a:cubicBezTo>
                  <a:cubicBezTo>
                    <a:pt x="1" y="1"/>
                    <a:pt x="2" y="0"/>
                    <a:pt x="2" y="0"/>
                  </a:cubicBezTo>
                  <a:cubicBezTo>
                    <a:pt x="2" y="0"/>
                    <a:pt x="2" y="0"/>
                    <a:pt x="2" y="0"/>
                  </a:cubicBezTo>
                  <a:cubicBezTo>
                    <a:pt x="1" y="0"/>
                    <a:pt x="1" y="0"/>
                    <a:pt x="0"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57" name="Freeform 773">
              <a:extLst>
                <a:ext uri="{FF2B5EF4-FFF2-40B4-BE49-F238E27FC236}">
                  <a16:creationId xmlns:a16="http://schemas.microsoft.com/office/drawing/2014/main" id="{6D1F798E-3255-4ABB-8786-25F057A270DB}"/>
                </a:ext>
              </a:extLst>
            </p:cNvPr>
            <p:cNvSpPr>
              <a:spLocks/>
            </p:cNvSpPr>
            <p:nvPr/>
          </p:nvSpPr>
          <p:spPr bwMode="auto">
            <a:xfrm>
              <a:off x="10786" y="2490"/>
              <a:ext cx="2" cy="0"/>
            </a:xfrm>
            <a:custGeom>
              <a:avLst/>
              <a:gdLst>
                <a:gd name="T0" fmla="*/ 2 w 2"/>
                <a:gd name="T1" fmla="*/ 0 w 2"/>
                <a:gd name="T2" fmla="*/ 0 w 2"/>
                <a:gd name="T3" fmla="*/ 0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58" name="Freeform 774">
              <a:extLst>
                <a:ext uri="{FF2B5EF4-FFF2-40B4-BE49-F238E27FC236}">
                  <a16:creationId xmlns:a16="http://schemas.microsoft.com/office/drawing/2014/main" id="{68E9494B-3EA8-4B93-A277-304B3F07FF1C}"/>
                </a:ext>
              </a:extLst>
            </p:cNvPr>
            <p:cNvSpPr>
              <a:spLocks/>
            </p:cNvSpPr>
            <p:nvPr/>
          </p:nvSpPr>
          <p:spPr bwMode="auto">
            <a:xfrm>
              <a:off x="10783" y="2485"/>
              <a:ext cx="2" cy="2"/>
            </a:xfrm>
            <a:custGeom>
              <a:avLst/>
              <a:gdLst>
                <a:gd name="T0" fmla="*/ 0 w 2"/>
                <a:gd name="T1" fmla="*/ 2 h 2"/>
                <a:gd name="T2" fmla="*/ 2 w 2"/>
                <a:gd name="T3" fmla="*/ 2 h 2"/>
                <a:gd name="T4" fmla="*/ 2 w 2"/>
                <a:gd name="T5" fmla="*/ 2 h 2"/>
                <a:gd name="T6" fmla="*/ 0 w 2"/>
                <a:gd name="T7" fmla="*/ 0 h 2"/>
                <a:gd name="T8" fmla="*/ 0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2" y="2"/>
                  </a:lnTo>
                  <a:lnTo>
                    <a:pt x="0"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59" name="Freeform 775">
              <a:extLst>
                <a:ext uri="{FF2B5EF4-FFF2-40B4-BE49-F238E27FC236}">
                  <a16:creationId xmlns:a16="http://schemas.microsoft.com/office/drawing/2014/main" id="{49CD53FB-8B8C-48E4-BC1A-DEB07D221905}"/>
                </a:ext>
              </a:extLst>
            </p:cNvPr>
            <p:cNvSpPr>
              <a:spLocks/>
            </p:cNvSpPr>
            <p:nvPr/>
          </p:nvSpPr>
          <p:spPr bwMode="auto">
            <a:xfrm>
              <a:off x="10780" y="2465"/>
              <a:ext cx="3" cy="1"/>
            </a:xfrm>
            <a:custGeom>
              <a:avLst/>
              <a:gdLst>
                <a:gd name="T0" fmla="*/ 0 w 2"/>
                <a:gd name="T1" fmla="*/ 0 h 1"/>
                <a:gd name="T2" fmla="*/ 0 w 2"/>
                <a:gd name="T3" fmla="*/ 1 h 1"/>
                <a:gd name="T4" fmla="*/ 3 w 2"/>
                <a:gd name="T5" fmla="*/ 1 h 1"/>
                <a:gd name="T6" fmla="*/ 5 w 2"/>
                <a:gd name="T7" fmla="*/ 0 h 1"/>
                <a:gd name="T8" fmla="*/ 5 w 2"/>
                <a:gd name="T9" fmla="*/ 0 h 1"/>
                <a:gd name="T10" fmla="*/ 5 w 2"/>
                <a:gd name="T11" fmla="*/ 0 h 1"/>
                <a:gd name="T12" fmla="*/ 0 w 2"/>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0" y="0"/>
                  </a:moveTo>
                  <a:cubicBezTo>
                    <a:pt x="0" y="1"/>
                    <a:pt x="0" y="1"/>
                    <a:pt x="0" y="1"/>
                  </a:cubicBezTo>
                  <a:cubicBezTo>
                    <a:pt x="0" y="1"/>
                    <a:pt x="1" y="1"/>
                    <a:pt x="1" y="1"/>
                  </a:cubicBezTo>
                  <a:cubicBezTo>
                    <a:pt x="1" y="1"/>
                    <a:pt x="2" y="0"/>
                    <a:pt x="2" y="0"/>
                  </a:cubicBezTo>
                  <a:cubicBezTo>
                    <a:pt x="2" y="0"/>
                    <a:pt x="2" y="0"/>
                    <a:pt x="2" y="0"/>
                  </a:cubicBezTo>
                  <a:cubicBezTo>
                    <a:pt x="2" y="0"/>
                    <a:pt x="2" y="0"/>
                    <a:pt x="2" y="0"/>
                  </a:cubicBezTo>
                  <a:cubicBezTo>
                    <a:pt x="1" y="0"/>
                    <a:pt x="1" y="0"/>
                    <a:pt x="0"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60" name="Rectangle 776">
              <a:extLst>
                <a:ext uri="{FF2B5EF4-FFF2-40B4-BE49-F238E27FC236}">
                  <a16:creationId xmlns:a16="http://schemas.microsoft.com/office/drawing/2014/main" id="{B468C07F-E9D5-4162-B16A-DAA1624ED4E9}"/>
                </a:ext>
              </a:extLst>
            </p:cNvPr>
            <p:cNvSpPr>
              <a:spLocks noChangeArrowheads="1"/>
            </p:cNvSpPr>
            <p:nvPr/>
          </p:nvSpPr>
          <p:spPr bwMode="auto">
            <a:xfrm>
              <a:off x="10783" y="2442"/>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361" name="Freeform 777">
              <a:extLst>
                <a:ext uri="{FF2B5EF4-FFF2-40B4-BE49-F238E27FC236}">
                  <a16:creationId xmlns:a16="http://schemas.microsoft.com/office/drawing/2014/main" id="{82C97991-D709-4C7A-AC8E-453A99FE1EE5}"/>
                </a:ext>
              </a:extLst>
            </p:cNvPr>
            <p:cNvSpPr>
              <a:spLocks/>
            </p:cNvSpPr>
            <p:nvPr/>
          </p:nvSpPr>
          <p:spPr bwMode="auto">
            <a:xfrm>
              <a:off x="10781" y="2451"/>
              <a:ext cx="2" cy="2"/>
            </a:xfrm>
            <a:custGeom>
              <a:avLst/>
              <a:gdLst>
                <a:gd name="T0" fmla="*/ 4 w 1"/>
                <a:gd name="T1" fmla="*/ 0 h 1"/>
                <a:gd name="T2" fmla="*/ 0 w 1"/>
                <a:gd name="T3" fmla="*/ 4 h 1"/>
                <a:gd name="T4" fmla="*/ 0 w 1"/>
                <a:gd name="T5" fmla="*/ 4 h 1"/>
                <a:gd name="T6" fmla="*/ 0 w 1"/>
                <a:gd name="T7" fmla="*/ 4 h 1"/>
                <a:gd name="T8" fmla="*/ 0 w 1"/>
                <a:gd name="T9" fmla="*/ 4 h 1"/>
                <a:gd name="T10" fmla="*/ 4 w 1"/>
                <a:gd name="T11" fmla="*/ 0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1" y="0"/>
                  </a:moveTo>
                  <a:cubicBezTo>
                    <a:pt x="0" y="0"/>
                    <a:pt x="0" y="0"/>
                    <a:pt x="0" y="1"/>
                  </a:cubicBezTo>
                  <a:cubicBezTo>
                    <a:pt x="0" y="1"/>
                    <a:pt x="0" y="1"/>
                    <a:pt x="0" y="1"/>
                  </a:cubicBezTo>
                  <a:cubicBezTo>
                    <a:pt x="0" y="1"/>
                    <a:pt x="0" y="1"/>
                    <a:pt x="0" y="1"/>
                  </a:cubicBezTo>
                  <a:cubicBezTo>
                    <a:pt x="0" y="1"/>
                    <a:pt x="0" y="1"/>
                    <a:pt x="0" y="1"/>
                  </a:cubicBezTo>
                  <a:cubicBezTo>
                    <a:pt x="1" y="1"/>
                    <a:pt x="1" y="1"/>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62" name="Freeform 778">
              <a:extLst>
                <a:ext uri="{FF2B5EF4-FFF2-40B4-BE49-F238E27FC236}">
                  <a16:creationId xmlns:a16="http://schemas.microsoft.com/office/drawing/2014/main" id="{179D9D5C-69B2-43FA-BB34-EA12C0AB2312}"/>
                </a:ext>
              </a:extLst>
            </p:cNvPr>
            <p:cNvSpPr>
              <a:spLocks/>
            </p:cNvSpPr>
            <p:nvPr/>
          </p:nvSpPr>
          <p:spPr bwMode="auto">
            <a:xfrm>
              <a:off x="10799" y="2484"/>
              <a:ext cx="0" cy="1"/>
            </a:xfrm>
            <a:custGeom>
              <a:avLst/>
              <a:gdLst>
                <a:gd name="T0" fmla="*/ 1 h 1"/>
                <a:gd name="T1" fmla="*/ 1 h 1"/>
                <a:gd name="T2" fmla="*/ 1 h 1"/>
                <a:gd name="T3" fmla="*/ 0 h 1"/>
                <a:gd name="T4" fmla="*/ 1 h 1"/>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1">
                  <a:moveTo>
                    <a:pt x="0" y="1"/>
                  </a:moveTo>
                  <a:lnTo>
                    <a:pt x="0" y="1"/>
                  </a:lnTo>
                  <a:lnTo>
                    <a:pt x="0" y="0"/>
                  </a:lnTo>
                  <a:lnTo>
                    <a:pt x="0"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63" name="Freeform 779">
              <a:extLst>
                <a:ext uri="{FF2B5EF4-FFF2-40B4-BE49-F238E27FC236}">
                  <a16:creationId xmlns:a16="http://schemas.microsoft.com/office/drawing/2014/main" id="{E7D09C6C-C19F-4BA4-A2DA-7B1D9D75B0D1}"/>
                </a:ext>
              </a:extLst>
            </p:cNvPr>
            <p:cNvSpPr>
              <a:spLocks/>
            </p:cNvSpPr>
            <p:nvPr/>
          </p:nvSpPr>
          <p:spPr bwMode="auto">
            <a:xfrm>
              <a:off x="10799" y="2453"/>
              <a:ext cx="1" cy="1"/>
            </a:xfrm>
            <a:custGeom>
              <a:avLst/>
              <a:gdLst>
                <a:gd name="T0" fmla="*/ 0 w 1"/>
                <a:gd name="T1" fmla="*/ 0 h 1"/>
                <a:gd name="T2" fmla="*/ 0 w 1"/>
                <a:gd name="T3" fmla="*/ 0 h 1"/>
                <a:gd name="T4" fmla="*/ 0 w 1"/>
                <a:gd name="T5" fmla="*/ 1 h 1"/>
                <a:gd name="T6" fmla="*/ 1 w 1"/>
                <a:gd name="T7" fmla="*/ 0 h 1"/>
                <a:gd name="T8" fmla="*/ 1 w 1"/>
                <a:gd name="T9" fmla="*/ 0 h 1"/>
                <a:gd name="T10" fmla="*/ 1 w 1"/>
                <a:gd name="T11" fmla="*/ 0 h 1"/>
                <a:gd name="T12" fmla="*/ 0 w 1"/>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0" y="0"/>
                  </a:moveTo>
                  <a:cubicBezTo>
                    <a:pt x="0" y="0"/>
                    <a:pt x="0" y="0"/>
                    <a:pt x="0" y="0"/>
                  </a:cubicBezTo>
                  <a:cubicBezTo>
                    <a:pt x="0" y="1"/>
                    <a:pt x="0" y="1"/>
                    <a:pt x="0" y="1"/>
                  </a:cubicBezTo>
                  <a:cubicBezTo>
                    <a:pt x="0" y="1"/>
                    <a:pt x="1" y="1"/>
                    <a:pt x="1" y="0"/>
                  </a:cubicBezTo>
                  <a:cubicBezTo>
                    <a:pt x="1" y="0"/>
                    <a:pt x="1" y="0"/>
                    <a:pt x="1" y="0"/>
                  </a:cubicBezTo>
                  <a:cubicBezTo>
                    <a:pt x="1" y="0"/>
                    <a:pt x="1" y="0"/>
                    <a:pt x="1" y="0"/>
                  </a:cubicBez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64" name="Freeform 780">
              <a:extLst>
                <a:ext uri="{FF2B5EF4-FFF2-40B4-BE49-F238E27FC236}">
                  <a16:creationId xmlns:a16="http://schemas.microsoft.com/office/drawing/2014/main" id="{37B96015-2BE9-41D2-BDC7-30C61095083F}"/>
                </a:ext>
              </a:extLst>
            </p:cNvPr>
            <p:cNvSpPr>
              <a:spLocks/>
            </p:cNvSpPr>
            <p:nvPr/>
          </p:nvSpPr>
          <p:spPr bwMode="auto">
            <a:xfrm>
              <a:off x="10797" y="2465"/>
              <a:ext cx="2" cy="1"/>
            </a:xfrm>
            <a:custGeom>
              <a:avLst/>
              <a:gdLst>
                <a:gd name="T0" fmla="*/ 0 w 2"/>
                <a:gd name="T1" fmla="*/ 1 h 1"/>
                <a:gd name="T2" fmla="*/ 2 w 2"/>
                <a:gd name="T3" fmla="*/ 1 h 1"/>
                <a:gd name="T4" fmla="*/ 2 w 2"/>
                <a:gd name="T5" fmla="*/ 0 h 1"/>
                <a:gd name="T6" fmla="*/ 2 w 2"/>
                <a:gd name="T7" fmla="*/ 0 h 1"/>
                <a:gd name="T8" fmla="*/ 0 w 2"/>
                <a:gd name="T9" fmla="*/ 1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0" y="1"/>
                  </a:moveTo>
                  <a:lnTo>
                    <a:pt x="2" y="1"/>
                  </a:lnTo>
                  <a:lnTo>
                    <a:pt x="2" y="0"/>
                  </a:lnTo>
                  <a:lnTo>
                    <a:pt x="0"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65" name="Freeform 781">
              <a:extLst>
                <a:ext uri="{FF2B5EF4-FFF2-40B4-BE49-F238E27FC236}">
                  <a16:creationId xmlns:a16="http://schemas.microsoft.com/office/drawing/2014/main" id="{A62CA333-FE59-4BAD-A2FE-EE79CAF7F978}"/>
                </a:ext>
              </a:extLst>
            </p:cNvPr>
            <p:cNvSpPr>
              <a:spLocks/>
            </p:cNvSpPr>
            <p:nvPr/>
          </p:nvSpPr>
          <p:spPr bwMode="auto">
            <a:xfrm>
              <a:off x="10793" y="2477"/>
              <a:ext cx="4" cy="3"/>
            </a:xfrm>
            <a:custGeom>
              <a:avLst/>
              <a:gdLst>
                <a:gd name="T0" fmla="*/ 8 w 2"/>
                <a:gd name="T1" fmla="*/ 3 h 2"/>
                <a:gd name="T2" fmla="*/ 0 w 2"/>
                <a:gd name="T3" fmla="*/ 0 h 2"/>
                <a:gd name="T4" fmla="*/ 0 w 2"/>
                <a:gd name="T5" fmla="*/ 0 h 2"/>
                <a:gd name="T6" fmla="*/ 0 w 2"/>
                <a:gd name="T7" fmla="*/ 0 h 2"/>
                <a:gd name="T8" fmla="*/ 4 w 2"/>
                <a:gd name="T9" fmla="*/ 3 h 2"/>
                <a:gd name="T10" fmla="*/ 8 w 2"/>
                <a:gd name="T11" fmla="*/ 5 h 2"/>
                <a:gd name="T12" fmla="*/ 8 w 2"/>
                <a:gd name="T13" fmla="*/ 5 h 2"/>
                <a:gd name="T14" fmla="*/ 8 w 2"/>
                <a:gd name="T15" fmla="*/ 3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2">
                  <a:moveTo>
                    <a:pt x="2" y="1"/>
                  </a:moveTo>
                  <a:cubicBezTo>
                    <a:pt x="2" y="1"/>
                    <a:pt x="1" y="0"/>
                    <a:pt x="0" y="0"/>
                  </a:cubicBezTo>
                  <a:cubicBezTo>
                    <a:pt x="0" y="0"/>
                    <a:pt x="0" y="0"/>
                    <a:pt x="0" y="0"/>
                  </a:cubicBezTo>
                  <a:cubicBezTo>
                    <a:pt x="0" y="0"/>
                    <a:pt x="0" y="0"/>
                    <a:pt x="0" y="0"/>
                  </a:cubicBezTo>
                  <a:cubicBezTo>
                    <a:pt x="1" y="0"/>
                    <a:pt x="1" y="1"/>
                    <a:pt x="1" y="1"/>
                  </a:cubicBezTo>
                  <a:cubicBezTo>
                    <a:pt x="2" y="2"/>
                    <a:pt x="2" y="2"/>
                    <a:pt x="2" y="2"/>
                  </a:cubicBezTo>
                  <a:cubicBezTo>
                    <a:pt x="2" y="2"/>
                    <a:pt x="2" y="2"/>
                    <a:pt x="2" y="2"/>
                  </a:cubicBezTo>
                  <a:cubicBezTo>
                    <a:pt x="2" y="1"/>
                    <a:pt x="2" y="1"/>
                    <a:pt x="2"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66" name="Freeform 782">
              <a:extLst>
                <a:ext uri="{FF2B5EF4-FFF2-40B4-BE49-F238E27FC236}">
                  <a16:creationId xmlns:a16="http://schemas.microsoft.com/office/drawing/2014/main" id="{A3F4BFC3-A541-47EE-B2A6-7C1990E4DEDD}"/>
                </a:ext>
              </a:extLst>
            </p:cNvPr>
            <p:cNvSpPr>
              <a:spLocks/>
            </p:cNvSpPr>
            <p:nvPr/>
          </p:nvSpPr>
          <p:spPr bwMode="auto">
            <a:xfrm>
              <a:off x="10790" y="2484"/>
              <a:ext cx="2" cy="1"/>
            </a:xfrm>
            <a:custGeom>
              <a:avLst/>
              <a:gdLst>
                <a:gd name="T0" fmla="*/ 2 w 2"/>
                <a:gd name="T1" fmla="*/ 0 h 1"/>
                <a:gd name="T2" fmla="*/ 0 w 2"/>
                <a:gd name="T3" fmla="*/ 0 h 1"/>
                <a:gd name="T4" fmla="*/ 0 w 2"/>
                <a:gd name="T5" fmla="*/ 0 h 1"/>
                <a:gd name="T6" fmla="*/ 2 w 2"/>
                <a:gd name="T7" fmla="*/ 1 h 1"/>
                <a:gd name="T8" fmla="*/ 2 w 2"/>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2" y="0"/>
                  </a:moveTo>
                  <a:lnTo>
                    <a:pt x="0" y="0"/>
                  </a:lnTo>
                  <a:lnTo>
                    <a:pt x="2" y="1"/>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67" name="Freeform 783">
              <a:extLst>
                <a:ext uri="{FF2B5EF4-FFF2-40B4-BE49-F238E27FC236}">
                  <a16:creationId xmlns:a16="http://schemas.microsoft.com/office/drawing/2014/main" id="{4A2A8FD3-D92D-4F3F-94D4-5E06B6375E1D}"/>
                </a:ext>
              </a:extLst>
            </p:cNvPr>
            <p:cNvSpPr>
              <a:spLocks/>
            </p:cNvSpPr>
            <p:nvPr/>
          </p:nvSpPr>
          <p:spPr bwMode="auto">
            <a:xfrm>
              <a:off x="10793" y="2485"/>
              <a:ext cx="2" cy="2"/>
            </a:xfrm>
            <a:custGeom>
              <a:avLst/>
              <a:gdLst>
                <a:gd name="T0" fmla="*/ 0 w 2"/>
                <a:gd name="T1" fmla="*/ 0 h 2"/>
                <a:gd name="T2" fmla="*/ 0 w 2"/>
                <a:gd name="T3" fmla="*/ 0 h 2"/>
                <a:gd name="T4" fmla="*/ 0 w 2"/>
                <a:gd name="T5" fmla="*/ 2 h 2"/>
                <a:gd name="T6" fmla="*/ 0 w 2"/>
                <a:gd name="T7" fmla="*/ 2 h 2"/>
                <a:gd name="T8" fmla="*/ 2 w 2"/>
                <a:gd name="T9" fmla="*/ 0 h 2"/>
                <a:gd name="T10" fmla="*/ 2 w 2"/>
                <a:gd name="T11" fmla="*/ 0 h 2"/>
                <a:gd name="T12" fmla="*/ 0 w 2"/>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0" y="0"/>
                  </a:moveTo>
                  <a:lnTo>
                    <a:pt x="0" y="0"/>
                  </a:lnTo>
                  <a:lnTo>
                    <a:pt x="0" y="2"/>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68" name="Freeform 784">
              <a:extLst>
                <a:ext uri="{FF2B5EF4-FFF2-40B4-BE49-F238E27FC236}">
                  <a16:creationId xmlns:a16="http://schemas.microsoft.com/office/drawing/2014/main" id="{07F5EEF5-1263-4DDE-BBE7-97BE654C7898}"/>
                </a:ext>
              </a:extLst>
            </p:cNvPr>
            <p:cNvSpPr>
              <a:spLocks/>
            </p:cNvSpPr>
            <p:nvPr/>
          </p:nvSpPr>
          <p:spPr bwMode="auto">
            <a:xfrm>
              <a:off x="10786" y="2478"/>
              <a:ext cx="4" cy="2"/>
            </a:xfrm>
            <a:custGeom>
              <a:avLst/>
              <a:gdLst>
                <a:gd name="T0" fmla="*/ 4 w 2"/>
                <a:gd name="T1" fmla="*/ 0 h 1"/>
                <a:gd name="T2" fmla="*/ 0 w 2"/>
                <a:gd name="T3" fmla="*/ 0 h 1"/>
                <a:gd name="T4" fmla="*/ 4 w 2"/>
                <a:gd name="T5" fmla="*/ 4 h 1"/>
                <a:gd name="T6" fmla="*/ 8 w 2"/>
                <a:gd name="T7" fmla="*/ 4 h 1"/>
                <a:gd name="T8" fmla="*/ 8 w 2"/>
                <a:gd name="T9" fmla="*/ 4 h 1"/>
                <a:gd name="T10" fmla="*/ 8 w 2"/>
                <a:gd name="T11" fmla="*/ 4 h 1"/>
                <a:gd name="T12" fmla="*/ 4 w 2"/>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1" y="0"/>
                  </a:moveTo>
                  <a:cubicBezTo>
                    <a:pt x="0" y="0"/>
                    <a:pt x="0" y="0"/>
                    <a:pt x="0" y="0"/>
                  </a:cubicBezTo>
                  <a:cubicBezTo>
                    <a:pt x="1" y="1"/>
                    <a:pt x="1" y="1"/>
                    <a:pt x="1" y="1"/>
                  </a:cubicBezTo>
                  <a:cubicBezTo>
                    <a:pt x="1" y="1"/>
                    <a:pt x="1" y="1"/>
                    <a:pt x="2" y="1"/>
                  </a:cubicBezTo>
                  <a:cubicBezTo>
                    <a:pt x="2" y="1"/>
                    <a:pt x="2" y="1"/>
                    <a:pt x="2" y="1"/>
                  </a:cubicBezTo>
                  <a:cubicBezTo>
                    <a:pt x="2" y="1"/>
                    <a:pt x="2" y="1"/>
                    <a:pt x="2" y="1"/>
                  </a:cubicBez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69" name="Freeform 785">
              <a:extLst>
                <a:ext uri="{FF2B5EF4-FFF2-40B4-BE49-F238E27FC236}">
                  <a16:creationId xmlns:a16="http://schemas.microsoft.com/office/drawing/2014/main" id="{4BA3C761-391E-4FBA-A30B-82789168E7B5}"/>
                </a:ext>
              </a:extLst>
            </p:cNvPr>
            <p:cNvSpPr>
              <a:spLocks/>
            </p:cNvSpPr>
            <p:nvPr/>
          </p:nvSpPr>
          <p:spPr bwMode="auto">
            <a:xfrm>
              <a:off x="10792" y="2490"/>
              <a:ext cx="1" cy="2"/>
            </a:xfrm>
            <a:custGeom>
              <a:avLst/>
              <a:gdLst>
                <a:gd name="T0" fmla="*/ 0 w 1"/>
                <a:gd name="T1" fmla="*/ 0 h 2"/>
                <a:gd name="T2" fmla="*/ 0 w 1"/>
                <a:gd name="T3" fmla="*/ 0 h 2"/>
                <a:gd name="T4" fmla="*/ 0 w 1"/>
                <a:gd name="T5" fmla="*/ 0 h 2"/>
                <a:gd name="T6" fmla="*/ 0 w 1"/>
                <a:gd name="T7" fmla="*/ 2 h 2"/>
                <a:gd name="T8" fmla="*/ 1 w 1"/>
                <a:gd name="T9" fmla="*/ 0 h 2"/>
                <a:gd name="T10" fmla="*/ 1 w 1"/>
                <a:gd name="T11" fmla="*/ 0 h 2"/>
                <a:gd name="T12" fmla="*/ 1 w 1"/>
                <a:gd name="T13" fmla="*/ 0 h 2"/>
                <a:gd name="T14" fmla="*/ 0 w 1"/>
                <a:gd name="T15" fmla="*/ 0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 h="2">
                  <a:moveTo>
                    <a:pt x="0" y="0"/>
                  </a:moveTo>
                  <a:lnTo>
                    <a:pt x="0" y="0"/>
                  </a:lnTo>
                  <a:lnTo>
                    <a:pt x="0" y="2"/>
                  </a:lnTo>
                  <a:lnTo>
                    <a:pt x="1"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70" name="Freeform 786">
              <a:extLst>
                <a:ext uri="{FF2B5EF4-FFF2-40B4-BE49-F238E27FC236}">
                  <a16:creationId xmlns:a16="http://schemas.microsoft.com/office/drawing/2014/main" id="{22593608-5385-452F-B594-F4F3DBC622D8}"/>
                </a:ext>
              </a:extLst>
            </p:cNvPr>
            <p:cNvSpPr>
              <a:spLocks/>
            </p:cNvSpPr>
            <p:nvPr/>
          </p:nvSpPr>
          <p:spPr bwMode="auto">
            <a:xfrm>
              <a:off x="10802" y="2463"/>
              <a:ext cx="2" cy="2"/>
            </a:xfrm>
            <a:custGeom>
              <a:avLst/>
              <a:gdLst>
                <a:gd name="T0" fmla="*/ 0 w 2"/>
                <a:gd name="T1" fmla="*/ 0 h 2"/>
                <a:gd name="T2" fmla="*/ 0 w 2"/>
                <a:gd name="T3" fmla="*/ 2 h 2"/>
                <a:gd name="T4" fmla="*/ 2 w 2"/>
                <a:gd name="T5" fmla="*/ 0 h 2"/>
                <a:gd name="T6" fmla="*/ 0 w 2"/>
                <a:gd name="T7" fmla="*/ 0 h 2"/>
                <a:gd name="T8" fmla="*/ 0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0"/>
                  </a:moveTo>
                  <a:lnTo>
                    <a:pt x="0" y="2"/>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71" name="Freeform 787">
              <a:extLst>
                <a:ext uri="{FF2B5EF4-FFF2-40B4-BE49-F238E27FC236}">
                  <a16:creationId xmlns:a16="http://schemas.microsoft.com/office/drawing/2014/main" id="{F654D5DD-3C34-44F1-9A79-C624D5FD24B3}"/>
                </a:ext>
              </a:extLst>
            </p:cNvPr>
            <p:cNvSpPr>
              <a:spLocks/>
            </p:cNvSpPr>
            <p:nvPr/>
          </p:nvSpPr>
          <p:spPr bwMode="auto">
            <a:xfrm>
              <a:off x="10835" y="2444"/>
              <a:ext cx="3" cy="2"/>
            </a:xfrm>
            <a:custGeom>
              <a:avLst/>
              <a:gdLst>
                <a:gd name="T0" fmla="*/ 2 w 3"/>
                <a:gd name="T1" fmla="*/ 0 h 2"/>
                <a:gd name="T2" fmla="*/ 0 w 3"/>
                <a:gd name="T3" fmla="*/ 0 h 2"/>
                <a:gd name="T4" fmla="*/ 2 w 3"/>
                <a:gd name="T5" fmla="*/ 2 h 2"/>
                <a:gd name="T6" fmla="*/ 2 w 3"/>
                <a:gd name="T7" fmla="*/ 2 h 2"/>
                <a:gd name="T8" fmla="*/ 3 w 3"/>
                <a:gd name="T9" fmla="*/ 2 h 2"/>
                <a:gd name="T10" fmla="*/ 3 w 3"/>
                <a:gd name="T11" fmla="*/ 2 h 2"/>
                <a:gd name="T12" fmla="*/ 2 w 3"/>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 h="2">
                  <a:moveTo>
                    <a:pt x="2" y="0"/>
                  </a:moveTo>
                  <a:lnTo>
                    <a:pt x="0" y="0"/>
                  </a:lnTo>
                  <a:lnTo>
                    <a:pt x="2" y="2"/>
                  </a:lnTo>
                  <a:lnTo>
                    <a:pt x="3" y="2"/>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72" name="Freeform 788">
              <a:extLst>
                <a:ext uri="{FF2B5EF4-FFF2-40B4-BE49-F238E27FC236}">
                  <a16:creationId xmlns:a16="http://schemas.microsoft.com/office/drawing/2014/main" id="{93C15B05-C55C-4A18-AB4B-014FE0FBFBF8}"/>
                </a:ext>
              </a:extLst>
            </p:cNvPr>
            <p:cNvSpPr>
              <a:spLocks/>
            </p:cNvSpPr>
            <p:nvPr/>
          </p:nvSpPr>
          <p:spPr bwMode="auto">
            <a:xfrm>
              <a:off x="10811" y="2430"/>
              <a:ext cx="3" cy="2"/>
            </a:xfrm>
            <a:custGeom>
              <a:avLst/>
              <a:gdLst>
                <a:gd name="T0" fmla="*/ 5 w 2"/>
                <a:gd name="T1" fmla="*/ 0 h 1"/>
                <a:gd name="T2" fmla="*/ 0 w 2"/>
                <a:gd name="T3" fmla="*/ 0 h 1"/>
                <a:gd name="T4" fmla="*/ 0 w 2"/>
                <a:gd name="T5" fmla="*/ 0 h 1"/>
                <a:gd name="T6" fmla="*/ 3 w 2"/>
                <a:gd name="T7" fmla="*/ 4 h 1"/>
                <a:gd name="T8" fmla="*/ 5 w 2"/>
                <a:gd name="T9" fmla="*/ 4 h 1"/>
                <a:gd name="T10" fmla="*/ 5 w 2"/>
                <a:gd name="T11" fmla="*/ 0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1">
                  <a:moveTo>
                    <a:pt x="2" y="0"/>
                  </a:moveTo>
                  <a:cubicBezTo>
                    <a:pt x="1" y="0"/>
                    <a:pt x="1" y="0"/>
                    <a:pt x="0" y="0"/>
                  </a:cubicBezTo>
                  <a:cubicBezTo>
                    <a:pt x="0" y="0"/>
                    <a:pt x="0" y="0"/>
                    <a:pt x="0" y="0"/>
                  </a:cubicBezTo>
                  <a:cubicBezTo>
                    <a:pt x="1" y="1"/>
                    <a:pt x="1" y="1"/>
                    <a:pt x="1" y="1"/>
                  </a:cubicBezTo>
                  <a:cubicBezTo>
                    <a:pt x="2" y="1"/>
                    <a:pt x="2" y="1"/>
                    <a:pt x="2" y="1"/>
                  </a:cubicBez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73" name="Freeform 789">
              <a:extLst>
                <a:ext uri="{FF2B5EF4-FFF2-40B4-BE49-F238E27FC236}">
                  <a16:creationId xmlns:a16="http://schemas.microsoft.com/office/drawing/2014/main" id="{1AB9CCDB-FBD2-4F2C-92DA-303F035C4EA3}"/>
                </a:ext>
              </a:extLst>
            </p:cNvPr>
            <p:cNvSpPr>
              <a:spLocks/>
            </p:cNvSpPr>
            <p:nvPr/>
          </p:nvSpPr>
          <p:spPr bwMode="auto">
            <a:xfrm>
              <a:off x="10838" y="2432"/>
              <a:ext cx="2" cy="2"/>
            </a:xfrm>
            <a:custGeom>
              <a:avLst/>
              <a:gdLst>
                <a:gd name="T0" fmla="*/ 0 w 1"/>
                <a:gd name="T1" fmla="*/ 0 h 1"/>
                <a:gd name="T2" fmla="*/ 0 w 1"/>
                <a:gd name="T3" fmla="*/ 0 h 1"/>
                <a:gd name="T4" fmla="*/ 0 w 1"/>
                <a:gd name="T5" fmla="*/ 4 h 1"/>
                <a:gd name="T6" fmla="*/ 0 w 1"/>
                <a:gd name="T7" fmla="*/ 4 h 1"/>
                <a:gd name="T8" fmla="*/ 4 w 1"/>
                <a:gd name="T9" fmla="*/ 4 h 1"/>
                <a:gd name="T10" fmla="*/ 4 w 1"/>
                <a:gd name="T11" fmla="*/ 0 h 1"/>
                <a:gd name="T12" fmla="*/ 4 w 1"/>
                <a:gd name="T13" fmla="*/ 0 h 1"/>
                <a:gd name="T14" fmla="*/ 0 w 1"/>
                <a:gd name="T15" fmla="*/ 0 h 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 h="1">
                  <a:moveTo>
                    <a:pt x="0" y="0"/>
                  </a:moveTo>
                  <a:cubicBezTo>
                    <a:pt x="0" y="0"/>
                    <a:pt x="0" y="0"/>
                    <a:pt x="0" y="0"/>
                  </a:cubicBezTo>
                  <a:cubicBezTo>
                    <a:pt x="0" y="1"/>
                    <a:pt x="0" y="1"/>
                    <a:pt x="0" y="1"/>
                  </a:cubicBezTo>
                  <a:cubicBezTo>
                    <a:pt x="0" y="1"/>
                    <a:pt x="0" y="1"/>
                    <a:pt x="0" y="1"/>
                  </a:cubicBezTo>
                  <a:cubicBezTo>
                    <a:pt x="1" y="1"/>
                    <a:pt x="1" y="1"/>
                    <a:pt x="1" y="1"/>
                  </a:cubicBezTo>
                  <a:cubicBezTo>
                    <a:pt x="1" y="1"/>
                    <a:pt x="1" y="1"/>
                    <a:pt x="1" y="0"/>
                  </a:cubicBezTo>
                  <a:cubicBezTo>
                    <a:pt x="1" y="0"/>
                    <a:pt x="1" y="0"/>
                    <a:pt x="1" y="0"/>
                  </a:cubicBez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74" name="Freeform 790">
              <a:extLst>
                <a:ext uri="{FF2B5EF4-FFF2-40B4-BE49-F238E27FC236}">
                  <a16:creationId xmlns:a16="http://schemas.microsoft.com/office/drawing/2014/main" id="{7068E2EF-5F20-4A3C-B837-A1B8ED2D2015}"/>
                </a:ext>
              </a:extLst>
            </p:cNvPr>
            <p:cNvSpPr>
              <a:spLocks/>
            </p:cNvSpPr>
            <p:nvPr/>
          </p:nvSpPr>
          <p:spPr bwMode="auto">
            <a:xfrm>
              <a:off x="10838" y="2418"/>
              <a:ext cx="2" cy="2"/>
            </a:xfrm>
            <a:custGeom>
              <a:avLst/>
              <a:gdLst>
                <a:gd name="T0" fmla="*/ 0 w 2"/>
                <a:gd name="T1" fmla="*/ 2 h 2"/>
                <a:gd name="T2" fmla="*/ 2 w 2"/>
                <a:gd name="T3" fmla="*/ 2 h 2"/>
                <a:gd name="T4" fmla="*/ 2 w 2"/>
                <a:gd name="T5" fmla="*/ 2 h 2"/>
                <a:gd name="T6" fmla="*/ 2 w 2"/>
                <a:gd name="T7" fmla="*/ 0 h 2"/>
                <a:gd name="T8" fmla="*/ 0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2" y="2"/>
                  </a:lnTo>
                  <a:lnTo>
                    <a:pt x="2"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75" name="Rectangle 791">
              <a:extLst>
                <a:ext uri="{FF2B5EF4-FFF2-40B4-BE49-F238E27FC236}">
                  <a16:creationId xmlns:a16="http://schemas.microsoft.com/office/drawing/2014/main" id="{19F36B42-1082-4136-9B90-A16E69BD9396}"/>
                </a:ext>
              </a:extLst>
            </p:cNvPr>
            <p:cNvSpPr>
              <a:spLocks noChangeArrowheads="1"/>
            </p:cNvSpPr>
            <p:nvPr/>
          </p:nvSpPr>
          <p:spPr bwMode="auto">
            <a:xfrm>
              <a:off x="10837" y="2451"/>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376" name="Freeform 792">
              <a:extLst>
                <a:ext uri="{FF2B5EF4-FFF2-40B4-BE49-F238E27FC236}">
                  <a16:creationId xmlns:a16="http://schemas.microsoft.com/office/drawing/2014/main" id="{0ABA8C64-A996-4F88-84CE-7588E29879B6}"/>
                </a:ext>
              </a:extLst>
            </p:cNvPr>
            <p:cNvSpPr>
              <a:spLocks/>
            </p:cNvSpPr>
            <p:nvPr/>
          </p:nvSpPr>
          <p:spPr bwMode="auto">
            <a:xfrm>
              <a:off x="10831" y="2451"/>
              <a:ext cx="4" cy="2"/>
            </a:xfrm>
            <a:custGeom>
              <a:avLst/>
              <a:gdLst>
                <a:gd name="T0" fmla="*/ 0 w 2"/>
                <a:gd name="T1" fmla="*/ 4 h 1"/>
                <a:gd name="T2" fmla="*/ 0 w 2"/>
                <a:gd name="T3" fmla="*/ 4 h 1"/>
                <a:gd name="T4" fmla="*/ 0 w 2"/>
                <a:gd name="T5" fmla="*/ 4 h 1"/>
                <a:gd name="T6" fmla="*/ 8 w 2"/>
                <a:gd name="T7" fmla="*/ 4 h 1"/>
                <a:gd name="T8" fmla="*/ 8 w 2"/>
                <a:gd name="T9" fmla="*/ 0 h 1"/>
                <a:gd name="T10" fmla="*/ 0 w 2"/>
                <a:gd name="T11" fmla="*/ 4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1">
                  <a:moveTo>
                    <a:pt x="0" y="1"/>
                  </a:moveTo>
                  <a:cubicBezTo>
                    <a:pt x="0" y="1"/>
                    <a:pt x="0" y="1"/>
                    <a:pt x="0" y="1"/>
                  </a:cubicBezTo>
                  <a:cubicBezTo>
                    <a:pt x="0" y="1"/>
                    <a:pt x="0" y="1"/>
                    <a:pt x="0" y="1"/>
                  </a:cubicBezTo>
                  <a:cubicBezTo>
                    <a:pt x="1" y="1"/>
                    <a:pt x="2" y="1"/>
                    <a:pt x="2" y="1"/>
                  </a:cubicBezTo>
                  <a:cubicBezTo>
                    <a:pt x="2" y="0"/>
                    <a:pt x="2" y="0"/>
                    <a:pt x="2" y="0"/>
                  </a:cubicBezTo>
                  <a:cubicBezTo>
                    <a:pt x="1" y="0"/>
                    <a:pt x="1" y="0"/>
                    <a:pt x="0"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77" name="Freeform 793">
              <a:extLst>
                <a:ext uri="{FF2B5EF4-FFF2-40B4-BE49-F238E27FC236}">
                  <a16:creationId xmlns:a16="http://schemas.microsoft.com/office/drawing/2014/main" id="{369D9565-089F-4C13-A530-8AD023DA8BB4}"/>
                </a:ext>
              </a:extLst>
            </p:cNvPr>
            <p:cNvSpPr>
              <a:spLocks/>
            </p:cNvSpPr>
            <p:nvPr/>
          </p:nvSpPr>
          <p:spPr bwMode="auto">
            <a:xfrm>
              <a:off x="10831" y="2439"/>
              <a:ext cx="4" cy="1"/>
            </a:xfrm>
            <a:custGeom>
              <a:avLst/>
              <a:gdLst>
                <a:gd name="T0" fmla="*/ 4 w 2"/>
                <a:gd name="T1" fmla="*/ 0 h 1"/>
                <a:gd name="T2" fmla="*/ 0 w 2"/>
                <a:gd name="T3" fmla="*/ 1 h 1"/>
                <a:gd name="T4" fmla="*/ 4 w 2"/>
                <a:gd name="T5" fmla="*/ 1 h 1"/>
                <a:gd name="T6" fmla="*/ 8 w 2"/>
                <a:gd name="T7" fmla="*/ 1 h 1"/>
                <a:gd name="T8" fmla="*/ 8 w 2"/>
                <a:gd name="T9" fmla="*/ 0 h 1"/>
                <a:gd name="T10" fmla="*/ 8 w 2"/>
                <a:gd name="T11" fmla="*/ 0 h 1"/>
                <a:gd name="T12" fmla="*/ 4 w 2"/>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1" y="0"/>
                  </a:moveTo>
                  <a:cubicBezTo>
                    <a:pt x="1" y="0"/>
                    <a:pt x="0" y="1"/>
                    <a:pt x="0" y="1"/>
                  </a:cubicBezTo>
                  <a:cubicBezTo>
                    <a:pt x="1" y="1"/>
                    <a:pt x="1" y="1"/>
                    <a:pt x="1" y="1"/>
                  </a:cubicBezTo>
                  <a:cubicBezTo>
                    <a:pt x="2" y="1"/>
                    <a:pt x="2" y="1"/>
                    <a:pt x="2" y="1"/>
                  </a:cubicBezTo>
                  <a:cubicBezTo>
                    <a:pt x="2" y="0"/>
                    <a:pt x="2" y="0"/>
                    <a:pt x="2" y="0"/>
                  </a:cubicBezTo>
                  <a:cubicBezTo>
                    <a:pt x="2" y="0"/>
                    <a:pt x="2" y="0"/>
                    <a:pt x="2" y="0"/>
                  </a:cubicBez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78" name="Freeform 794">
              <a:extLst>
                <a:ext uri="{FF2B5EF4-FFF2-40B4-BE49-F238E27FC236}">
                  <a16:creationId xmlns:a16="http://schemas.microsoft.com/office/drawing/2014/main" id="{01727730-C195-453C-A01C-9B19CD7B16B3}"/>
                </a:ext>
              </a:extLst>
            </p:cNvPr>
            <p:cNvSpPr>
              <a:spLocks/>
            </p:cNvSpPr>
            <p:nvPr/>
          </p:nvSpPr>
          <p:spPr bwMode="auto">
            <a:xfrm>
              <a:off x="10828" y="2422"/>
              <a:ext cx="3" cy="1"/>
            </a:xfrm>
            <a:custGeom>
              <a:avLst/>
              <a:gdLst>
                <a:gd name="T0" fmla="*/ 2 w 3"/>
                <a:gd name="T1" fmla="*/ 0 h 1"/>
                <a:gd name="T2" fmla="*/ 2 w 3"/>
                <a:gd name="T3" fmla="*/ 1 h 1"/>
                <a:gd name="T4" fmla="*/ 0 w 3"/>
                <a:gd name="T5" fmla="*/ 1 h 1"/>
                <a:gd name="T6" fmla="*/ 2 w 3"/>
                <a:gd name="T7" fmla="*/ 1 h 1"/>
                <a:gd name="T8" fmla="*/ 3 w 3"/>
                <a:gd name="T9" fmla="*/ 1 h 1"/>
                <a:gd name="T10" fmla="*/ 3 w 3"/>
                <a:gd name="T11" fmla="*/ 1 h 1"/>
                <a:gd name="T12" fmla="*/ 3 w 3"/>
                <a:gd name="T13" fmla="*/ 0 h 1"/>
                <a:gd name="T14" fmla="*/ 2 w 3"/>
                <a:gd name="T15" fmla="*/ 0 h 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 h="1">
                  <a:moveTo>
                    <a:pt x="2" y="0"/>
                  </a:moveTo>
                  <a:lnTo>
                    <a:pt x="2" y="1"/>
                  </a:lnTo>
                  <a:lnTo>
                    <a:pt x="0" y="1"/>
                  </a:lnTo>
                  <a:lnTo>
                    <a:pt x="2" y="1"/>
                  </a:lnTo>
                  <a:lnTo>
                    <a:pt x="3" y="1"/>
                  </a:lnTo>
                  <a:lnTo>
                    <a:pt x="3"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79" name="Freeform 795">
              <a:extLst>
                <a:ext uri="{FF2B5EF4-FFF2-40B4-BE49-F238E27FC236}">
                  <a16:creationId xmlns:a16="http://schemas.microsoft.com/office/drawing/2014/main" id="{4B5B37FB-C25D-4E23-A5FC-7033EB551870}"/>
                </a:ext>
              </a:extLst>
            </p:cNvPr>
            <p:cNvSpPr>
              <a:spLocks/>
            </p:cNvSpPr>
            <p:nvPr/>
          </p:nvSpPr>
          <p:spPr bwMode="auto">
            <a:xfrm>
              <a:off x="10845" y="2382"/>
              <a:ext cx="2" cy="2"/>
            </a:xfrm>
            <a:custGeom>
              <a:avLst/>
              <a:gdLst>
                <a:gd name="T0" fmla="*/ 0 w 2"/>
                <a:gd name="T1" fmla="*/ 0 h 2"/>
                <a:gd name="T2" fmla="*/ 0 w 2"/>
                <a:gd name="T3" fmla="*/ 0 h 2"/>
                <a:gd name="T4" fmla="*/ 0 w 2"/>
                <a:gd name="T5" fmla="*/ 2 h 2"/>
                <a:gd name="T6" fmla="*/ 0 w 2"/>
                <a:gd name="T7" fmla="*/ 2 h 2"/>
                <a:gd name="T8" fmla="*/ 2 w 2"/>
                <a:gd name="T9" fmla="*/ 2 h 2"/>
                <a:gd name="T10" fmla="*/ 2 w 2"/>
                <a:gd name="T11" fmla="*/ 2 h 2"/>
                <a:gd name="T12" fmla="*/ 2 w 2"/>
                <a:gd name="T13" fmla="*/ 2 h 2"/>
                <a:gd name="T14" fmla="*/ 0 w 2"/>
                <a:gd name="T15" fmla="*/ 0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2">
                  <a:moveTo>
                    <a:pt x="0" y="0"/>
                  </a:moveTo>
                  <a:lnTo>
                    <a:pt x="0" y="0"/>
                  </a:lnTo>
                  <a:lnTo>
                    <a:pt x="0" y="2"/>
                  </a:lnTo>
                  <a:lnTo>
                    <a:pt x="2" y="2"/>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80" name="Freeform 796">
              <a:extLst>
                <a:ext uri="{FF2B5EF4-FFF2-40B4-BE49-F238E27FC236}">
                  <a16:creationId xmlns:a16="http://schemas.microsoft.com/office/drawing/2014/main" id="{D0BEFABB-0CB1-4693-9C56-34EE6F72D29E}"/>
                </a:ext>
              </a:extLst>
            </p:cNvPr>
            <p:cNvSpPr>
              <a:spLocks/>
            </p:cNvSpPr>
            <p:nvPr/>
          </p:nvSpPr>
          <p:spPr bwMode="auto">
            <a:xfrm>
              <a:off x="10847" y="2387"/>
              <a:ext cx="2" cy="2"/>
            </a:xfrm>
            <a:custGeom>
              <a:avLst/>
              <a:gdLst>
                <a:gd name="T0" fmla="*/ 2 w 2"/>
                <a:gd name="T1" fmla="*/ 2 h 2"/>
                <a:gd name="T2" fmla="*/ 0 w 2"/>
                <a:gd name="T3" fmla="*/ 0 h 2"/>
                <a:gd name="T4" fmla="*/ 0 w 2"/>
                <a:gd name="T5" fmla="*/ 0 h 2"/>
                <a:gd name="T6" fmla="*/ 0 w 2"/>
                <a:gd name="T7" fmla="*/ 2 h 2"/>
                <a:gd name="T8" fmla="*/ 2 w 2"/>
                <a:gd name="T9" fmla="*/ 2 h 2"/>
                <a:gd name="T10" fmla="*/ 2 w 2"/>
                <a:gd name="T11" fmla="*/ 2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2">
                  <a:moveTo>
                    <a:pt x="2" y="2"/>
                  </a:moveTo>
                  <a:lnTo>
                    <a:pt x="0" y="0"/>
                  </a:lnTo>
                  <a:lnTo>
                    <a:pt x="0" y="2"/>
                  </a:lnTo>
                  <a:lnTo>
                    <a:pt x="2"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81" name="Freeform 797">
              <a:extLst>
                <a:ext uri="{FF2B5EF4-FFF2-40B4-BE49-F238E27FC236}">
                  <a16:creationId xmlns:a16="http://schemas.microsoft.com/office/drawing/2014/main" id="{35BD1B99-871B-49BD-B463-C4F25DA2ECD3}"/>
                </a:ext>
              </a:extLst>
            </p:cNvPr>
            <p:cNvSpPr>
              <a:spLocks/>
            </p:cNvSpPr>
            <p:nvPr/>
          </p:nvSpPr>
          <p:spPr bwMode="auto">
            <a:xfrm>
              <a:off x="10840" y="2439"/>
              <a:ext cx="3" cy="1"/>
            </a:xfrm>
            <a:custGeom>
              <a:avLst/>
              <a:gdLst>
                <a:gd name="T0" fmla="*/ 2 w 3"/>
                <a:gd name="T1" fmla="*/ 0 h 1"/>
                <a:gd name="T2" fmla="*/ 0 w 3"/>
                <a:gd name="T3" fmla="*/ 0 h 1"/>
                <a:gd name="T4" fmla="*/ 2 w 3"/>
                <a:gd name="T5" fmla="*/ 0 h 1"/>
                <a:gd name="T6" fmla="*/ 3 w 3"/>
                <a:gd name="T7" fmla="*/ 1 h 1"/>
                <a:gd name="T8" fmla="*/ 3 w 3"/>
                <a:gd name="T9" fmla="*/ 0 h 1"/>
                <a:gd name="T10" fmla="*/ 3 w 3"/>
                <a:gd name="T11" fmla="*/ 0 h 1"/>
                <a:gd name="T12" fmla="*/ 2 w 3"/>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 h="1">
                  <a:moveTo>
                    <a:pt x="2" y="0"/>
                  </a:moveTo>
                  <a:lnTo>
                    <a:pt x="0" y="0"/>
                  </a:lnTo>
                  <a:lnTo>
                    <a:pt x="2" y="0"/>
                  </a:lnTo>
                  <a:lnTo>
                    <a:pt x="3" y="1"/>
                  </a:lnTo>
                  <a:lnTo>
                    <a:pt x="3"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82" name="Freeform 798">
              <a:extLst>
                <a:ext uri="{FF2B5EF4-FFF2-40B4-BE49-F238E27FC236}">
                  <a16:creationId xmlns:a16="http://schemas.microsoft.com/office/drawing/2014/main" id="{EB0D931C-AF96-47D1-A139-482CD9B9F227}"/>
                </a:ext>
              </a:extLst>
            </p:cNvPr>
            <p:cNvSpPr>
              <a:spLocks/>
            </p:cNvSpPr>
            <p:nvPr/>
          </p:nvSpPr>
          <p:spPr bwMode="auto">
            <a:xfrm>
              <a:off x="10840" y="2423"/>
              <a:ext cx="5" cy="2"/>
            </a:xfrm>
            <a:custGeom>
              <a:avLst/>
              <a:gdLst>
                <a:gd name="T0" fmla="*/ 3 w 3"/>
                <a:gd name="T1" fmla="*/ 0 h 1"/>
                <a:gd name="T2" fmla="*/ 0 w 3"/>
                <a:gd name="T3" fmla="*/ 0 h 1"/>
                <a:gd name="T4" fmla="*/ 3 w 3"/>
                <a:gd name="T5" fmla="*/ 4 h 1"/>
                <a:gd name="T6" fmla="*/ 5 w 3"/>
                <a:gd name="T7" fmla="*/ 4 h 1"/>
                <a:gd name="T8" fmla="*/ 5 w 3"/>
                <a:gd name="T9" fmla="*/ 4 h 1"/>
                <a:gd name="T10" fmla="*/ 8 w 3"/>
                <a:gd name="T11" fmla="*/ 4 h 1"/>
                <a:gd name="T12" fmla="*/ 8 w 3"/>
                <a:gd name="T13" fmla="*/ 4 h 1"/>
                <a:gd name="T14" fmla="*/ 8 w 3"/>
                <a:gd name="T15" fmla="*/ 4 h 1"/>
                <a:gd name="T16" fmla="*/ 3 w 3"/>
                <a:gd name="T17" fmla="*/ 0 h 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 h="1">
                  <a:moveTo>
                    <a:pt x="1" y="0"/>
                  </a:moveTo>
                  <a:cubicBezTo>
                    <a:pt x="0" y="0"/>
                    <a:pt x="0" y="0"/>
                    <a:pt x="0" y="0"/>
                  </a:cubicBezTo>
                  <a:cubicBezTo>
                    <a:pt x="1" y="0"/>
                    <a:pt x="1" y="1"/>
                    <a:pt x="1" y="1"/>
                  </a:cubicBezTo>
                  <a:cubicBezTo>
                    <a:pt x="2" y="1"/>
                    <a:pt x="2" y="1"/>
                    <a:pt x="2" y="1"/>
                  </a:cubicBezTo>
                  <a:cubicBezTo>
                    <a:pt x="2" y="1"/>
                    <a:pt x="2" y="1"/>
                    <a:pt x="2" y="1"/>
                  </a:cubicBezTo>
                  <a:cubicBezTo>
                    <a:pt x="3" y="1"/>
                    <a:pt x="3" y="1"/>
                    <a:pt x="3" y="1"/>
                  </a:cubicBezTo>
                  <a:cubicBezTo>
                    <a:pt x="3" y="1"/>
                    <a:pt x="3" y="1"/>
                    <a:pt x="3" y="1"/>
                  </a:cubicBezTo>
                  <a:cubicBezTo>
                    <a:pt x="3" y="1"/>
                    <a:pt x="3" y="1"/>
                    <a:pt x="3" y="1"/>
                  </a:cubicBezTo>
                  <a:cubicBezTo>
                    <a:pt x="2" y="1"/>
                    <a:pt x="2" y="0"/>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83" name="Rectangle 799">
              <a:extLst>
                <a:ext uri="{FF2B5EF4-FFF2-40B4-BE49-F238E27FC236}">
                  <a16:creationId xmlns:a16="http://schemas.microsoft.com/office/drawing/2014/main" id="{0A3D54EA-2AAF-40B0-AE07-D341559FB385}"/>
                </a:ext>
              </a:extLst>
            </p:cNvPr>
            <p:cNvSpPr>
              <a:spLocks noChangeArrowheads="1"/>
            </p:cNvSpPr>
            <p:nvPr/>
          </p:nvSpPr>
          <p:spPr bwMode="auto">
            <a:xfrm>
              <a:off x="10845" y="2411"/>
              <a:ext cx="2"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384" name="Rectangle 800">
              <a:extLst>
                <a:ext uri="{FF2B5EF4-FFF2-40B4-BE49-F238E27FC236}">
                  <a16:creationId xmlns:a16="http://schemas.microsoft.com/office/drawing/2014/main" id="{876F124A-F0A9-4CB3-A22D-612272E9DF94}"/>
                </a:ext>
              </a:extLst>
            </p:cNvPr>
            <p:cNvSpPr>
              <a:spLocks noChangeArrowheads="1"/>
            </p:cNvSpPr>
            <p:nvPr/>
          </p:nvSpPr>
          <p:spPr bwMode="auto">
            <a:xfrm>
              <a:off x="10845" y="2416"/>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385" name="Freeform 801">
              <a:extLst>
                <a:ext uri="{FF2B5EF4-FFF2-40B4-BE49-F238E27FC236}">
                  <a16:creationId xmlns:a16="http://schemas.microsoft.com/office/drawing/2014/main" id="{449E710E-B73B-4305-8395-FE8AF91163CE}"/>
                </a:ext>
              </a:extLst>
            </p:cNvPr>
            <p:cNvSpPr>
              <a:spLocks/>
            </p:cNvSpPr>
            <p:nvPr/>
          </p:nvSpPr>
          <p:spPr bwMode="auto">
            <a:xfrm>
              <a:off x="10837" y="2437"/>
              <a:ext cx="1" cy="2"/>
            </a:xfrm>
            <a:custGeom>
              <a:avLst/>
              <a:gdLst>
                <a:gd name="T0" fmla="*/ 1 w 1"/>
                <a:gd name="T1" fmla="*/ 0 h 2"/>
                <a:gd name="T2" fmla="*/ 0 w 1"/>
                <a:gd name="T3" fmla="*/ 0 h 2"/>
                <a:gd name="T4" fmla="*/ 0 w 1"/>
                <a:gd name="T5" fmla="*/ 0 h 2"/>
                <a:gd name="T6" fmla="*/ 0 w 1"/>
                <a:gd name="T7" fmla="*/ 2 h 2"/>
                <a:gd name="T8" fmla="*/ 1 w 1"/>
                <a:gd name="T9" fmla="*/ 2 h 2"/>
                <a:gd name="T10" fmla="*/ 1 w 1"/>
                <a:gd name="T11" fmla="*/ 0 h 2"/>
                <a:gd name="T12" fmla="*/ 1 w 1"/>
                <a:gd name="T13" fmla="*/ 0 h 2"/>
                <a:gd name="T14" fmla="*/ 1 w 1"/>
                <a:gd name="T15" fmla="*/ 0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 h="2">
                  <a:moveTo>
                    <a:pt x="1" y="0"/>
                  </a:moveTo>
                  <a:lnTo>
                    <a:pt x="0" y="0"/>
                  </a:lnTo>
                  <a:lnTo>
                    <a:pt x="0" y="2"/>
                  </a:lnTo>
                  <a:lnTo>
                    <a:pt x="1" y="2"/>
                  </a:ln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86" name="Rectangle 802">
              <a:extLst>
                <a:ext uri="{FF2B5EF4-FFF2-40B4-BE49-F238E27FC236}">
                  <a16:creationId xmlns:a16="http://schemas.microsoft.com/office/drawing/2014/main" id="{68156D17-E130-47D0-94A8-1A5E9D6F85A1}"/>
                </a:ext>
              </a:extLst>
            </p:cNvPr>
            <p:cNvSpPr>
              <a:spLocks noChangeArrowheads="1"/>
            </p:cNvSpPr>
            <p:nvPr/>
          </p:nvSpPr>
          <p:spPr bwMode="auto">
            <a:xfrm>
              <a:off x="10818" y="2458"/>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387" name="Freeform 803">
              <a:extLst>
                <a:ext uri="{FF2B5EF4-FFF2-40B4-BE49-F238E27FC236}">
                  <a16:creationId xmlns:a16="http://schemas.microsoft.com/office/drawing/2014/main" id="{DB8B8493-E964-4362-8DED-03679A5FDBC5}"/>
                </a:ext>
              </a:extLst>
            </p:cNvPr>
            <p:cNvSpPr>
              <a:spLocks/>
            </p:cNvSpPr>
            <p:nvPr/>
          </p:nvSpPr>
          <p:spPr bwMode="auto">
            <a:xfrm>
              <a:off x="10816" y="2437"/>
              <a:ext cx="2" cy="2"/>
            </a:xfrm>
            <a:custGeom>
              <a:avLst/>
              <a:gdLst>
                <a:gd name="T0" fmla="*/ 4 w 1"/>
                <a:gd name="T1" fmla="*/ 4 h 1"/>
                <a:gd name="T2" fmla="*/ 4 w 1"/>
                <a:gd name="T3" fmla="*/ 4 h 1"/>
                <a:gd name="T4" fmla="*/ 0 w 1"/>
                <a:gd name="T5" fmla="*/ 0 h 1"/>
                <a:gd name="T6" fmla="*/ 0 w 1"/>
                <a:gd name="T7" fmla="*/ 0 h 1"/>
                <a:gd name="T8" fmla="*/ 4 w 1"/>
                <a:gd name="T9" fmla="*/ 4 h 1"/>
                <a:gd name="T10" fmla="*/ 4 w 1"/>
                <a:gd name="T11" fmla="*/ 4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1" y="1"/>
                  </a:moveTo>
                  <a:cubicBezTo>
                    <a:pt x="1" y="1"/>
                    <a:pt x="1" y="1"/>
                    <a:pt x="1" y="1"/>
                  </a:cubicBezTo>
                  <a:cubicBezTo>
                    <a:pt x="1" y="1"/>
                    <a:pt x="1" y="0"/>
                    <a:pt x="0" y="0"/>
                  </a:cubicBezTo>
                  <a:cubicBezTo>
                    <a:pt x="0" y="0"/>
                    <a:pt x="0" y="0"/>
                    <a:pt x="0" y="0"/>
                  </a:cubicBezTo>
                  <a:cubicBezTo>
                    <a:pt x="1" y="1"/>
                    <a:pt x="1" y="1"/>
                    <a:pt x="1" y="1"/>
                  </a:cubicBezTo>
                  <a:cubicBezTo>
                    <a:pt x="1" y="1"/>
                    <a:pt x="1" y="1"/>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88" name="Freeform 804">
              <a:extLst>
                <a:ext uri="{FF2B5EF4-FFF2-40B4-BE49-F238E27FC236}">
                  <a16:creationId xmlns:a16="http://schemas.microsoft.com/office/drawing/2014/main" id="{AB5CC873-6AE9-4B83-AFF1-08B35AAD3713}"/>
                </a:ext>
              </a:extLst>
            </p:cNvPr>
            <p:cNvSpPr>
              <a:spLocks/>
            </p:cNvSpPr>
            <p:nvPr/>
          </p:nvSpPr>
          <p:spPr bwMode="auto">
            <a:xfrm>
              <a:off x="10828" y="2430"/>
              <a:ext cx="3" cy="2"/>
            </a:xfrm>
            <a:custGeom>
              <a:avLst/>
              <a:gdLst>
                <a:gd name="T0" fmla="*/ 0 w 2"/>
                <a:gd name="T1" fmla="*/ 0 h 1"/>
                <a:gd name="T2" fmla="*/ 0 w 2"/>
                <a:gd name="T3" fmla="*/ 0 h 1"/>
                <a:gd name="T4" fmla="*/ 0 w 2"/>
                <a:gd name="T5" fmla="*/ 4 h 1"/>
                <a:gd name="T6" fmla="*/ 3 w 2"/>
                <a:gd name="T7" fmla="*/ 4 h 1"/>
                <a:gd name="T8" fmla="*/ 3 w 2"/>
                <a:gd name="T9" fmla="*/ 4 h 1"/>
                <a:gd name="T10" fmla="*/ 5 w 2"/>
                <a:gd name="T11" fmla="*/ 4 h 1"/>
                <a:gd name="T12" fmla="*/ 0 w 2"/>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0" y="0"/>
                  </a:moveTo>
                  <a:cubicBezTo>
                    <a:pt x="0" y="0"/>
                    <a:pt x="0" y="0"/>
                    <a:pt x="0" y="0"/>
                  </a:cubicBezTo>
                  <a:cubicBezTo>
                    <a:pt x="0" y="1"/>
                    <a:pt x="0" y="1"/>
                    <a:pt x="0" y="1"/>
                  </a:cubicBezTo>
                  <a:cubicBezTo>
                    <a:pt x="1" y="1"/>
                    <a:pt x="1" y="1"/>
                    <a:pt x="1" y="1"/>
                  </a:cubicBezTo>
                  <a:cubicBezTo>
                    <a:pt x="1" y="1"/>
                    <a:pt x="1" y="1"/>
                    <a:pt x="1" y="1"/>
                  </a:cubicBezTo>
                  <a:cubicBezTo>
                    <a:pt x="2" y="1"/>
                    <a:pt x="2" y="1"/>
                    <a:pt x="2" y="1"/>
                  </a:cubicBezTo>
                  <a:cubicBezTo>
                    <a:pt x="1" y="1"/>
                    <a:pt x="1" y="0"/>
                    <a:pt x="0"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89" name="Freeform 805">
              <a:extLst>
                <a:ext uri="{FF2B5EF4-FFF2-40B4-BE49-F238E27FC236}">
                  <a16:creationId xmlns:a16="http://schemas.microsoft.com/office/drawing/2014/main" id="{45206BC7-8C2F-49B2-BB08-CE7F212E8AF6}"/>
                </a:ext>
              </a:extLst>
            </p:cNvPr>
            <p:cNvSpPr>
              <a:spLocks/>
            </p:cNvSpPr>
            <p:nvPr/>
          </p:nvSpPr>
          <p:spPr bwMode="auto">
            <a:xfrm>
              <a:off x="10814" y="2437"/>
              <a:ext cx="0" cy="2"/>
            </a:xfrm>
            <a:custGeom>
              <a:avLst/>
              <a:gdLst>
                <a:gd name="T0" fmla="*/ 0 h 2"/>
                <a:gd name="T1" fmla="*/ 0 h 2"/>
                <a:gd name="T2" fmla="*/ 0 h 2"/>
                <a:gd name="T3" fmla="*/ 2 h 2"/>
                <a:gd name="T4" fmla="*/ 0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0"/>
                  </a:moveTo>
                  <a:lnTo>
                    <a:pt x="0" y="0"/>
                  </a:lnTo>
                  <a:lnTo>
                    <a:pt x="0" y="2"/>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90" name="Freeform 806">
              <a:extLst>
                <a:ext uri="{FF2B5EF4-FFF2-40B4-BE49-F238E27FC236}">
                  <a16:creationId xmlns:a16="http://schemas.microsoft.com/office/drawing/2014/main" id="{C4C2E4A7-C7DC-40B8-83DD-935D36D7A455}"/>
                </a:ext>
              </a:extLst>
            </p:cNvPr>
            <p:cNvSpPr>
              <a:spLocks/>
            </p:cNvSpPr>
            <p:nvPr/>
          </p:nvSpPr>
          <p:spPr bwMode="auto">
            <a:xfrm>
              <a:off x="10819" y="2449"/>
              <a:ext cx="2" cy="2"/>
            </a:xfrm>
            <a:custGeom>
              <a:avLst/>
              <a:gdLst>
                <a:gd name="T0" fmla="*/ 0 w 2"/>
                <a:gd name="T1" fmla="*/ 0 h 2"/>
                <a:gd name="T2" fmla="*/ 0 w 2"/>
                <a:gd name="T3" fmla="*/ 2 h 2"/>
                <a:gd name="T4" fmla="*/ 0 w 2"/>
                <a:gd name="T5" fmla="*/ 2 h 2"/>
                <a:gd name="T6" fmla="*/ 0 w 2"/>
                <a:gd name="T7" fmla="*/ 2 h 2"/>
                <a:gd name="T8" fmla="*/ 2 w 2"/>
                <a:gd name="T9" fmla="*/ 2 h 2"/>
                <a:gd name="T10" fmla="*/ 2 w 2"/>
                <a:gd name="T11" fmla="*/ 2 h 2"/>
                <a:gd name="T12" fmla="*/ 0 w 2"/>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0" y="0"/>
                  </a:moveTo>
                  <a:lnTo>
                    <a:pt x="0" y="2"/>
                  </a:lnTo>
                  <a:lnTo>
                    <a:pt x="2" y="2"/>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391" name="Freeform 807">
              <a:extLst>
                <a:ext uri="{FF2B5EF4-FFF2-40B4-BE49-F238E27FC236}">
                  <a16:creationId xmlns:a16="http://schemas.microsoft.com/office/drawing/2014/main" id="{7CE736D8-7DAB-4116-B6E5-A534AB40A987}"/>
                </a:ext>
              </a:extLst>
            </p:cNvPr>
            <p:cNvSpPr>
              <a:spLocks/>
            </p:cNvSpPr>
            <p:nvPr/>
          </p:nvSpPr>
          <p:spPr bwMode="auto">
            <a:xfrm>
              <a:off x="10814" y="2451"/>
              <a:ext cx="4" cy="3"/>
            </a:xfrm>
            <a:custGeom>
              <a:avLst/>
              <a:gdLst>
                <a:gd name="T0" fmla="*/ 0 w 2"/>
                <a:gd name="T1" fmla="*/ 0 h 2"/>
                <a:gd name="T2" fmla="*/ 0 w 2"/>
                <a:gd name="T3" fmla="*/ 0 h 2"/>
                <a:gd name="T4" fmla="*/ 0 w 2"/>
                <a:gd name="T5" fmla="*/ 0 h 2"/>
                <a:gd name="T6" fmla="*/ 4 w 2"/>
                <a:gd name="T7" fmla="*/ 5 h 2"/>
                <a:gd name="T8" fmla="*/ 8 w 2"/>
                <a:gd name="T9" fmla="*/ 3 h 2"/>
                <a:gd name="T10" fmla="*/ 8 w 2"/>
                <a:gd name="T11" fmla="*/ 3 h 2"/>
                <a:gd name="T12" fmla="*/ 0 w 2"/>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0" y="0"/>
                  </a:moveTo>
                  <a:cubicBezTo>
                    <a:pt x="0" y="0"/>
                    <a:pt x="0" y="0"/>
                    <a:pt x="0" y="0"/>
                  </a:cubicBezTo>
                  <a:cubicBezTo>
                    <a:pt x="0" y="0"/>
                    <a:pt x="0" y="0"/>
                    <a:pt x="0" y="0"/>
                  </a:cubicBezTo>
                  <a:cubicBezTo>
                    <a:pt x="0" y="1"/>
                    <a:pt x="1" y="1"/>
                    <a:pt x="1" y="2"/>
                  </a:cubicBezTo>
                  <a:cubicBezTo>
                    <a:pt x="2" y="1"/>
                    <a:pt x="2" y="1"/>
                    <a:pt x="2" y="1"/>
                  </a:cubicBezTo>
                  <a:cubicBezTo>
                    <a:pt x="2" y="1"/>
                    <a:pt x="2" y="1"/>
                    <a:pt x="2" y="1"/>
                  </a:cubicBezTo>
                  <a:cubicBezTo>
                    <a:pt x="1" y="1"/>
                    <a:pt x="1" y="0"/>
                    <a:pt x="0"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11286" name="Group 1009">
            <a:extLst>
              <a:ext uri="{FF2B5EF4-FFF2-40B4-BE49-F238E27FC236}">
                <a16:creationId xmlns:a16="http://schemas.microsoft.com/office/drawing/2014/main" id="{7B92505E-09D0-4703-9D4E-7A92A6FCA626}"/>
              </a:ext>
            </a:extLst>
          </p:cNvPr>
          <p:cNvGrpSpPr>
            <a:grpSpLocks/>
          </p:cNvGrpSpPr>
          <p:nvPr/>
        </p:nvGrpSpPr>
        <p:grpSpPr bwMode="auto">
          <a:xfrm>
            <a:off x="16871950" y="3709988"/>
            <a:ext cx="322263" cy="295275"/>
            <a:chOff x="10628" y="2337"/>
            <a:chExt cx="203" cy="186"/>
          </a:xfrm>
        </p:grpSpPr>
        <p:sp>
          <p:nvSpPr>
            <p:cNvPr id="11992" name="Freeform 809">
              <a:extLst>
                <a:ext uri="{FF2B5EF4-FFF2-40B4-BE49-F238E27FC236}">
                  <a16:creationId xmlns:a16="http://schemas.microsoft.com/office/drawing/2014/main" id="{7A28CC61-3D8F-45A0-A702-23A790B3546E}"/>
                </a:ext>
              </a:extLst>
            </p:cNvPr>
            <p:cNvSpPr>
              <a:spLocks/>
            </p:cNvSpPr>
            <p:nvPr/>
          </p:nvSpPr>
          <p:spPr bwMode="auto">
            <a:xfrm>
              <a:off x="10814" y="2466"/>
              <a:ext cx="2" cy="2"/>
            </a:xfrm>
            <a:custGeom>
              <a:avLst/>
              <a:gdLst>
                <a:gd name="T0" fmla="*/ 4 w 1"/>
                <a:gd name="T1" fmla="*/ 0 h 1"/>
                <a:gd name="T2" fmla="*/ 0 w 1"/>
                <a:gd name="T3" fmla="*/ 0 h 1"/>
                <a:gd name="T4" fmla="*/ 0 w 1"/>
                <a:gd name="T5" fmla="*/ 0 h 1"/>
                <a:gd name="T6" fmla="*/ 0 w 1"/>
                <a:gd name="T7" fmla="*/ 4 h 1"/>
                <a:gd name="T8" fmla="*/ 4 w 1"/>
                <a:gd name="T9" fmla="*/ 4 h 1"/>
                <a:gd name="T10" fmla="*/ 4 w 1"/>
                <a:gd name="T11" fmla="*/ 4 h 1"/>
                <a:gd name="T12" fmla="*/ 4 w 1"/>
                <a:gd name="T13" fmla="*/ 0 h 1"/>
                <a:gd name="T14" fmla="*/ 4 w 1"/>
                <a:gd name="T15" fmla="*/ 0 h 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 h="1">
                  <a:moveTo>
                    <a:pt x="1" y="0"/>
                  </a:moveTo>
                  <a:cubicBezTo>
                    <a:pt x="0" y="0"/>
                    <a:pt x="0" y="0"/>
                    <a:pt x="0" y="0"/>
                  </a:cubicBezTo>
                  <a:cubicBezTo>
                    <a:pt x="0" y="0"/>
                    <a:pt x="0" y="0"/>
                    <a:pt x="0" y="0"/>
                  </a:cubicBezTo>
                  <a:cubicBezTo>
                    <a:pt x="0" y="1"/>
                    <a:pt x="0" y="1"/>
                    <a:pt x="0" y="1"/>
                  </a:cubicBezTo>
                  <a:cubicBezTo>
                    <a:pt x="1" y="1"/>
                    <a:pt x="1" y="1"/>
                    <a:pt x="1" y="1"/>
                  </a:cubicBezTo>
                  <a:cubicBezTo>
                    <a:pt x="1" y="1"/>
                    <a:pt x="1" y="1"/>
                    <a:pt x="1" y="1"/>
                  </a:cubicBezTo>
                  <a:cubicBezTo>
                    <a:pt x="1" y="0"/>
                    <a:pt x="1" y="0"/>
                    <a:pt x="1" y="0"/>
                  </a:cubicBezTo>
                  <a:cubicBezTo>
                    <a:pt x="1" y="0"/>
                    <a:pt x="1" y="0"/>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93" name="Freeform 810">
              <a:extLst>
                <a:ext uri="{FF2B5EF4-FFF2-40B4-BE49-F238E27FC236}">
                  <a16:creationId xmlns:a16="http://schemas.microsoft.com/office/drawing/2014/main" id="{9BF1A038-31D0-4915-8F99-15D70285CC56}"/>
                </a:ext>
              </a:extLst>
            </p:cNvPr>
            <p:cNvSpPr>
              <a:spLocks/>
            </p:cNvSpPr>
            <p:nvPr/>
          </p:nvSpPr>
          <p:spPr bwMode="auto">
            <a:xfrm>
              <a:off x="10819" y="2463"/>
              <a:ext cx="0" cy="2"/>
            </a:xfrm>
            <a:custGeom>
              <a:avLst/>
              <a:gdLst>
                <a:gd name="T0" fmla="*/ 2 h 2"/>
                <a:gd name="T1" fmla="*/ 2 h 2"/>
                <a:gd name="T2" fmla="*/ 2 h 2"/>
                <a:gd name="T3" fmla="*/ 0 h 2"/>
                <a:gd name="T4" fmla="*/ 2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2"/>
                  </a:moveTo>
                  <a:lnTo>
                    <a:pt x="0" y="2"/>
                  </a:lnTo>
                  <a:lnTo>
                    <a:pt x="0"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94" name="Freeform 811">
              <a:extLst>
                <a:ext uri="{FF2B5EF4-FFF2-40B4-BE49-F238E27FC236}">
                  <a16:creationId xmlns:a16="http://schemas.microsoft.com/office/drawing/2014/main" id="{BFEB74F9-D6D9-4403-949F-062F2EEACCA0}"/>
                </a:ext>
              </a:extLst>
            </p:cNvPr>
            <p:cNvSpPr>
              <a:spLocks/>
            </p:cNvSpPr>
            <p:nvPr/>
          </p:nvSpPr>
          <p:spPr bwMode="auto">
            <a:xfrm>
              <a:off x="10819" y="2444"/>
              <a:ext cx="4" cy="2"/>
            </a:xfrm>
            <a:custGeom>
              <a:avLst/>
              <a:gdLst>
                <a:gd name="T0" fmla="*/ 2 w 4"/>
                <a:gd name="T1" fmla="*/ 0 h 2"/>
                <a:gd name="T2" fmla="*/ 0 w 4"/>
                <a:gd name="T3" fmla="*/ 2 h 2"/>
                <a:gd name="T4" fmla="*/ 0 w 4"/>
                <a:gd name="T5" fmla="*/ 2 h 2"/>
                <a:gd name="T6" fmla="*/ 0 w 4"/>
                <a:gd name="T7" fmla="*/ 2 h 2"/>
                <a:gd name="T8" fmla="*/ 2 w 4"/>
                <a:gd name="T9" fmla="*/ 2 h 2"/>
                <a:gd name="T10" fmla="*/ 4 w 4"/>
                <a:gd name="T11" fmla="*/ 2 h 2"/>
                <a:gd name="T12" fmla="*/ 4 w 4"/>
                <a:gd name="T13" fmla="*/ 2 h 2"/>
                <a:gd name="T14" fmla="*/ 2 w 4"/>
                <a:gd name="T15" fmla="*/ 0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 h="2">
                  <a:moveTo>
                    <a:pt x="2" y="0"/>
                  </a:moveTo>
                  <a:lnTo>
                    <a:pt x="0" y="2"/>
                  </a:lnTo>
                  <a:lnTo>
                    <a:pt x="2" y="2"/>
                  </a:lnTo>
                  <a:lnTo>
                    <a:pt x="4" y="2"/>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95" name="Freeform 812">
              <a:extLst>
                <a:ext uri="{FF2B5EF4-FFF2-40B4-BE49-F238E27FC236}">
                  <a16:creationId xmlns:a16="http://schemas.microsoft.com/office/drawing/2014/main" id="{0A8B15E4-AD27-4D60-AAF8-ED00997D41EA}"/>
                </a:ext>
              </a:extLst>
            </p:cNvPr>
            <p:cNvSpPr>
              <a:spLocks/>
            </p:cNvSpPr>
            <p:nvPr/>
          </p:nvSpPr>
          <p:spPr bwMode="auto">
            <a:xfrm>
              <a:off x="10828" y="2449"/>
              <a:ext cx="2" cy="2"/>
            </a:xfrm>
            <a:custGeom>
              <a:avLst/>
              <a:gdLst>
                <a:gd name="T0" fmla="*/ 4 w 1"/>
                <a:gd name="T1" fmla="*/ 4 h 1"/>
                <a:gd name="T2" fmla="*/ 0 w 1"/>
                <a:gd name="T3" fmla="*/ 4 h 1"/>
                <a:gd name="T4" fmla="*/ 0 w 1"/>
                <a:gd name="T5" fmla="*/ 4 h 1"/>
                <a:gd name="T6" fmla="*/ 0 w 1"/>
                <a:gd name="T7" fmla="*/ 4 h 1"/>
                <a:gd name="T8" fmla="*/ 4 w 1"/>
                <a:gd name="T9" fmla="*/ 4 h 1"/>
                <a:gd name="T10" fmla="*/ 4 w 1"/>
                <a:gd name="T11" fmla="*/ 4 h 1"/>
                <a:gd name="T12" fmla="*/ 4 w 1"/>
                <a:gd name="T13" fmla="*/ 4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1" y="1"/>
                  </a:moveTo>
                  <a:cubicBezTo>
                    <a:pt x="0" y="1"/>
                    <a:pt x="0" y="1"/>
                    <a:pt x="0" y="1"/>
                  </a:cubicBezTo>
                  <a:cubicBezTo>
                    <a:pt x="0" y="1"/>
                    <a:pt x="0" y="0"/>
                    <a:pt x="0" y="1"/>
                  </a:cubicBezTo>
                  <a:cubicBezTo>
                    <a:pt x="0" y="1"/>
                    <a:pt x="0" y="1"/>
                    <a:pt x="0" y="1"/>
                  </a:cubicBezTo>
                  <a:cubicBezTo>
                    <a:pt x="1" y="1"/>
                    <a:pt x="1" y="1"/>
                    <a:pt x="1" y="1"/>
                  </a:cubicBezTo>
                  <a:cubicBezTo>
                    <a:pt x="1" y="1"/>
                    <a:pt x="1" y="1"/>
                    <a:pt x="1" y="1"/>
                  </a:cubicBezTo>
                  <a:cubicBezTo>
                    <a:pt x="1" y="0"/>
                    <a:pt x="1" y="1"/>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96" name="Freeform 813">
              <a:extLst>
                <a:ext uri="{FF2B5EF4-FFF2-40B4-BE49-F238E27FC236}">
                  <a16:creationId xmlns:a16="http://schemas.microsoft.com/office/drawing/2014/main" id="{B710197F-797E-424B-AA5F-DE4B1286E39A}"/>
                </a:ext>
              </a:extLst>
            </p:cNvPr>
            <p:cNvSpPr>
              <a:spLocks/>
            </p:cNvSpPr>
            <p:nvPr/>
          </p:nvSpPr>
          <p:spPr bwMode="auto">
            <a:xfrm>
              <a:off x="10828" y="2435"/>
              <a:ext cx="3" cy="4"/>
            </a:xfrm>
            <a:custGeom>
              <a:avLst/>
              <a:gdLst>
                <a:gd name="T0" fmla="*/ 0 w 2"/>
                <a:gd name="T1" fmla="*/ 4 h 2"/>
                <a:gd name="T2" fmla="*/ 0 w 2"/>
                <a:gd name="T3" fmla="*/ 4 h 2"/>
                <a:gd name="T4" fmla="*/ 3 w 2"/>
                <a:gd name="T5" fmla="*/ 4 h 2"/>
                <a:gd name="T6" fmla="*/ 5 w 2"/>
                <a:gd name="T7" fmla="*/ 4 h 2"/>
                <a:gd name="T8" fmla="*/ 0 w 2"/>
                <a:gd name="T9" fmla="*/ 0 h 2"/>
                <a:gd name="T10" fmla="*/ 0 w 2"/>
                <a:gd name="T11" fmla="*/ 4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2">
                  <a:moveTo>
                    <a:pt x="0" y="1"/>
                  </a:moveTo>
                  <a:cubicBezTo>
                    <a:pt x="0" y="1"/>
                    <a:pt x="0" y="1"/>
                    <a:pt x="0" y="1"/>
                  </a:cubicBezTo>
                  <a:cubicBezTo>
                    <a:pt x="1" y="1"/>
                    <a:pt x="1" y="2"/>
                    <a:pt x="1" y="1"/>
                  </a:cubicBezTo>
                  <a:cubicBezTo>
                    <a:pt x="2" y="1"/>
                    <a:pt x="2" y="1"/>
                    <a:pt x="2" y="1"/>
                  </a:cubicBezTo>
                  <a:cubicBezTo>
                    <a:pt x="1" y="1"/>
                    <a:pt x="1" y="1"/>
                    <a:pt x="0" y="0"/>
                  </a:cubicBezTo>
                  <a:lnTo>
                    <a:pt x="0"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97" name="Freeform 814">
              <a:extLst>
                <a:ext uri="{FF2B5EF4-FFF2-40B4-BE49-F238E27FC236}">
                  <a16:creationId xmlns:a16="http://schemas.microsoft.com/office/drawing/2014/main" id="{0298CA42-19D2-42E5-B78B-2C4C9019E5D0}"/>
                </a:ext>
              </a:extLst>
            </p:cNvPr>
            <p:cNvSpPr>
              <a:spLocks/>
            </p:cNvSpPr>
            <p:nvPr/>
          </p:nvSpPr>
          <p:spPr bwMode="auto">
            <a:xfrm>
              <a:off x="10826" y="2459"/>
              <a:ext cx="2" cy="0"/>
            </a:xfrm>
            <a:custGeom>
              <a:avLst/>
              <a:gdLst>
                <a:gd name="T0" fmla="*/ 2 w 2"/>
                <a:gd name="T1" fmla="*/ 2 w 2"/>
                <a:gd name="T2" fmla="*/ 0 w 2"/>
                <a:gd name="T3" fmla="*/ 0 w 2"/>
                <a:gd name="T4" fmla="*/ 0 w 2"/>
                <a:gd name="T5" fmla="*/ 2 w 2"/>
                <a:gd name="T6" fmla="*/ 2 w 2"/>
                <a:gd name="T7" fmla="*/ 2 w 2"/>
                <a:gd name="T8" fmla="*/ 2 w 2"/>
                <a:gd name="T9" fmla="*/ 0 60000 65536"/>
                <a:gd name="T10" fmla="*/ 0 60000 65536"/>
                <a:gd name="T11" fmla="*/ 0 60000 65536"/>
                <a:gd name="T12" fmla="*/ 0 60000 65536"/>
                <a:gd name="T13" fmla="*/ 0 60000 65536"/>
                <a:gd name="T14" fmla="*/ 0 60000 65536"/>
                <a:gd name="T15" fmla="*/ 0 60000 65536"/>
                <a:gd name="T16" fmla="*/ 0 60000 65536"/>
                <a:gd name="T17" fmla="*/ 0 60000 65536"/>
              </a:gdLst>
              <a:ahLst/>
              <a:cxnLst>
                <a:cxn ang="T9">
                  <a:pos x="T0" y="0"/>
                </a:cxn>
                <a:cxn ang="T10">
                  <a:pos x="T1" y="0"/>
                </a:cxn>
                <a:cxn ang="T11">
                  <a:pos x="T2" y="0"/>
                </a:cxn>
                <a:cxn ang="T12">
                  <a:pos x="T3" y="0"/>
                </a:cxn>
                <a:cxn ang="T13">
                  <a:pos x="T4" y="0"/>
                </a:cxn>
                <a:cxn ang="T14">
                  <a:pos x="T5" y="0"/>
                </a:cxn>
                <a:cxn ang="T15">
                  <a:pos x="T6" y="0"/>
                </a:cxn>
                <a:cxn ang="T16">
                  <a:pos x="T7" y="0"/>
                </a:cxn>
                <a:cxn ang="T17">
                  <a:pos x="T8" y="0"/>
                </a:cxn>
              </a:cxnLst>
              <a:rect l="0" t="0" r="r" b="b"/>
              <a:pathLst>
                <a:path w="2">
                  <a:moveTo>
                    <a:pt x="2" y="0"/>
                  </a:move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98" name="Freeform 815">
              <a:extLst>
                <a:ext uri="{FF2B5EF4-FFF2-40B4-BE49-F238E27FC236}">
                  <a16:creationId xmlns:a16="http://schemas.microsoft.com/office/drawing/2014/main" id="{2C5DA07B-49CE-4C37-8394-2372B3FE8558}"/>
                </a:ext>
              </a:extLst>
            </p:cNvPr>
            <p:cNvSpPr>
              <a:spLocks/>
            </p:cNvSpPr>
            <p:nvPr/>
          </p:nvSpPr>
          <p:spPr bwMode="auto">
            <a:xfrm>
              <a:off x="10821" y="2422"/>
              <a:ext cx="2" cy="1"/>
            </a:xfrm>
            <a:custGeom>
              <a:avLst/>
              <a:gdLst>
                <a:gd name="T0" fmla="*/ 2 w 2"/>
                <a:gd name="T1" fmla="*/ 1 h 1"/>
                <a:gd name="T2" fmla="*/ 0 w 2"/>
                <a:gd name="T3" fmla="*/ 0 h 1"/>
                <a:gd name="T4" fmla="*/ 0 w 2"/>
                <a:gd name="T5" fmla="*/ 1 h 1"/>
                <a:gd name="T6" fmla="*/ 0 w 2"/>
                <a:gd name="T7" fmla="*/ 1 h 1"/>
                <a:gd name="T8" fmla="*/ 2 w 2"/>
                <a:gd name="T9" fmla="*/ 1 h 1"/>
                <a:gd name="T10" fmla="*/ 2 w 2"/>
                <a:gd name="T11" fmla="*/ 1 h 1"/>
                <a:gd name="T12" fmla="*/ 2 w 2"/>
                <a:gd name="T13" fmla="*/ 1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2" y="1"/>
                  </a:moveTo>
                  <a:lnTo>
                    <a:pt x="0" y="0"/>
                  </a:lnTo>
                  <a:lnTo>
                    <a:pt x="0" y="1"/>
                  </a:lnTo>
                  <a:lnTo>
                    <a:pt x="2"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99" name="Freeform 816">
              <a:extLst>
                <a:ext uri="{FF2B5EF4-FFF2-40B4-BE49-F238E27FC236}">
                  <a16:creationId xmlns:a16="http://schemas.microsoft.com/office/drawing/2014/main" id="{D8ECD778-ABFE-491C-88F7-1AED87207AF0}"/>
                </a:ext>
              </a:extLst>
            </p:cNvPr>
            <p:cNvSpPr>
              <a:spLocks/>
            </p:cNvSpPr>
            <p:nvPr/>
          </p:nvSpPr>
          <p:spPr bwMode="auto">
            <a:xfrm>
              <a:off x="10824" y="2425"/>
              <a:ext cx="2" cy="2"/>
            </a:xfrm>
            <a:custGeom>
              <a:avLst/>
              <a:gdLst>
                <a:gd name="T0" fmla="*/ 0 w 1"/>
                <a:gd name="T1" fmla="*/ 0 h 1"/>
                <a:gd name="T2" fmla="*/ 0 w 1"/>
                <a:gd name="T3" fmla="*/ 0 h 1"/>
                <a:gd name="T4" fmla="*/ 4 w 1"/>
                <a:gd name="T5" fmla="*/ 4 h 1"/>
                <a:gd name="T6" fmla="*/ 4 w 1"/>
                <a:gd name="T7" fmla="*/ 0 h 1"/>
                <a:gd name="T8" fmla="*/ 0 w 1"/>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0" y="0"/>
                  </a:moveTo>
                  <a:cubicBezTo>
                    <a:pt x="0" y="0"/>
                    <a:pt x="0" y="0"/>
                    <a:pt x="0" y="0"/>
                  </a:cubicBezTo>
                  <a:cubicBezTo>
                    <a:pt x="1" y="1"/>
                    <a:pt x="1" y="1"/>
                    <a:pt x="1" y="1"/>
                  </a:cubicBezTo>
                  <a:cubicBezTo>
                    <a:pt x="1" y="0"/>
                    <a:pt x="1" y="0"/>
                    <a:pt x="1" y="0"/>
                  </a:cubicBezTo>
                  <a:cubicBezTo>
                    <a:pt x="1" y="0"/>
                    <a:pt x="1" y="0"/>
                    <a:pt x="0"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00" name="Freeform 817">
              <a:extLst>
                <a:ext uri="{FF2B5EF4-FFF2-40B4-BE49-F238E27FC236}">
                  <a16:creationId xmlns:a16="http://schemas.microsoft.com/office/drawing/2014/main" id="{F32FB77F-24E2-4203-BA89-C66AFC9E5716}"/>
                </a:ext>
              </a:extLst>
            </p:cNvPr>
            <p:cNvSpPr>
              <a:spLocks/>
            </p:cNvSpPr>
            <p:nvPr/>
          </p:nvSpPr>
          <p:spPr bwMode="auto">
            <a:xfrm>
              <a:off x="10823" y="2451"/>
              <a:ext cx="1" cy="2"/>
            </a:xfrm>
            <a:custGeom>
              <a:avLst/>
              <a:gdLst>
                <a:gd name="T0" fmla="*/ 0 w 1"/>
                <a:gd name="T1" fmla="*/ 0 h 2"/>
                <a:gd name="T2" fmla="*/ 0 w 1"/>
                <a:gd name="T3" fmla="*/ 2 h 2"/>
                <a:gd name="T4" fmla="*/ 0 w 1"/>
                <a:gd name="T5" fmla="*/ 2 h 2"/>
                <a:gd name="T6" fmla="*/ 1 w 1"/>
                <a:gd name="T7" fmla="*/ 2 h 2"/>
                <a:gd name="T8" fmla="*/ 1 w 1"/>
                <a:gd name="T9" fmla="*/ 2 h 2"/>
                <a:gd name="T10" fmla="*/ 1 w 1"/>
                <a:gd name="T11" fmla="*/ 2 h 2"/>
                <a:gd name="T12" fmla="*/ 0 w 1"/>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2">
                  <a:moveTo>
                    <a:pt x="0" y="0"/>
                  </a:moveTo>
                  <a:lnTo>
                    <a:pt x="0" y="2"/>
                  </a:lnTo>
                  <a:lnTo>
                    <a:pt x="1" y="2"/>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01" name="Freeform 818">
              <a:extLst>
                <a:ext uri="{FF2B5EF4-FFF2-40B4-BE49-F238E27FC236}">
                  <a16:creationId xmlns:a16="http://schemas.microsoft.com/office/drawing/2014/main" id="{CA590DCF-A1DD-4407-BA4E-549D60ED3A33}"/>
                </a:ext>
              </a:extLst>
            </p:cNvPr>
            <p:cNvSpPr>
              <a:spLocks/>
            </p:cNvSpPr>
            <p:nvPr/>
          </p:nvSpPr>
          <p:spPr bwMode="auto">
            <a:xfrm>
              <a:off x="10778" y="2492"/>
              <a:ext cx="3" cy="2"/>
            </a:xfrm>
            <a:custGeom>
              <a:avLst/>
              <a:gdLst>
                <a:gd name="T0" fmla="*/ 3 w 2"/>
                <a:gd name="T1" fmla="*/ 0 h 1"/>
                <a:gd name="T2" fmla="*/ 0 w 2"/>
                <a:gd name="T3" fmla="*/ 0 h 1"/>
                <a:gd name="T4" fmla="*/ 3 w 2"/>
                <a:gd name="T5" fmla="*/ 4 h 1"/>
                <a:gd name="T6" fmla="*/ 5 w 2"/>
                <a:gd name="T7" fmla="*/ 0 h 1"/>
                <a:gd name="T8" fmla="*/ 5 w 2"/>
                <a:gd name="T9" fmla="*/ 0 h 1"/>
                <a:gd name="T10" fmla="*/ 3 w 2"/>
                <a:gd name="T11" fmla="*/ 0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1">
                  <a:moveTo>
                    <a:pt x="1" y="0"/>
                  </a:moveTo>
                  <a:cubicBezTo>
                    <a:pt x="0" y="0"/>
                    <a:pt x="0" y="0"/>
                    <a:pt x="0" y="0"/>
                  </a:cubicBezTo>
                  <a:cubicBezTo>
                    <a:pt x="1" y="1"/>
                    <a:pt x="1" y="1"/>
                    <a:pt x="1" y="1"/>
                  </a:cubicBezTo>
                  <a:cubicBezTo>
                    <a:pt x="1" y="1"/>
                    <a:pt x="2" y="0"/>
                    <a:pt x="2" y="0"/>
                  </a:cubicBezTo>
                  <a:cubicBezTo>
                    <a:pt x="2" y="0"/>
                    <a:pt x="2" y="0"/>
                    <a:pt x="2" y="0"/>
                  </a:cubicBez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02" name="Rectangle 819">
              <a:extLst>
                <a:ext uri="{FF2B5EF4-FFF2-40B4-BE49-F238E27FC236}">
                  <a16:creationId xmlns:a16="http://schemas.microsoft.com/office/drawing/2014/main" id="{6CB53019-81E0-4BFF-957A-8E4D8A8B6662}"/>
                </a:ext>
              </a:extLst>
            </p:cNvPr>
            <p:cNvSpPr>
              <a:spLocks noChangeArrowheads="1"/>
            </p:cNvSpPr>
            <p:nvPr/>
          </p:nvSpPr>
          <p:spPr bwMode="auto">
            <a:xfrm>
              <a:off x="10795" y="2422"/>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003" name="Freeform 820">
              <a:extLst>
                <a:ext uri="{FF2B5EF4-FFF2-40B4-BE49-F238E27FC236}">
                  <a16:creationId xmlns:a16="http://schemas.microsoft.com/office/drawing/2014/main" id="{3B510470-AE13-40D4-9F5D-F69126BFDE96}"/>
                </a:ext>
              </a:extLst>
            </p:cNvPr>
            <p:cNvSpPr>
              <a:spLocks/>
            </p:cNvSpPr>
            <p:nvPr/>
          </p:nvSpPr>
          <p:spPr bwMode="auto">
            <a:xfrm>
              <a:off x="10793" y="2432"/>
              <a:ext cx="4" cy="0"/>
            </a:xfrm>
            <a:custGeom>
              <a:avLst/>
              <a:gdLst>
                <a:gd name="T0" fmla="*/ 0 w 2"/>
                <a:gd name="T1" fmla="*/ 4 w 2"/>
                <a:gd name="T2" fmla="*/ 8 w 2"/>
                <a:gd name="T3" fmla="*/ 8 w 2"/>
                <a:gd name="T4" fmla="*/ 8 w 2"/>
                <a:gd name="T5" fmla="*/ 4 w 2"/>
                <a:gd name="T6" fmla="*/ 0 w 2"/>
                <a:gd name="T7" fmla="*/ 0 60000 65536"/>
                <a:gd name="T8" fmla="*/ 0 60000 65536"/>
                <a:gd name="T9" fmla="*/ 0 60000 65536"/>
                <a:gd name="T10" fmla="*/ 0 60000 65536"/>
                <a:gd name="T11" fmla="*/ 0 60000 65536"/>
                <a:gd name="T12" fmla="*/ 0 60000 65536"/>
                <a:gd name="T13" fmla="*/ 0 60000 65536"/>
              </a:gdLst>
              <a:ahLst/>
              <a:cxnLst>
                <a:cxn ang="T7">
                  <a:pos x="T0" y="0"/>
                </a:cxn>
                <a:cxn ang="T8">
                  <a:pos x="T1" y="0"/>
                </a:cxn>
                <a:cxn ang="T9">
                  <a:pos x="T2" y="0"/>
                </a:cxn>
                <a:cxn ang="T10">
                  <a:pos x="T3" y="0"/>
                </a:cxn>
                <a:cxn ang="T11">
                  <a:pos x="T4" y="0"/>
                </a:cxn>
                <a:cxn ang="T12">
                  <a:pos x="T5" y="0"/>
                </a:cxn>
                <a:cxn ang="T13">
                  <a:pos x="T6" y="0"/>
                </a:cxn>
              </a:cxnLst>
              <a:rect l="0" t="0" r="r" b="b"/>
              <a:pathLst>
                <a:path w="2">
                  <a:moveTo>
                    <a:pt x="0" y="0"/>
                  </a:moveTo>
                  <a:cubicBezTo>
                    <a:pt x="1" y="0"/>
                    <a:pt x="1" y="0"/>
                    <a:pt x="1" y="0"/>
                  </a:cubicBezTo>
                  <a:cubicBezTo>
                    <a:pt x="1" y="0"/>
                    <a:pt x="1" y="0"/>
                    <a:pt x="2" y="0"/>
                  </a:cubicBezTo>
                  <a:cubicBezTo>
                    <a:pt x="2" y="0"/>
                    <a:pt x="2" y="0"/>
                    <a:pt x="2" y="0"/>
                  </a:cubicBezTo>
                  <a:cubicBezTo>
                    <a:pt x="2" y="0"/>
                    <a:pt x="2" y="0"/>
                    <a:pt x="2" y="0"/>
                  </a:cubicBezTo>
                  <a:cubicBezTo>
                    <a:pt x="1" y="0"/>
                    <a:pt x="1" y="0"/>
                    <a:pt x="1" y="0"/>
                  </a:cubicBez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04" name="Rectangle 821">
              <a:extLst>
                <a:ext uri="{FF2B5EF4-FFF2-40B4-BE49-F238E27FC236}">
                  <a16:creationId xmlns:a16="http://schemas.microsoft.com/office/drawing/2014/main" id="{E16B22E6-20E5-497C-846C-B6404B999AED}"/>
                </a:ext>
              </a:extLst>
            </p:cNvPr>
            <p:cNvSpPr>
              <a:spLocks noChangeArrowheads="1"/>
            </p:cNvSpPr>
            <p:nvPr/>
          </p:nvSpPr>
          <p:spPr bwMode="auto">
            <a:xfrm>
              <a:off x="10795" y="2408"/>
              <a:ext cx="2"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005" name="Freeform 822">
              <a:extLst>
                <a:ext uri="{FF2B5EF4-FFF2-40B4-BE49-F238E27FC236}">
                  <a16:creationId xmlns:a16="http://schemas.microsoft.com/office/drawing/2014/main" id="{AE227F10-AFC1-4D48-89D9-8885AFA4C084}"/>
                </a:ext>
              </a:extLst>
            </p:cNvPr>
            <p:cNvSpPr>
              <a:spLocks/>
            </p:cNvSpPr>
            <p:nvPr/>
          </p:nvSpPr>
          <p:spPr bwMode="auto">
            <a:xfrm>
              <a:off x="10797" y="2416"/>
              <a:ext cx="2" cy="0"/>
            </a:xfrm>
            <a:custGeom>
              <a:avLst/>
              <a:gdLst>
                <a:gd name="T0" fmla="*/ 2 w 2"/>
                <a:gd name="T1" fmla="*/ 0 w 2"/>
                <a:gd name="T2" fmla="*/ 0 w 2"/>
                <a:gd name="T3" fmla="*/ 0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06" name="Freeform 823">
              <a:extLst>
                <a:ext uri="{FF2B5EF4-FFF2-40B4-BE49-F238E27FC236}">
                  <a16:creationId xmlns:a16="http://schemas.microsoft.com/office/drawing/2014/main" id="{25A1EAFE-49FB-4D37-A763-672579F2AFCF}"/>
                </a:ext>
              </a:extLst>
            </p:cNvPr>
            <p:cNvSpPr>
              <a:spLocks/>
            </p:cNvSpPr>
            <p:nvPr/>
          </p:nvSpPr>
          <p:spPr bwMode="auto">
            <a:xfrm>
              <a:off x="10790" y="2470"/>
              <a:ext cx="5" cy="3"/>
            </a:xfrm>
            <a:custGeom>
              <a:avLst/>
              <a:gdLst>
                <a:gd name="T0" fmla="*/ 3 w 3"/>
                <a:gd name="T1" fmla="*/ 0 h 2"/>
                <a:gd name="T2" fmla="*/ 3 w 3"/>
                <a:gd name="T3" fmla="*/ 0 h 2"/>
                <a:gd name="T4" fmla="*/ 0 w 3"/>
                <a:gd name="T5" fmla="*/ 0 h 2"/>
                <a:gd name="T6" fmla="*/ 0 w 3"/>
                <a:gd name="T7" fmla="*/ 0 h 2"/>
                <a:gd name="T8" fmla="*/ 5 w 3"/>
                <a:gd name="T9" fmla="*/ 5 h 2"/>
                <a:gd name="T10" fmla="*/ 5 w 3"/>
                <a:gd name="T11" fmla="*/ 5 h 2"/>
                <a:gd name="T12" fmla="*/ 8 w 3"/>
                <a:gd name="T13" fmla="*/ 3 h 2"/>
                <a:gd name="T14" fmla="*/ 5 w 3"/>
                <a:gd name="T15" fmla="*/ 3 h 2"/>
                <a:gd name="T16" fmla="*/ 3 w 3"/>
                <a:gd name="T17" fmla="*/ 0 h 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 h="2">
                  <a:moveTo>
                    <a:pt x="1" y="0"/>
                  </a:moveTo>
                  <a:cubicBezTo>
                    <a:pt x="1" y="0"/>
                    <a:pt x="1" y="0"/>
                    <a:pt x="1" y="0"/>
                  </a:cubicBezTo>
                  <a:cubicBezTo>
                    <a:pt x="0" y="0"/>
                    <a:pt x="0" y="0"/>
                    <a:pt x="0" y="0"/>
                  </a:cubicBezTo>
                  <a:cubicBezTo>
                    <a:pt x="0" y="0"/>
                    <a:pt x="0" y="0"/>
                    <a:pt x="0" y="0"/>
                  </a:cubicBezTo>
                  <a:cubicBezTo>
                    <a:pt x="1" y="1"/>
                    <a:pt x="1" y="1"/>
                    <a:pt x="2" y="2"/>
                  </a:cubicBezTo>
                  <a:cubicBezTo>
                    <a:pt x="2" y="2"/>
                    <a:pt x="2" y="2"/>
                    <a:pt x="2" y="2"/>
                  </a:cubicBezTo>
                  <a:cubicBezTo>
                    <a:pt x="3" y="1"/>
                    <a:pt x="3" y="1"/>
                    <a:pt x="3" y="1"/>
                  </a:cubicBezTo>
                  <a:cubicBezTo>
                    <a:pt x="2" y="1"/>
                    <a:pt x="2" y="1"/>
                    <a:pt x="2" y="1"/>
                  </a:cubicBezTo>
                  <a:cubicBezTo>
                    <a:pt x="2" y="1"/>
                    <a:pt x="2" y="0"/>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07" name="Rectangle 824">
              <a:extLst>
                <a:ext uri="{FF2B5EF4-FFF2-40B4-BE49-F238E27FC236}">
                  <a16:creationId xmlns:a16="http://schemas.microsoft.com/office/drawing/2014/main" id="{9E2B5E8F-020B-47BF-A1BB-97B3D8EE1BBF}"/>
                </a:ext>
              </a:extLst>
            </p:cNvPr>
            <p:cNvSpPr>
              <a:spLocks noChangeArrowheads="1"/>
            </p:cNvSpPr>
            <p:nvPr/>
          </p:nvSpPr>
          <p:spPr bwMode="auto">
            <a:xfrm>
              <a:off x="10795" y="2458"/>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008" name="Freeform 825">
              <a:extLst>
                <a:ext uri="{FF2B5EF4-FFF2-40B4-BE49-F238E27FC236}">
                  <a16:creationId xmlns:a16="http://schemas.microsoft.com/office/drawing/2014/main" id="{8941F560-CC40-48A9-95AF-5D4E10723578}"/>
                </a:ext>
              </a:extLst>
            </p:cNvPr>
            <p:cNvSpPr>
              <a:spLocks/>
            </p:cNvSpPr>
            <p:nvPr/>
          </p:nvSpPr>
          <p:spPr bwMode="auto">
            <a:xfrm>
              <a:off x="10797" y="2389"/>
              <a:ext cx="2" cy="2"/>
            </a:xfrm>
            <a:custGeom>
              <a:avLst/>
              <a:gdLst>
                <a:gd name="T0" fmla="*/ 2 w 2"/>
                <a:gd name="T1" fmla="*/ 2 h 2"/>
                <a:gd name="T2" fmla="*/ 2 w 2"/>
                <a:gd name="T3" fmla="*/ 2 h 2"/>
                <a:gd name="T4" fmla="*/ 2 w 2"/>
                <a:gd name="T5" fmla="*/ 0 h 2"/>
                <a:gd name="T6" fmla="*/ 2 w 2"/>
                <a:gd name="T7" fmla="*/ 0 h 2"/>
                <a:gd name="T8" fmla="*/ 0 w 2"/>
                <a:gd name="T9" fmla="*/ 0 h 2"/>
                <a:gd name="T10" fmla="*/ 0 w 2"/>
                <a:gd name="T11" fmla="*/ 2 h 2"/>
                <a:gd name="T12" fmla="*/ 2 w 2"/>
                <a:gd name="T13" fmla="*/ 2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2" y="2"/>
                  </a:moveTo>
                  <a:lnTo>
                    <a:pt x="2" y="2"/>
                  </a:lnTo>
                  <a:lnTo>
                    <a:pt x="2" y="0"/>
                  </a:lnTo>
                  <a:lnTo>
                    <a:pt x="0" y="0"/>
                  </a:lnTo>
                  <a:lnTo>
                    <a:pt x="0" y="2"/>
                  </a:lnTo>
                  <a:lnTo>
                    <a:pt x="2"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09" name="Freeform 826">
              <a:extLst>
                <a:ext uri="{FF2B5EF4-FFF2-40B4-BE49-F238E27FC236}">
                  <a16:creationId xmlns:a16="http://schemas.microsoft.com/office/drawing/2014/main" id="{E3B8F1A3-2B25-40F2-B51E-68B4014155FD}"/>
                </a:ext>
              </a:extLst>
            </p:cNvPr>
            <p:cNvSpPr>
              <a:spLocks/>
            </p:cNvSpPr>
            <p:nvPr/>
          </p:nvSpPr>
          <p:spPr bwMode="auto">
            <a:xfrm>
              <a:off x="10793" y="2444"/>
              <a:ext cx="4" cy="2"/>
            </a:xfrm>
            <a:custGeom>
              <a:avLst/>
              <a:gdLst>
                <a:gd name="T0" fmla="*/ 8 w 2"/>
                <a:gd name="T1" fmla="*/ 4 h 1"/>
                <a:gd name="T2" fmla="*/ 4 w 2"/>
                <a:gd name="T3" fmla="*/ 0 h 1"/>
                <a:gd name="T4" fmla="*/ 4 w 2"/>
                <a:gd name="T5" fmla="*/ 0 h 1"/>
                <a:gd name="T6" fmla="*/ 0 w 2"/>
                <a:gd name="T7" fmla="*/ 4 h 1"/>
                <a:gd name="T8" fmla="*/ 4 w 2"/>
                <a:gd name="T9" fmla="*/ 4 h 1"/>
                <a:gd name="T10" fmla="*/ 4 w 2"/>
                <a:gd name="T11" fmla="*/ 4 h 1"/>
                <a:gd name="T12" fmla="*/ 8 w 2"/>
                <a:gd name="T13" fmla="*/ 4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2" y="1"/>
                  </a:moveTo>
                  <a:cubicBezTo>
                    <a:pt x="1" y="0"/>
                    <a:pt x="1" y="0"/>
                    <a:pt x="1" y="0"/>
                  </a:cubicBezTo>
                  <a:cubicBezTo>
                    <a:pt x="1" y="0"/>
                    <a:pt x="1" y="0"/>
                    <a:pt x="1" y="0"/>
                  </a:cubicBezTo>
                  <a:cubicBezTo>
                    <a:pt x="0" y="1"/>
                    <a:pt x="0" y="1"/>
                    <a:pt x="0" y="1"/>
                  </a:cubicBezTo>
                  <a:cubicBezTo>
                    <a:pt x="0" y="1"/>
                    <a:pt x="1" y="1"/>
                    <a:pt x="1" y="1"/>
                  </a:cubicBezTo>
                  <a:cubicBezTo>
                    <a:pt x="1" y="1"/>
                    <a:pt x="1" y="1"/>
                    <a:pt x="1" y="1"/>
                  </a:cubicBezTo>
                  <a:lnTo>
                    <a:pt x="2"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10" name="Rectangle 827">
              <a:extLst>
                <a:ext uri="{FF2B5EF4-FFF2-40B4-BE49-F238E27FC236}">
                  <a16:creationId xmlns:a16="http://schemas.microsoft.com/office/drawing/2014/main" id="{78880C42-AF9C-4716-A095-B4228604113B}"/>
                </a:ext>
              </a:extLst>
            </p:cNvPr>
            <p:cNvSpPr>
              <a:spLocks noChangeArrowheads="1"/>
            </p:cNvSpPr>
            <p:nvPr/>
          </p:nvSpPr>
          <p:spPr bwMode="auto">
            <a:xfrm>
              <a:off x="10795" y="2418"/>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011" name="Freeform 828">
              <a:extLst>
                <a:ext uri="{FF2B5EF4-FFF2-40B4-BE49-F238E27FC236}">
                  <a16:creationId xmlns:a16="http://schemas.microsoft.com/office/drawing/2014/main" id="{CA3C0445-2116-4799-915C-8C46A9AF390C}"/>
                </a:ext>
              </a:extLst>
            </p:cNvPr>
            <p:cNvSpPr>
              <a:spLocks/>
            </p:cNvSpPr>
            <p:nvPr/>
          </p:nvSpPr>
          <p:spPr bwMode="auto">
            <a:xfrm>
              <a:off x="10800" y="2409"/>
              <a:ext cx="2" cy="2"/>
            </a:xfrm>
            <a:custGeom>
              <a:avLst/>
              <a:gdLst>
                <a:gd name="T0" fmla="*/ 4 w 1"/>
                <a:gd name="T1" fmla="*/ 4 h 1"/>
                <a:gd name="T2" fmla="*/ 4 w 1"/>
                <a:gd name="T3" fmla="*/ 0 h 1"/>
                <a:gd name="T4" fmla="*/ 0 w 1"/>
                <a:gd name="T5" fmla="*/ 0 h 1"/>
                <a:gd name="T6" fmla="*/ 4 w 1"/>
                <a:gd name="T7" fmla="*/ 4 h 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 h="1">
                  <a:moveTo>
                    <a:pt x="1" y="1"/>
                  </a:moveTo>
                  <a:cubicBezTo>
                    <a:pt x="1" y="0"/>
                    <a:pt x="1" y="0"/>
                    <a:pt x="1" y="0"/>
                  </a:cubicBezTo>
                  <a:cubicBezTo>
                    <a:pt x="0" y="0"/>
                    <a:pt x="0" y="0"/>
                    <a:pt x="0" y="0"/>
                  </a:cubicBezTo>
                  <a:cubicBezTo>
                    <a:pt x="0" y="1"/>
                    <a:pt x="1" y="1"/>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12" name="Freeform 829">
              <a:extLst>
                <a:ext uri="{FF2B5EF4-FFF2-40B4-BE49-F238E27FC236}">
                  <a16:creationId xmlns:a16="http://schemas.microsoft.com/office/drawing/2014/main" id="{DE4B8889-5385-49C3-A24D-6867EC0884AF}"/>
                </a:ext>
              </a:extLst>
            </p:cNvPr>
            <p:cNvSpPr>
              <a:spLocks/>
            </p:cNvSpPr>
            <p:nvPr/>
          </p:nvSpPr>
          <p:spPr bwMode="auto">
            <a:xfrm>
              <a:off x="10802" y="2396"/>
              <a:ext cx="2" cy="1"/>
            </a:xfrm>
            <a:custGeom>
              <a:avLst/>
              <a:gdLst>
                <a:gd name="T0" fmla="*/ 0 w 2"/>
                <a:gd name="T1" fmla="*/ 0 h 1"/>
                <a:gd name="T2" fmla="*/ 0 w 2"/>
                <a:gd name="T3" fmla="*/ 1 h 1"/>
                <a:gd name="T4" fmla="*/ 0 w 2"/>
                <a:gd name="T5" fmla="*/ 1 h 1"/>
                <a:gd name="T6" fmla="*/ 2 w 2"/>
                <a:gd name="T7" fmla="*/ 1 h 1"/>
                <a:gd name="T8" fmla="*/ 0 w 2"/>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0" y="0"/>
                  </a:moveTo>
                  <a:lnTo>
                    <a:pt x="0" y="1"/>
                  </a:lnTo>
                  <a:lnTo>
                    <a:pt x="2" y="1"/>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13" name="Freeform 830">
              <a:extLst>
                <a:ext uri="{FF2B5EF4-FFF2-40B4-BE49-F238E27FC236}">
                  <a16:creationId xmlns:a16="http://schemas.microsoft.com/office/drawing/2014/main" id="{F785AEB5-0D73-4075-95C5-7CF73357F383}"/>
                </a:ext>
              </a:extLst>
            </p:cNvPr>
            <p:cNvSpPr>
              <a:spLocks/>
            </p:cNvSpPr>
            <p:nvPr/>
          </p:nvSpPr>
          <p:spPr bwMode="auto">
            <a:xfrm>
              <a:off x="10799" y="2358"/>
              <a:ext cx="3" cy="3"/>
            </a:xfrm>
            <a:custGeom>
              <a:avLst/>
              <a:gdLst>
                <a:gd name="T0" fmla="*/ 3 w 2"/>
                <a:gd name="T1" fmla="*/ 3 h 2"/>
                <a:gd name="T2" fmla="*/ 0 w 2"/>
                <a:gd name="T3" fmla="*/ 3 h 2"/>
                <a:gd name="T4" fmla="*/ 3 w 2"/>
                <a:gd name="T5" fmla="*/ 5 h 2"/>
                <a:gd name="T6" fmla="*/ 5 w 2"/>
                <a:gd name="T7" fmla="*/ 3 h 2"/>
                <a:gd name="T8" fmla="*/ 5 w 2"/>
                <a:gd name="T9" fmla="*/ 0 h 2"/>
                <a:gd name="T10" fmla="*/ 3 w 2"/>
                <a:gd name="T11" fmla="*/ 3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2">
                  <a:moveTo>
                    <a:pt x="1" y="1"/>
                  </a:moveTo>
                  <a:cubicBezTo>
                    <a:pt x="0" y="1"/>
                    <a:pt x="0" y="1"/>
                    <a:pt x="0" y="1"/>
                  </a:cubicBezTo>
                  <a:cubicBezTo>
                    <a:pt x="1" y="2"/>
                    <a:pt x="1" y="2"/>
                    <a:pt x="1" y="2"/>
                  </a:cubicBezTo>
                  <a:cubicBezTo>
                    <a:pt x="1" y="2"/>
                    <a:pt x="2" y="1"/>
                    <a:pt x="2" y="1"/>
                  </a:cubicBezTo>
                  <a:cubicBezTo>
                    <a:pt x="2" y="0"/>
                    <a:pt x="2" y="0"/>
                    <a:pt x="2" y="0"/>
                  </a:cubicBezTo>
                  <a:cubicBezTo>
                    <a:pt x="1" y="0"/>
                    <a:pt x="1" y="1"/>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14" name="Freeform 831">
              <a:extLst>
                <a:ext uri="{FF2B5EF4-FFF2-40B4-BE49-F238E27FC236}">
                  <a16:creationId xmlns:a16="http://schemas.microsoft.com/office/drawing/2014/main" id="{B6BD5A86-E8A7-4020-B68E-0AA99C000A1C}"/>
                </a:ext>
              </a:extLst>
            </p:cNvPr>
            <p:cNvSpPr>
              <a:spLocks/>
            </p:cNvSpPr>
            <p:nvPr/>
          </p:nvSpPr>
          <p:spPr bwMode="auto">
            <a:xfrm>
              <a:off x="10799" y="2392"/>
              <a:ext cx="0" cy="2"/>
            </a:xfrm>
            <a:custGeom>
              <a:avLst/>
              <a:gdLst>
                <a:gd name="T0" fmla="*/ 2 h 2"/>
                <a:gd name="T1" fmla="*/ 0 h 2"/>
                <a:gd name="T2" fmla="*/ 2 h 2"/>
                <a:gd name="T3" fmla="*/ 2 h 2"/>
                <a:gd name="T4" fmla="*/ 2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2"/>
                  </a:moveTo>
                  <a:lnTo>
                    <a:pt x="0"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15" name="Rectangle 832">
              <a:extLst>
                <a:ext uri="{FF2B5EF4-FFF2-40B4-BE49-F238E27FC236}">
                  <a16:creationId xmlns:a16="http://schemas.microsoft.com/office/drawing/2014/main" id="{9CE0B321-A17E-4F9E-BA5F-5D0A59FDEFB0}"/>
                </a:ext>
              </a:extLst>
            </p:cNvPr>
            <p:cNvSpPr>
              <a:spLocks noChangeArrowheads="1"/>
            </p:cNvSpPr>
            <p:nvPr/>
          </p:nvSpPr>
          <p:spPr bwMode="auto">
            <a:xfrm>
              <a:off x="10799" y="2408"/>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016" name="Freeform 833">
              <a:extLst>
                <a:ext uri="{FF2B5EF4-FFF2-40B4-BE49-F238E27FC236}">
                  <a16:creationId xmlns:a16="http://schemas.microsoft.com/office/drawing/2014/main" id="{D665D1F9-164E-48F5-B592-0CD0E9F10CE9}"/>
                </a:ext>
              </a:extLst>
            </p:cNvPr>
            <p:cNvSpPr>
              <a:spLocks/>
            </p:cNvSpPr>
            <p:nvPr/>
          </p:nvSpPr>
          <p:spPr bwMode="auto">
            <a:xfrm>
              <a:off x="10795" y="2378"/>
              <a:ext cx="5" cy="2"/>
            </a:xfrm>
            <a:custGeom>
              <a:avLst/>
              <a:gdLst>
                <a:gd name="T0" fmla="*/ 8 w 3"/>
                <a:gd name="T1" fmla="*/ 4 h 1"/>
                <a:gd name="T2" fmla="*/ 5 w 3"/>
                <a:gd name="T3" fmla="*/ 0 h 1"/>
                <a:gd name="T4" fmla="*/ 3 w 3"/>
                <a:gd name="T5" fmla="*/ 0 h 1"/>
                <a:gd name="T6" fmla="*/ 0 w 3"/>
                <a:gd name="T7" fmla="*/ 0 h 1"/>
                <a:gd name="T8" fmla="*/ 0 w 3"/>
                <a:gd name="T9" fmla="*/ 4 h 1"/>
                <a:gd name="T10" fmla="*/ 3 w 3"/>
                <a:gd name="T11" fmla="*/ 4 h 1"/>
                <a:gd name="T12" fmla="*/ 5 w 3"/>
                <a:gd name="T13" fmla="*/ 4 h 1"/>
                <a:gd name="T14" fmla="*/ 8 w 3"/>
                <a:gd name="T15" fmla="*/ 4 h 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 h="1">
                  <a:moveTo>
                    <a:pt x="3" y="1"/>
                  </a:moveTo>
                  <a:cubicBezTo>
                    <a:pt x="2" y="0"/>
                    <a:pt x="2" y="0"/>
                    <a:pt x="2" y="0"/>
                  </a:cubicBezTo>
                  <a:cubicBezTo>
                    <a:pt x="1" y="0"/>
                    <a:pt x="1" y="0"/>
                    <a:pt x="1" y="0"/>
                  </a:cubicBezTo>
                  <a:cubicBezTo>
                    <a:pt x="0" y="0"/>
                    <a:pt x="0" y="0"/>
                    <a:pt x="0" y="0"/>
                  </a:cubicBezTo>
                  <a:cubicBezTo>
                    <a:pt x="0" y="1"/>
                    <a:pt x="0" y="1"/>
                    <a:pt x="0" y="1"/>
                  </a:cubicBezTo>
                  <a:cubicBezTo>
                    <a:pt x="1" y="1"/>
                    <a:pt x="1" y="1"/>
                    <a:pt x="1" y="1"/>
                  </a:cubicBezTo>
                  <a:cubicBezTo>
                    <a:pt x="1" y="1"/>
                    <a:pt x="2" y="1"/>
                    <a:pt x="2" y="1"/>
                  </a:cubicBezTo>
                  <a:lnTo>
                    <a:pt x="3"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17" name="Freeform 834">
              <a:extLst>
                <a:ext uri="{FF2B5EF4-FFF2-40B4-BE49-F238E27FC236}">
                  <a16:creationId xmlns:a16="http://schemas.microsoft.com/office/drawing/2014/main" id="{6A8AF6D6-2AA4-4F07-BB1D-147FFFC5EA62}"/>
                </a:ext>
              </a:extLst>
            </p:cNvPr>
            <p:cNvSpPr>
              <a:spLocks/>
            </p:cNvSpPr>
            <p:nvPr/>
          </p:nvSpPr>
          <p:spPr bwMode="auto">
            <a:xfrm>
              <a:off x="10799" y="2425"/>
              <a:ext cx="3" cy="2"/>
            </a:xfrm>
            <a:custGeom>
              <a:avLst/>
              <a:gdLst>
                <a:gd name="T0" fmla="*/ 5 w 2"/>
                <a:gd name="T1" fmla="*/ 0 h 1"/>
                <a:gd name="T2" fmla="*/ 5 w 2"/>
                <a:gd name="T3" fmla="*/ 0 h 1"/>
                <a:gd name="T4" fmla="*/ 5 w 2"/>
                <a:gd name="T5" fmla="*/ 0 h 1"/>
                <a:gd name="T6" fmla="*/ 0 w 2"/>
                <a:gd name="T7" fmla="*/ 0 h 1"/>
                <a:gd name="T8" fmla="*/ 0 w 2"/>
                <a:gd name="T9" fmla="*/ 0 h 1"/>
                <a:gd name="T10" fmla="*/ 3 w 2"/>
                <a:gd name="T11" fmla="*/ 4 h 1"/>
                <a:gd name="T12" fmla="*/ 5 w 2"/>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2" y="0"/>
                  </a:moveTo>
                  <a:cubicBezTo>
                    <a:pt x="2" y="0"/>
                    <a:pt x="2" y="0"/>
                    <a:pt x="2" y="0"/>
                  </a:cubicBezTo>
                  <a:cubicBezTo>
                    <a:pt x="2" y="0"/>
                    <a:pt x="2" y="0"/>
                    <a:pt x="2" y="0"/>
                  </a:cubicBezTo>
                  <a:cubicBezTo>
                    <a:pt x="1" y="0"/>
                    <a:pt x="1" y="0"/>
                    <a:pt x="0" y="0"/>
                  </a:cubicBezTo>
                  <a:cubicBezTo>
                    <a:pt x="0" y="0"/>
                    <a:pt x="0" y="0"/>
                    <a:pt x="0" y="0"/>
                  </a:cubicBezTo>
                  <a:cubicBezTo>
                    <a:pt x="1" y="1"/>
                    <a:pt x="1" y="1"/>
                    <a:pt x="1" y="1"/>
                  </a:cubicBez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18" name="Freeform 835">
              <a:extLst>
                <a:ext uri="{FF2B5EF4-FFF2-40B4-BE49-F238E27FC236}">
                  <a16:creationId xmlns:a16="http://schemas.microsoft.com/office/drawing/2014/main" id="{E22FA644-8AD8-4778-BF98-EC305618A7F6}"/>
                </a:ext>
              </a:extLst>
            </p:cNvPr>
            <p:cNvSpPr>
              <a:spLocks/>
            </p:cNvSpPr>
            <p:nvPr/>
          </p:nvSpPr>
          <p:spPr bwMode="auto">
            <a:xfrm>
              <a:off x="10805" y="2373"/>
              <a:ext cx="2" cy="2"/>
            </a:xfrm>
            <a:custGeom>
              <a:avLst/>
              <a:gdLst>
                <a:gd name="T0" fmla="*/ 0 w 2"/>
                <a:gd name="T1" fmla="*/ 2 h 2"/>
                <a:gd name="T2" fmla="*/ 2 w 2"/>
                <a:gd name="T3" fmla="*/ 2 h 2"/>
                <a:gd name="T4" fmla="*/ 2 w 2"/>
                <a:gd name="T5" fmla="*/ 0 h 2"/>
                <a:gd name="T6" fmla="*/ 2 w 2"/>
                <a:gd name="T7" fmla="*/ 0 h 2"/>
                <a:gd name="T8" fmla="*/ 0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2" y="2"/>
                  </a:lnTo>
                  <a:lnTo>
                    <a:pt x="2"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19" name="Rectangle 836">
              <a:extLst>
                <a:ext uri="{FF2B5EF4-FFF2-40B4-BE49-F238E27FC236}">
                  <a16:creationId xmlns:a16="http://schemas.microsoft.com/office/drawing/2014/main" id="{5EF386E1-84A5-4009-9150-FF5AC1085480}"/>
                </a:ext>
              </a:extLst>
            </p:cNvPr>
            <p:cNvSpPr>
              <a:spLocks noChangeArrowheads="1"/>
            </p:cNvSpPr>
            <p:nvPr/>
          </p:nvSpPr>
          <p:spPr bwMode="auto">
            <a:xfrm>
              <a:off x="10812" y="2353"/>
              <a:ext cx="2"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020" name="Rectangle 837">
              <a:extLst>
                <a:ext uri="{FF2B5EF4-FFF2-40B4-BE49-F238E27FC236}">
                  <a16:creationId xmlns:a16="http://schemas.microsoft.com/office/drawing/2014/main" id="{3C32B2C2-BF57-41A4-A3D1-DCF31DD4FC4A}"/>
                </a:ext>
              </a:extLst>
            </p:cNvPr>
            <p:cNvSpPr>
              <a:spLocks noChangeArrowheads="1"/>
            </p:cNvSpPr>
            <p:nvPr/>
          </p:nvSpPr>
          <p:spPr bwMode="auto">
            <a:xfrm>
              <a:off x="10811" y="2372"/>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021" name="Rectangle 838">
              <a:extLst>
                <a:ext uri="{FF2B5EF4-FFF2-40B4-BE49-F238E27FC236}">
                  <a16:creationId xmlns:a16="http://schemas.microsoft.com/office/drawing/2014/main" id="{E692248A-E03B-4509-95FE-44947E90AC9E}"/>
                </a:ext>
              </a:extLst>
            </p:cNvPr>
            <p:cNvSpPr>
              <a:spLocks noChangeArrowheads="1"/>
            </p:cNvSpPr>
            <p:nvPr/>
          </p:nvSpPr>
          <p:spPr bwMode="auto">
            <a:xfrm>
              <a:off x="10812" y="2380"/>
              <a:ext cx="2" cy="2"/>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022" name="Freeform 839">
              <a:extLst>
                <a:ext uri="{FF2B5EF4-FFF2-40B4-BE49-F238E27FC236}">
                  <a16:creationId xmlns:a16="http://schemas.microsoft.com/office/drawing/2014/main" id="{7EB232A3-696A-4FDF-A650-919D18D1BFB2}"/>
                </a:ext>
              </a:extLst>
            </p:cNvPr>
            <p:cNvSpPr>
              <a:spLocks/>
            </p:cNvSpPr>
            <p:nvPr/>
          </p:nvSpPr>
          <p:spPr bwMode="auto">
            <a:xfrm>
              <a:off x="10811" y="2366"/>
              <a:ext cx="3" cy="2"/>
            </a:xfrm>
            <a:custGeom>
              <a:avLst/>
              <a:gdLst>
                <a:gd name="T0" fmla="*/ 0 w 2"/>
                <a:gd name="T1" fmla="*/ 4 h 1"/>
                <a:gd name="T2" fmla="*/ 3 w 2"/>
                <a:gd name="T3" fmla="*/ 4 h 1"/>
                <a:gd name="T4" fmla="*/ 5 w 2"/>
                <a:gd name="T5" fmla="*/ 0 h 1"/>
                <a:gd name="T6" fmla="*/ 5 w 2"/>
                <a:gd name="T7" fmla="*/ 0 h 1"/>
                <a:gd name="T8" fmla="*/ 5 w 2"/>
                <a:gd name="T9" fmla="*/ 0 h 1"/>
                <a:gd name="T10" fmla="*/ 0 w 2"/>
                <a:gd name="T11" fmla="*/ 0 h 1"/>
                <a:gd name="T12" fmla="*/ 0 w 2"/>
                <a:gd name="T13" fmla="*/ 0 h 1"/>
                <a:gd name="T14" fmla="*/ 0 w 2"/>
                <a:gd name="T15" fmla="*/ 4 h 1"/>
                <a:gd name="T16" fmla="*/ 0 w 2"/>
                <a:gd name="T17" fmla="*/ 4 h 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 h="1">
                  <a:moveTo>
                    <a:pt x="0" y="1"/>
                  </a:moveTo>
                  <a:cubicBezTo>
                    <a:pt x="1" y="1"/>
                    <a:pt x="1" y="1"/>
                    <a:pt x="1" y="1"/>
                  </a:cubicBezTo>
                  <a:cubicBezTo>
                    <a:pt x="1" y="1"/>
                    <a:pt x="1" y="1"/>
                    <a:pt x="2" y="0"/>
                  </a:cubicBezTo>
                  <a:cubicBezTo>
                    <a:pt x="2" y="0"/>
                    <a:pt x="2" y="0"/>
                    <a:pt x="2" y="0"/>
                  </a:cubicBezTo>
                  <a:cubicBezTo>
                    <a:pt x="2" y="0"/>
                    <a:pt x="2" y="0"/>
                    <a:pt x="2" y="0"/>
                  </a:cubicBezTo>
                  <a:cubicBezTo>
                    <a:pt x="1" y="0"/>
                    <a:pt x="1" y="0"/>
                    <a:pt x="0" y="0"/>
                  </a:cubicBezTo>
                  <a:cubicBezTo>
                    <a:pt x="0" y="0"/>
                    <a:pt x="0" y="0"/>
                    <a:pt x="0" y="0"/>
                  </a:cubicBezTo>
                  <a:cubicBezTo>
                    <a:pt x="0" y="1"/>
                    <a:pt x="0" y="1"/>
                    <a:pt x="0" y="1"/>
                  </a:cubicBezTo>
                  <a:cubicBezTo>
                    <a:pt x="0" y="1"/>
                    <a:pt x="0" y="1"/>
                    <a:pt x="0"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23" name="Rectangle 840">
              <a:extLst>
                <a:ext uri="{FF2B5EF4-FFF2-40B4-BE49-F238E27FC236}">
                  <a16:creationId xmlns:a16="http://schemas.microsoft.com/office/drawing/2014/main" id="{F18EEDC4-3DA3-4FD5-B030-5B49C5F10F93}"/>
                </a:ext>
              </a:extLst>
            </p:cNvPr>
            <p:cNvSpPr>
              <a:spLocks noChangeArrowheads="1"/>
            </p:cNvSpPr>
            <p:nvPr/>
          </p:nvSpPr>
          <p:spPr bwMode="auto">
            <a:xfrm>
              <a:off x="10812" y="2372"/>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024" name="Freeform 841">
              <a:extLst>
                <a:ext uri="{FF2B5EF4-FFF2-40B4-BE49-F238E27FC236}">
                  <a16:creationId xmlns:a16="http://schemas.microsoft.com/office/drawing/2014/main" id="{F79A6F77-2884-4F64-A49E-802E1A7C0E16}"/>
                </a:ext>
              </a:extLst>
            </p:cNvPr>
            <p:cNvSpPr>
              <a:spLocks/>
            </p:cNvSpPr>
            <p:nvPr/>
          </p:nvSpPr>
          <p:spPr bwMode="auto">
            <a:xfrm>
              <a:off x="10816" y="2373"/>
              <a:ext cx="0" cy="2"/>
            </a:xfrm>
            <a:custGeom>
              <a:avLst/>
              <a:gdLst>
                <a:gd name="T0" fmla="*/ 2 h 2"/>
                <a:gd name="T1" fmla="*/ 0 h 2"/>
                <a:gd name="T2" fmla="*/ 2 h 2"/>
                <a:gd name="T3" fmla="*/ 2 h 2"/>
                <a:gd name="T4" fmla="*/ 2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2"/>
                  </a:moveTo>
                  <a:lnTo>
                    <a:pt x="0"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25" name="Freeform 842">
              <a:extLst>
                <a:ext uri="{FF2B5EF4-FFF2-40B4-BE49-F238E27FC236}">
                  <a16:creationId xmlns:a16="http://schemas.microsoft.com/office/drawing/2014/main" id="{E30381AE-12FF-45BB-913F-60475FF91FE8}"/>
                </a:ext>
              </a:extLst>
            </p:cNvPr>
            <p:cNvSpPr>
              <a:spLocks/>
            </p:cNvSpPr>
            <p:nvPr/>
          </p:nvSpPr>
          <p:spPr bwMode="auto">
            <a:xfrm>
              <a:off x="10812" y="2403"/>
              <a:ext cx="4" cy="3"/>
            </a:xfrm>
            <a:custGeom>
              <a:avLst/>
              <a:gdLst>
                <a:gd name="T0" fmla="*/ 0 w 2"/>
                <a:gd name="T1" fmla="*/ 3 h 2"/>
                <a:gd name="T2" fmla="*/ 0 w 2"/>
                <a:gd name="T3" fmla="*/ 5 h 2"/>
                <a:gd name="T4" fmla="*/ 4 w 2"/>
                <a:gd name="T5" fmla="*/ 3 h 2"/>
                <a:gd name="T6" fmla="*/ 8 w 2"/>
                <a:gd name="T7" fmla="*/ 3 h 2"/>
                <a:gd name="T8" fmla="*/ 8 w 2"/>
                <a:gd name="T9" fmla="*/ 3 h 2"/>
                <a:gd name="T10" fmla="*/ 8 w 2"/>
                <a:gd name="T11" fmla="*/ 0 h 2"/>
                <a:gd name="T12" fmla="*/ 4 w 2"/>
                <a:gd name="T13" fmla="*/ 0 h 2"/>
                <a:gd name="T14" fmla="*/ 0 w 2"/>
                <a:gd name="T15" fmla="*/ 3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2">
                  <a:moveTo>
                    <a:pt x="0" y="1"/>
                  </a:moveTo>
                  <a:cubicBezTo>
                    <a:pt x="0" y="2"/>
                    <a:pt x="0" y="2"/>
                    <a:pt x="0" y="2"/>
                  </a:cubicBezTo>
                  <a:cubicBezTo>
                    <a:pt x="1" y="1"/>
                    <a:pt x="1" y="1"/>
                    <a:pt x="1" y="1"/>
                  </a:cubicBezTo>
                  <a:cubicBezTo>
                    <a:pt x="1" y="1"/>
                    <a:pt x="1" y="1"/>
                    <a:pt x="2" y="1"/>
                  </a:cubicBezTo>
                  <a:cubicBezTo>
                    <a:pt x="2" y="1"/>
                    <a:pt x="2" y="1"/>
                    <a:pt x="2" y="1"/>
                  </a:cubicBezTo>
                  <a:cubicBezTo>
                    <a:pt x="2" y="0"/>
                    <a:pt x="2" y="0"/>
                    <a:pt x="2" y="0"/>
                  </a:cubicBezTo>
                  <a:cubicBezTo>
                    <a:pt x="1" y="0"/>
                    <a:pt x="1" y="0"/>
                    <a:pt x="1" y="0"/>
                  </a:cubicBezTo>
                  <a:cubicBezTo>
                    <a:pt x="1" y="0"/>
                    <a:pt x="1" y="0"/>
                    <a:pt x="0"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26" name="Freeform 843">
              <a:extLst>
                <a:ext uri="{FF2B5EF4-FFF2-40B4-BE49-F238E27FC236}">
                  <a16:creationId xmlns:a16="http://schemas.microsoft.com/office/drawing/2014/main" id="{D35B78B8-D226-4545-996E-D012A26CBE9B}"/>
                </a:ext>
              </a:extLst>
            </p:cNvPr>
            <p:cNvSpPr>
              <a:spLocks/>
            </p:cNvSpPr>
            <p:nvPr/>
          </p:nvSpPr>
          <p:spPr bwMode="auto">
            <a:xfrm>
              <a:off x="10802" y="2366"/>
              <a:ext cx="2" cy="2"/>
            </a:xfrm>
            <a:custGeom>
              <a:avLst/>
              <a:gdLst>
                <a:gd name="T0" fmla="*/ 0 w 1"/>
                <a:gd name="T1" fmla="*/ 4 h 1"/>
                <a:gd name="T2" fmla="*/ 4 w 1"/>
                <a:gd name="T3" fmla="*/ 4 h 1"/>
                <a:gd name="T4" fmla="*/ 4 w 1"/>
                <a:gd name="T5" fmla="*/ 4 h 1"/>
                <a:gd name="T6" fmla="*/ 0 w 1"/>
                <a:gd name="T7" fmla="*/ 0 h 1"/>
                <a:gd name="T8" fmla="*/ 0 w 1"/>
                <a:gd name="T9" fmla="*/ 4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0" y="1"/>
                  </a:moveTo>
                  <a:cubicBezTo>
                    <a:pt x="0" y="1"/>
                    <a:pt x="0" y="1"/>
                    <a:pt x="1" y="1"/>
                  </a:cubicBezTo>
                  <a:cubicBezTo>
                    <a:pt x="1" y="1"/>
                    <a:pt x="1" y="1"/>
                    <a:pt x="1" y="1"/>
                  </a:cubicBezTo>
                  <a:cubicBezTo>
                    <a:pt x="0" y="0"/>
                    <a:pt x="0" y="0"/>
                    <a:pt x="0" y="0"/>
                  </a:cubicBezTo>
                  <a:lnTo>
                    <a:pt x="0"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27" name="Freeform 844">
              <a:extLst>
                <a:ext uri="{FF2B5EF4-FFF2-40B4-BE49-F238E27FC236}">
                  <a16:creationId xmlns:a16="http://schemas.microsoft.com/office/drawing/2014/main" id="{E7272E49-A38B-4F39-8A93-1611011C5E39}"/>
                </a:ext>
              </a:extLst>
            </p:cNvPr>
            <p:cNvSpPr>
              <a:spLocks/>
            </p:cNvSpPr>
            <p:nvPr/>
          </p:nvSpPr>
          <p:spPr bwMode="auto">
            <a:xfrm>
              <a:off x="10807" y="2344"/>
              <a:ext cx="2" cy="2"/>
            </a:xfrm>
            <a:custGeom>
              <a:avLst/>
              <a:gdLst>
                <a:gd name="T0" fmla="*/ 0 w 2"/>
                <a:gd name="T1" fmla="*/ 2 h 2"/>
                <a:gd name="T2" fmla="*/ 2 w 2"/>
                <a:gd name="T3" fmla="*/ 2 h 2"/>
                <a:gd name="T4" fmla="*/ 2 w 2"/>
                <a:gd name="T5" fmla="*/ 2 h 2"/>
                <a:gd name="T6" fmla="*/ 2 w 2"/>
                <a:gd name="T7" fmla="*/ 0 h 2"/>
                <a:gd name="T8" fmla="*/ 0 w 2"/>
                <a:gd name="T9" fmla="*/ 0 h 2"/>
                <a:gd name="T10" fmla="*/ 0 w 2"/>
                <a:gd name="T11" fmla="*/ 2 h 2"/>
                <a:gd name="T12" fmla="*/ 0 w 2"/>
                <a:gd name="T13" fmla="*/ 2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0" y="2"/>
                  </a:moveTo>
                  <a:lnTo>
                    <a:pt x="2" y="2"/>
                  </a:lnTo>
                  <a:lnTo>
                    <a:pt x="2" y="0"/>
                  </a:lnTo>
                  <a:lnTo>
                    <a:pt x="0"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28" name="Rectangle 845">
              <a:extLst>
                <a:ext uri="{FF2B5EF4-FFF2-40B4-BE49-F238E27FC236}">
                  <a16:creationId xmlns:a16="http://schemas.microsoft.com/office/drawing/2014/main" id="{BC618ED7-FB33-457F-870D-426EA94458B5}"/>
                </a:ext>
              </a:extLst>
            </p:cNvPr>
            <p:cNvSpPr>
              <a:spLocks noChangeArrowheads="1"/>
            </p:cNvSpPr>
            <p:nvPr/>
          </p:nvSpPr>
          <p:spPr bwMode="auto">
            <a:xfrm>
              <a:off x="10797" y="2449"/>
              <a:ext cx="1" cy="2"/>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029" name="Freeform 846">
              <a:extLst>
                <a:ext uri="{FF2B5EF4-FFF2-40B4-BE49-F238E27FC236}">
                  <a16:creationId xmlns:a16="http://schemas.microsoft.com/office/drawing/2014/main" id="{D6FB69A1-F7EB-4356-8B99-F2ACF12551B8}"/>
                </a:ext>
              </a:extLst>
            </p:cNvPr>
            <p:cNvSpPr>
              <a:spLocks/>
            </p:cNvSpPr>
            <p:nvPr/>
          </p:nvSpPr>
          <p:spPr bwMode="auto">
            <a:xfrm>
              <a:off x="10795" y="2435"/>
              <a:ext cx="2" cy="2"/>
            </a:xfrm>
            <a:custGeom>
              <a:avLst/>
              <a:gdLst>
                <a:gd name="T0" fmla="*/ 4 w 1"/>
                <a:gd name="T1" fmla="*/ 0 h 1"/>
                <a:gd name="T2" fmla="*/ 4 w 1"/>
                <a:gd name="T3" fmla="*/ 0 h 1"/>
                <a:gd name="T4" fmla="*/ 0 w 1"/>
                <a:gd name="T5" fmla="*/ 0 h 1"/>
                <a:gd name="T6" fmla="*/ 4 w 1"/>
                <a:gd name="T7" fmla="*/ 4 h 1"/>
                <a:gd name="T8" fmla="*/ 4 w 1"/>
                <a:gd name="T9" fmla="*/ 4 h 1"/>
                <a:gd name="T10" fmla="*/ 4 w 1"/>
                <a:gd name="T11" fmla="*/ 4 h 1"/>
                <a:gd name="T12" fmla="*/ 4 w 1"/>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1" y="0"/>
                  </a:moveTo>
                  <a:cubicBezTo>
                    <a:pt x="1" y="0"/>
                    <a:pt x="1" y="0"/>
                    <a:pt x="1" y="0"/>
                  </a:cubicBezTo>
                  <a:cubicBezTo>
                    <a:pt x="0" y="0"/>
                    <a:pt x="0" y="0"/>
                    <a:pt x="0" y="0"/>
                  </a:cubicBezTo>
                  <a:cubicBezTo>
                    <a:pt x="0" y="1"/>
                    <a:pt x="0" y="1"/>
                    <a:pt x="1" y="1"/>
                  </a:cubicBezTo>
                  <a:cubicBezTo>
                    <a:pt x="1" y="1"/>
                    <a:pt x="1" y="1"/>
                    <a:pt x="1" y="1"/>
                  </a:cubicBezTo>
                  <a:cubicBezTo>
                    <a:pt x="1" y="1"/>
                    <a:pt x="1" y="1"/>
                    <a:pt x="1" y="1"/>
                  </a:cubicBez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30" name="Freeform 847">
              <a:extLst>
                <a:ext uri="{FF2B5EF4-FFF2-40B4-BE49-F238E27FC236}">
                  <a16:creationId xmlns:a16="http://schemas.microsoft.com/office/drawing/2014/main" id="{90A2C4CC-7402-43D0-83E7-BA7076213B08}"/>
                </a:ext>
              </a:extLst>
            </p:cNvPr>
            <p:cNvSpPr>
              <a:spLocks/>
            </p:cNvSpPr>
            <p:nvPr/>
          </p:nvSpPr>
          <p:spPr bwMode="auto">
            <a:xfrm>
              <a:off x="10802" y="2382"/>
              <a:ext cx="2" cy="2"/>
            </a:xfrm>
            <a:custGeom>
              <a:avLst/>
              <a:gdLst>
                <a:gd name="T0" fmla="*/ 0 w 2"/>
                <a:gd name="T1" fmla="*/ 0 h 2"/>
                <a:gd name="T2" fmla="*/ 2 w 2"/>
                <a:gd name="T3" fmla="*/ 2 h 2"/>
                <a:gd name="T4" fmla="*/ 2 w 2"/>
                <a:gd name="T5" fmla="*/ 0 h 2"/>
                <a:gd name="T6" fmla="*/ 2 w 2"/>
                <a:gd name="T7" fmla="*/ 0 h 2"/>
                <a:gd name="T8" fmla="*/ 0 w 2"/>
                <a:gd name="T9" fmla="*/ 0 h 2"/>
                <a:gd name="T10" fmla="*/ 0 w 2"/>
                <a:gd name="T11" fmla="*/ 0 h 2"/>
                <a:gd name="T12" fmla="*/ 0 w 2"/>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0" y="0"/>
                  </a:moveTo>
                  <a:lnTo>
                    <a:pt x="2" y="2"/>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31" name="Freeform 848">
              <a:extLst>
                <a:ext uri="{FF2B5EF4-FFF2-40B4-BE49-F238E27FC236}">
                  <a16:creationId xmlns:a16="http://schemas.microsoft.com/office/drawing/2014/main" id="{A68C3C53-ADFE-49F0-A0FC-E660F487B813}"/>
                </a:ext>
              </a:extLst>
            </p:cNvPr>
            <p:cNvSpPr>
              <a:spLocks/>
            </p:cNvSpPr>
            <p:nvPr/>
          </p:nvSpPr>
          <p:spPr bwMode="auto">
            <a:xfrm>
              <a:off x="10802" y="2353"/>
              <a:ext cx="2" cy="1"/>
            </a:xfrm>
            <a:custGeom>
              <a:avLst/>
              <a:gdLst>
                <a:gd name="T0" fmla="*/ 2 w 2"/>
                <a:gd name="T1" fmla="*/ 1 h 1"/>
                <a:gd name="T2" fmla="*/ 2 w 2"/>
                <a:gd name="T3" fmla="*/ 1 h 1"/>
                <a:gd name="T4" fmla="*/ 0 w 2"/>
                <a:gd name="T5" fmla="*/ 0 h 1"/>
                <a:gd name="T6" fmla="*/ 0 w 2"/>
                <a:gd name="T7" fmla="*/ 0 h 1"/>
                <a:gd name="T8" fmla="*/ 2 w 2"/>
                <a:gd name="T9" fmla="*/ 1 h 1"/>
                <a:gd name="T10" fmla="*/ 2 w 2"/>
                <a:gd name="T11" fmla="*/ 1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1">
                  <a:moveTo>
                    <a:pt x="2" y="1"/>
                  </a:moveTo>
                  <a:lnTo>
                    <a:pt x="2" y="1"/>
                  </a:lnTo>
                  <a:lnTo>
                    <a:pt x="0" y="0"/>
                  </a:lnTo>
                  <a:lnTo>
                    <a:pt x="2"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32" name="Freeform 849">
              <a:extLst>
                <a:ext uri="{FF2B5EF4-FFF2-40B4-BE49-F238E27FC236}">
                  <a16:creationId xmlns:a16="http://schemas.microsoft.com/office/drawing/2014/main" id="{3E0299E3-D6A9-43F0-BD73-8E9C88041064}"/>
                </a:ext>
              </a:extLst>
            </p:cNvPr>
            <p:cNvSpPr>
              <a:spLocks/>
            </p:cNvSpPr>
            <p:nvPr/>
          </p:nvSpPr>
          <p:spPr bwMode="auto">
            <a:xfrm>
              <a:off x="10800" y="2346"/>
              <a:ext cx="2" cy="1"/>
            </a:xfrm>
            <a:custGeom>
              <a:avLst/>
              <a:gdLst>
                <a:gd name="T0" fmla="*/ 2 w 2"/>
                <a:gd name="T1" fmla="*/ 0 h 1"/>
                <a:gd name="T2" fmla="*/ 2 w 2"/>
                <a:gd name="T3" fmla="*/ 0 h 1"/>
                <a:gd name="T4" fmla="*/ 0 w 2"/>
                <a:gd name="T5" fmla="*/ 0 h 1"/>
                <a:gd name="T6" fmla="*/ 2 w 2"/>
                <a:gd name="T7" fmla="*/ 1 h 1"/>
                <a:gd name="T8" fmla="*/ 2 w 2"/>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2" y="0"/>
                  </a:moveTo>
                  <a:lnTo>
                    <a:pt x="2" y="0"/>
                  </a:lnTo>
                  <a:lnTo>
                    <a:pt x="0" y="0"/>
                  </a:lnTo>
                  <a:lnTo>
                    <a:pt x="2" y="1"/>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33" name="Freeform 850">
              <a:extLst>
                <a:ext uri="{FF2B5EF4-FFF2-40B4-BE49-F238E27FC236}">
                  <a16:creationId xmlns:a16="http://schemas.microsoft.com/office/drawing/2014/main" id="{318E27F8-E479-4C92-BF08-F4B6AA025816}"/>
                </a:ext>
              </a:extLst>
            </p:cNvPr>
            <p:cNvSpPr>
              <a:spLocks/>
            </p:cNvSpPr>
            <p:nvPr/>
          </p:nvSpPr>
          <p:spPr bwMode="auto">
            <a:xfrm>
              <a:off x="10804" y="2339"/>
              <a:ext cx="3" cy="2"/>
            </a:xfrm>
            <a:custGeom>
              <a:avLst/>
              <a:gdLst>
                <a:gd name="T0" fmla="*/ 3 w 2"/>
                <a:gd name="T1" fmla="*/ 4 h 1"/>
                <a:gd name="T2" fmla="*/ 5 w 2"/>
                <a:gd name="T3" fmla="*/ 0 h 1"/>
                <a:gd name="T4" fmla="*/ 5 w 2"/>
                <a:gd name="T5" fmla="*/ 0 h 1"/>
                <a:gd name="T6" fmla="*/ 3 w 2"/>
                <a:gd name="T7" fmla="*/ 0 h 1"/>
                <a:gd name="T8" fmla="*/ 0 w 2"/>
                <a:gd name="T9" fmla="*/ 4 h 1"/>
                <a:gd name="T10" fmla="*/ 3 w 2"/>
                <a:gd name="T11" fmla="*/ 4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1">
                  <a:moveTo>
                    <a:pt x="1" y="1"/>
                  </a:moveTo>
                  <a:cubicBezTo>
                    <a:pt x="2" y="0"/>
                    <a:pt x="2" y="0"/>
                    <a:pt x="2" y="0"/>
                  </a:cubicBezTo>
                  <a:cubicBezTo>
                    <a:pt x="2" y="0"/>
                    <a:pt x="2" y="0"/>
                    <a:pt x="2" y="0"/>
                  </a:cubicBezTo>
                  <a:cubicBezTo>
                    <a:pt x="1" y="0"/>
                    <a:pt x="1" y="0"/>
                    <a:pt x="1" y="0"/>
                  </a:cubicBezTo>
                  <a:cubicBezTo>
                    <a:pt x="0" y="1"/>
                    <a:pt x="0" y="1"/>
                    <a:pt x="0" y="1"/>
                  </a:cubicBezTo>
                  <a:lnTo>
                    <a:pt x="1"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34" name="Freeform 851">
              <a:extLst>
                <a:ext uri="{FF2B5EF4-FFF2-40B4-BE49-F238E27FC236}">
                  <a16:creationId xmlns:a16="http://schemas.microsoft.com/office/drawing/2014/main" id="{9D79D9C8-EAE9-41E3-A983-FE79BF69D006}"/>
                </a:ext>
              </a:extLst>
            </p:cNvPr>
            <p:cNvSpPr>
              <a:spLocks/>
            </p:cNvSpPr>
            <p:nvPr/>
          </p:nvSpPr>
          <p:spPr bwMode="auto">
            <a:xfrm>
              <a:off x="10793" y="2353"/>
              <a:ext cx="4" cy="1"/>
            </a:xfrm>
            <a:custGeom>
              <a:avLst/>
              <a:gdLst>
                <a:gd name="T0" fmla="*/ 8 w 2"/>
                <a:gd name="T1" fmla="*/ 1 h 1"/>
                <a:gd name="T2" fmla="*/ 8 w 2"/>
                <a:gd name="T3" fmla="*/ 1 h 1"/>
                <a:gd name="T4" fmla="*/ 4 w 2"/>
                <a:gd name="T5" fmla="*/ 0 h 1"/>
                <a:gd name="T6" fmla="*/ 0 w 2"/>
                <a:gd name="T7" fmla="*/ 0 h 1"/>
                <a:gd name="T8" fmla="*/ 0 w 2"/>
                <a:gd name="T9" fmla="*/ 0 h 1"/>
                <a:gd name="T10" fmla="*/ 0 w 2"/>
                <a:gd name="T11" fmla="*/ 1 h 1"/>
                <a:gd name="T12" fmla="*/ 0 w 2"/>
                <a:gd name="T13" fmla="*/ 1 h 1"/>
                <a:gd name="T14" fmla="*/ 8 w 2"/>
                <a:gd name="T15" fmla="*/ 1 h 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1">
                  <a:moveTo>
                    <a:pt x="2" y="1"/>
                  </a:moveTo>
                  <a:cubicBezTo>
                    <a:pt x="2" y="1"/>
                    <a:pt x="2" y="1"/>
                    <a:pt x="2" y="1"/>
                  </a:cubicBezTo>
                  <a:cubicBezTo>
                    <a:pt x="1" y="0"/>
                    <a:pt x="1" y="0"/>
                    <a:pt x="1" y="0"/>
                  </a:cubicBezTo>
                  <a:cubicBezTo>
                    <a:pt x="0" y="0"/>
                    <a:pt x="0" y="0"/>
                    <a:pt x="0" y="0"/>
                  </a:cubicBezTo>
                  <a:cubicBezTo>
                    <a:pt x="0" y="0"/>
                    <a:pt x="0" y="0"/>
                    <a:pt x="0" y="0"/>
                  </a:cubicBezTo>
                  <a:cubicBezTo>
                    <a:pt x="0" y="1"/>
                    <a:pt x="0" y="1"/>
                    <a:pt x="0" y="1"/>
                  </a:cubicBezTo>
                  <a:cubicBezTo>
                    <a:pt x="0" y="1"/>
                    <a:pt x="0" y="1"/>
                    <a:pt x="0" y="1"/>
                  </a:cubicBezTo>
                  <a:cubicBezTo>
                    <a:pt x="1" y="1"/>
                    <a:pt x="1" y="1"/>
                    <a:pt x="2"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35" name="Freeform 852">
              <a:extLst>
                <a:ext uri="{FF2B5EF4-FFF2-40B4-BE49-F238E27FC236}">
                  <a16:creationId xmlns:a16="http://schemas.microsoft.com/office/drawing/2014/main" id="{6265C280-7194-420C-B4BF-2065969B1C22}"/>
                </a:ext>
              </a:extLst>
            </p:cNvPr>
            <p:cNvSpPr>
              <a:spLocks/>
            </p:cNvSpPr>
            <p:nvPr/>
          </p:nvSpPr>
          <p:spPr bwMode="auto">
            <a:xfrm>
              <a:off x="10786" y="2435"/>
              <a:ext cx="2" cy="2"/>
            </a:xfrm>
            <a:custGeom>
              <a:avLst/>
              <a:gdLst>
                <a:gd name="T0" fmla="*/ 4 w 1"/>
                <a:gd name="T1" fmla="*/ 4 h 1"/>
                <a:gd name="T2" fmla="*/ 4 w 1"/>
                <a:gd name="T3" fmla="*/ 0 h 1"/>
                <a:gd name="T4" fmla="*/ 4 w 1"/>
                <a:gd name="T5" fmla="*/ 0 h 1"/>
                <a:gd name="T6" fmla="*/ 0 w 1"/>
                <a:gd name="T7" fmla="*/ 0 h 1"/>
                <a:gd name="T8" fmla="*/ 0 w 1"/>
                <a:gd name="T9" fmla="*/ 0 h 1"/>
                <a:gd name="T10" fmla="*/ 4 w 1"/>
                <a:gd name="T11" fmla="*/ 0 h 1"/>
                <a:gd name="T12" fmla="*/ 4 w 1"/>
                <a:gd name="T13" fmla="*/ 4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1" y="1"/>
                  </a:moveTo>
                  <a:cubicBezTo>
                    <a:pt x="1" y="0"/>
                    <a:pt x="1" y="0"/>
                    <a:pt x="1" y="0"/>
                  </a:cubicBezTo>
                  <a:cubicBezTo>
                    <a:pt x="1" y="0"/>
                    <a:pt x="1" y="0"/>
                    <a:pt x="1" y="0"/>
                  </a:cubicBezTo>
                  <a:cubicBezTo>
                    <a:pt x="1" y="0"/>
                    <a:pt x="0" y="0"/>
                    <a:pt x="0" y="0"/>
                  </a:cubicBezTo>
                  <a:cubicBezTo>
                    <a:pt x="0" y="0"/>
                    <a:pt x="0" y="0"/>
                    <a:pt x="0" y="0"/>
                  </a:cubicBezTo>
                  <a:cubicBezTo>
                    <a:pt x="1" y="0"/>
                    <a:pt x="1" y="0"/>
                    <a:pt x="1" y="0"/>
                  </a:cubicBezTo>
                  <a:lnTo>
                    <a:pt x="1"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36" name="Freeform 853">
              <a:extLst>
                <a:ext uri="{FF2B5EF4-FFF2-40B4-BE49-F238E27FC236}">
                  <a16:creationId xmlns:a16="http://schemas.microsoft.com/office/drawing/2014/main" id="{6F0E1FF0-D9F7-446A-B8E6-4A02C13F095D}"/>
                </a:ext>
              </a:extLst>
            </p:cNvPr>
            <p:cNvSpPr>
              <a:spLocks/>
            </p:cNvSpPr>
            <p:nvPr/>
          </p:nvSpPr>
          <p:spPr bwMode="auto">
            <a:xfrm>
              <a:off x="10786" y="2444"/>
              <a:ext cx="2" cy="2"/>
            </a:xfrm>
            <a:custGeom>
              <a:avLst/>
              <a:gdLst>
                <a:gd name="T0" fmla="*/ 0 w 1"/>
                <a:gd name="T1" fmla="*/ 4 h 1"/>
                <a:gd name="T2" fmla="*/ 4 w 1"/>
                <a:gd name="T3" fmla="*/ 0 h 1"/>
                <a:gd name="T4" fmla="*/ 4 w 1"/>
                <a:gd name="T5" fmla="*/ 0 h 1"/>
                <a:gd name="T6" fmla="*/ 0 w 1"/>
                <a:gd name="T7" fmla="*/ 4 h 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 h="1">
                  <a:moveTo>
                    <a:pt x="0" y="1"/>
                  </a:moveTo>
                  <a:cubicBezTo>
                    <a:pt x="0" y="1"/>
                    <a:pt x="1" y="1"/>
                    <a:pt x="1" y="0"/>
                  </a:cubicBezTo>
                  <a:cubicBezTo>
                    <a:pt x="1" y="0"/>
                    <a:pt x="1" y="0"/>
                    <a:pt x="1" y="0"/>
                  </a:cubicBezTo>
                  <a:cubicBezTo>
                    <a:pt x="0" y="1"/>
                    <a:pt x="0" y="1"/>
                    <a:pt x="0"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37" name="Freeform 854">
              <a:extLst>
                <a:ext uri="{FF2B5EF4-FFF2-40B4-BE49-F238E27FC236}">
                  <a16:creationId xmlns:a16="http://schemas.microsoft.com/office/drawing/2014/main" id="{E57B20D4-2470-40DC-ACCD-4AB1F1114446}"/>
                </a:ext>
              </a:extLst>
            </p:cNvPr>
            <p:cNvSpPr>
              <a:spLocks/>
            </p:cNvSpPr>
            <p:nvPr/>
          </p:nvSpPr>
          <p:spPr bwMode="auto">
            <a:xfrm>
              <a:off x="10799" y="2349"/>
              <a:ext cx="1" cy="2"/>
            </a:xfrm>
            <a:custGeom>
              <a:avLst/>
              <a:gdLst>
                <a:gd name="T0" fmla="*/ 0 w 1"/>
                <a:gd name="T1" fmla="*/ 2 h 2"/>
                <a:gd name="T2" fmla="*/ 1 w 1"/>
                <a:gd name="T3" fmla="*/ 2 h 2"/>
                <a:gd name="T4" fmla="*/ 0 w 1"/>
                <a:gd name="T5" fmla="*/ 0 h 2"/>
                <a:gd name="T6" fmla="*/ 0 w 1"/>
                <a:gd name="T7" fmla="*/ 2 h 2"/>
                <a:gd name="T8" fmla="*/ 0 w 1"/>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2">
                  <a:moveTo>
                    <a:pt x="0" y="2"/>
                  </a:moveTo>
                  <a:lnTo>
                    <a:pt x="1" y="2"/>
                  </a:lnTo>
                  <a:lnTo>
                    <a:pt x="0"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38" name="Freeform 855">
              <a:extLst>
                <a:ext uri="{FF2B5EF4-FFF2-40B4-BE49-F238E27FC236}">
                  <a16:creationId xmlns:a16="http://schemas.microsoft.com/office/drawing/2014/main" id="{455E82CE-D727-49B6-8C51-D2D4A5BBEC35}"/>
                </a:ext>
              </a:extLst>
            </p:cNvPr>
            <p:cNvSpPr>
              <a:spLocks/>
            </p:cNvSpPr>
            <p:nvPr/>
          </p:nvSpPr>
          <p:spPr bwMode="auto">
            <a:xfrm>
              <a:off x="10790" y="2453"/>
              <a:ext cx="2" cy="1"/>
            </a:xfrm>
            <a:custGeom>
              <a:avLst/>
              <a:gdLst>
                <a:gd name="T0" fmla="*/ 2 w 2"/>
                <a:gd name="T1" fmla="*/ 0 h 1"/>
                <a:gd name="T2" fmla="*/ 0 w 2"/>
                <a:gd name="T3" fmla="*/ 0 h 1"/>
                <a:gd name="T4" fmla="*/ 0 w 2"/>
                <a:gd name="T5" fmla="*/ 0 h 1"/>
                <a:gd name="T6" fmla="*/ 0 w 2"/>
                <a:gd name="T7" fmla="*/ 1 h 1"/>
                <a:gd name="T8" fmla="*/ 2 w 2"/>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2" y="0"/>
                  </a:moveTo>
                  <a:lnTo>
                    <a:pt x="0" y="0"/>
                  </a:lnTo>
                  <a:lnTo>
                    <a:pt x="0" y="1"/>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39" name="Freeform 856">
              <a:extLst>
                <a:ext uri="{FF2B5EF4-FFF2-40B4-BE49-F238E27FC236}">
                  <a16:creationId xmlns:a16="http://schemas.microsoft.com/office/drawing/2014/main" id="{426BB448-E505-4089-92EF-E1A20CC84C60}"/>
                </a:ext>
              </a:extLst>
            </p:cNvPr>
            <p:cNvSpPr>
              <a:spLocks/>
            </p:cNvSpPr>
            <p:nvPr/>
          </p:nvSpPr>
          <p:spPr bwMode="auto">
            <a:xfrm>
              <a:off x="10778" y="2478"/>
              <a:ext cx="3" cy="2"/>
            </a:xfrm>
            <a:custGeom>
              <a:avLst/>
              <a:gdLst>
                <a:gd name="T0" fmla="*/ 0 w 2"/>
                <a:gd name="T1" fmla="*/ 0 h 1"/>
                <a:gd name="T2" fmla="*/ 3 w 2"/>
                <a:gd name="T3" fmla="*/ 4 h 1"/>
                <a:gd name="T4" fmla="*/ 5 w 2"/>
                <a:gd name="T5" fmla="*/ 4 h 1"/>
                <a:gd name="T6" fmla="*/ 3 w 2"/>
                <a:gd name="T7" fmla="*/ 0 h 1"/>
                <a:gd name="T8" fmla="*/ 0 w 2"/>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0" y="0"/>
                  </a:moveTo>
                  <a:cubicBezTo>
                    <a:pt x="1" y="1"/>
                    <a:pt x="1" y="1"/>
                    <a:pt x="1" y="1"/>
                  </a:cubicBezTo>
                  <a:cubicBezTo>
                    <a:pt x="2" y="1"/>
                    <a:pt x="2" y="1"/>
                    <a:pt x="2" y="1"/>
                  </a:cubicBezTo>
                  <a:cubicBezTo>
                    <a:pt x="1" y="0"/>
                    <a:pt x="1" y="0"/>
                    <a:pt x="1" y="0"/>
                  </a:cubicBez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40" name="Freeform 857">
              <a:extLst>
                <a:ext uri="{FF2B5EF4-FFF2-40B4-BE49-F238E27FC236}">
                  <a16:creationId xmlns:a16="http://schemas.microsoft.com/office/drawing/2014/main" id="{AAD3EBF0-3986-49CE-B0CB-5F37348C17EC}"/>
                </a:ext>
              </a:extLst>
            </p:cNvPr>
            <p:cNvSpPr>
              <a:spLocks/>
            </p:cNvSpPr>
            <p:nvPr/>
          </p:nvSpPr>
          <p:spPr bwMode="auto">
            <a:xfrm>
              <a:off x="10790" y="2423"/>
              <a:ext cx="2" cy="2"/>
            </a:xfrm>
            <a:custGeom>
              <a:avLst/>
              <a:gdLst>
                <a:gd name="T0" fmla="*/ 2 w 2"/>
                <a:gd name="T1" fmla="*/ 2 h 2"/>
                <a:gd name="T2" fmla="*/ 2 w 2"/>
                <a:gd name="T3" fmla="*/ 2 h 2"/>
                <a:gd name="T4" fmla="*/ 0 w 2"/>
                <a:gd name="T5" fmla="*/ 0 h 2"/>
                <a:gd name="T6" fmla="*/ 0 w 2"/>
                <a:gd name="T7" fmla="*/ 2 h 2"/>
                <a:gd name="T8" fmla="*/ 2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2"/>
                  </a:moveTo>
                  <a:lnTo>
                    <a:pt x="2" y="2"/>
                  </a:lnTo>
                  <a:lnTo>
                    <a:pt x="0" y="0"/>
                  </a:lnTo>
                  <a:lnTo>
                    <a:pt x="0" y="2"/>
                  </a:lnTo>
                  <a:lnTo>
                    <a:pt x="2"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41" name="Freeform 858">
              <a:extLst>
                <a:ext uri="{FF2B5EF4-FFF2-40B4-BE49-F238E27FC236}">
                  <a16:creationId xmlns:a16="http://schemas.microsoft.com/office/drawing/2014/main" id="{763F07F9-BC65-4EEF-8086-F484253C07E8}"/>
                </a:ext>
              </a:extLst>
            </p:cNvPr>
            <p:cNvSpPr>
              <a:spLocks/>
            </p:cNvSpPr>
            <p:nvPr/>
          </p:nvSpPr>
          <p:spPr bwMode="auto">
            <a:xfrm>
              <a:off x="10790" y="2437"/>
              <a:ext cx="2" cy="2"/>
            </a:xfrm>
            <a:custGeom>
              <a:avLst/>
              <a:gdLst>
                <a:gd name="T0" fmla="*/ 0 w 1"/>
                <a:gd name="T1" fmla="*/ 4 h 1"/>
                <a:gd name="T2" fmla="*/ 4 w 1"/>
                <a:gd name="T3" fmla="*/ 4 h 1"/>
                <a:gd name="T4" fmla="*/ 4 w 1"/>
                <a:gd name="T5" fmla="*/ 4 h 1"/>
                <a:gd name="T6" fmla="*/ 4 w 1"/>
                <a:gd name="T7" fmla="*/ 4 h 1"/>
                <a:gd name="T8" fmla="*/ 4 w 1"/>
                <a:gd name="T9" fmla="*/ 0 h 1"/>
                <a:gd name="T10" fmla="*/ 0 w 1"/>
                <a:gd name="T11" fmla="*/ 4 h 1"/>
                <a:gd name="T12" fmla="*/ 0 w 1"/>
                <a:gd name="T13" fmla="*/ 4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0" y="1"/>
                  </a:moveTo>
                  <a:cubicBezTo>
                    <a:pt x="1" y="1"/>
                    <a:pt x="1" y="1"/>
                    <a:pt x="1" y="1"/>
                  </a:cubicBezTo>
                  <a:cubicBezTo>
                    <a:pt x="1" y="1"/>
                    <a:pt x="1" y="1"/>
                    <a:pt x="1" y="1"/>
                  </a:cubicBezTo>
                  <a:cubicBezTo>
                    <a:pt x="1" y="1"/>
                    <a:pt x="1" y="1"/>
                    <a:pt x="1" y="1"/>
                  </a:cubicBezTo>
                  <a:cubicBezTo>
                    <a:pt x="1" y="0"/>
                    <a:pt x="1" y="0"/>
                    <a:pt x="1" y="0"/>
                  </a:cubicBezTo>
                  <a:cubicBezTo>
                    <a:pt x="0" y="0"/>
                    <a:pt x="0" y="0"/>
                    <a:pt x="0" y="1"/>
                  </a:cubicBezTo>
                  <a:cubicBezTo>
                    <a:pt x="0" y="1"/>
                    <a:pt x="0" y="1"/>
                    <a:pt x="0"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42" name="Freeform 859">
              <a:extLst>
                <a:ext uri="{FF2B5EF4-FFF2-40B4-BE49-F238E27FC236}">
                  <a16:creationId xmlns:a16="http://schemas.microsoft.com/office/drawing/2014/main" id="{6EF6E912-753D-44D6-8B38-5F96C7310105}"/>
                </a:ext>
              </a:extLst>
            </p:cNvPr>
            <p:cNvSpPr>
              <a:spLocks/>
            </p:cNvSpPr>
            <p:nvPr/>
          </p:nvSpPr>
          <p:spPr bwMode="auto">
            <a:xfrm>
              <a:off x="10780" y="2484"/>
              <a:ext cx="1" cy="0"/>
            </a:xfrm>
            <a:custGeom>
              <a:avLst/>
              <a:gdLst>
                <a:gd name="T0" fmla="*/ 0 w 1"/>
                <a:gd name="T1" fmla="*/ 0 w 1"/>
                <a:gd name="T2" fmla="*/ 0 w 1"/>
                <a:gd name="T3" fmla="*/ 0 w 1"/>
                <a:gd name="T4" fmla="*/ 1 w 1"/>
                <a:gd name="T5" fmla="*/ 0 w 1"/>
                <a:gd name="T6" fmla="*/ 0 w 1"/>
                <a:gd name="T7" fmla="*/ 0 60000 65536"/>
                <a:gd name="T8" fmla="*/ 0 60000 65536"/>
                <a:gd name="T9" fmla="*/ 0 60000 65536"/>
                <a:gd name="T10" fmla="*/ 0 60000 65536"/>
                <a:gd name="T11" fmla="*/ 0 60000 65536"/>
                <a:gd name="T12" fmla="*/ 0 60000 65536"/>
                <a:gd name="T13" fmla="*/ 0 60000 65536"/>
              </a:gdLst>
              <a:ahLst/>
              <a:cxnLst>
                <a:cxn ang="T7">
                  <a:pos x="T0" y="0"/>
                </a:cxn>
                <a:cxn ang="T8">
                  <a:pos x="T1" y="0"/>
                </a:cxn>
                <a:cxn ang="T9">
                  <a:pos x="T2" y="0"/>
                </a:cxn>
                <a:cxn ang="T10">
                  <a:pos x="T3" y="0"/>
                </a:cxn>
                <a:cxn ang="T11">
                  <a:pos x="T4" y="0"/>
                </a:cxn>
                <a:cxn ang="T12">
                  <a:pos x="T5" y="0"/>
                </a:cxn>
                <a:cxn ang="T13">
                  <a:pos x="T6" y="0"/>
                </a:cxn>
              </a:cxnLst>
              <a:rect l="0" t="0" r="r" b="b"/>
              <a:pathLst>
                <a:path w="1">
                  <a:moveTo>
                    <a:pt x="0" y="0"/>
                  </a:moveTo>
                  <a:lnTo>
                    <a:pt x="0" y="0"/>
                  </a:lnTo>
                  <a:lnTo>
                    <a:pt x="1"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43" name="Rectangle 860">
              <a:extLst>
                <a:ext uri="{FF2B5EF4-FFF2-40B4-BE49-F238E27FC236}">
                  <a16:creationId xmlns:a16="http://schemas.microsoft.com/office/drawing/2014/main" id="{B6B84B5E-4575-41F0-9936-6377BDBEAD8E}"/>
                </a:ext>
              </a:extLst>
            </p:cNvPr>
            <p:cNvSpPr>
              <a:spLocks noChangeArrowheads="1"/>
            </p:cNvSpPr>
            <p:nvPr/>
          </p:nvSpPr>
          <p:spPr bwMode="auto">
            <a:xfrm>
              <a:off x="10792" y="2425"/>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044" name="Freeform 861">
              <a:extLst>
                <a:ext uri="{FF2B5EF4-FFF2-40B4-BE49-F238E27FC236}">
                  <a16:creationId xmlns:a16="http://schemas.microsoft.com/office/drawing/2014/main" id="{5EDCAC1E-BEA5-405D-AF5C-8A9D4B458661}"/>
                </a:ext>
              </a:extLst>
            </p:cNvPr>
            <p:cNvSpPr>
              <a:spLocks/>
            </p:cNvSpPr>
            <p:nvPr/>
          </p:nvSpPr>
          <p:spPr bwMode="auto">
            <a:xfrm>
              <a:off x="10776" y="2463"/>
              <a:ext cx="2" cy="0"/>
            </a:xfrm>
            <a:custGeom>
              <a:avLst/>
              <a:gdLst>
                <a:gd name="T0" fmla="*/ 2 w 2"/>
                <a:gd name="T1" fmla="*/ 0 w 2"/>
                <a:gd name="T2" fmla="*/ 0 w 2"/>
                <a:gd name="T3" fmla="*/ 0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45" name="Freeform 862">
              <a:extLst>
                <a:ext uri="{FF2B5EF4-FFF2-40B4-BE49-F238E27FC236}">
                  <a16:creationId xmlns:a16="http://schemas.microsoft.com/office/drawing/2014/main" id="{A9492336-70FB-456C-8A47-A1114F25597E}"/>
                </a:ext>
              </a:extLst>
            </p:cNvPr>
            <p:cNvSpPr>
              <a:spLocks/>
            </p:cNvSpPr>
            <p:nvPr/>
          </p:nvSpPr>
          <p:spPr bwMode="auto">
            <a:xfrm>
              <a:off x="10774" y="2497"/>
              <a:ext cx="2" cy="2"/>
            </a:xfrm>
            <a:custGeom>
              <a:avLst/>
              <a:gdLst>
                <a:gd name="T0" fmla="*/ 0 w 2"/>
                <a:gd name="T1" fmla="*/ 2 h 2"/>
                <a:gd name="T2" fmla="*/ 0 w 2"/>
                <a:gd name="T3" fmla="*/ 2 h 2"/>
                <a:gd name="T4" fmla="*/ 2 w 2"/>
                <a:gd name="T5" fmla="*/ 0 h 2"/>
                <a:gd name="T6" fmla="*/ 2 w 2"/>
                <a:gd name="T7" fmla="*/ 0 h 2"/>
                <a:gd name="T8" fmla="*/ 0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0" y="2"/>
                  </a:lnTo>
                  <a:lnTo>
                    <a:pt x="2"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46" name="Freeform 863">
              <a:extLst>
                <a:ext uri="{FF2B5EF4-FFF2-40B4-BE49-F238E27FC236}">
                  <a16:creationId xmlns:a16="http://schemas.microsoft.com/office/drawing/2014/main" id="{AC11A010-294C-49A2-9E53-286120F9AAE9}"/>
                </a:ext>
              </a:extLst>
            </p:cNvPr>
            <p:cNvSpPr>
              <a:spLocks/>
            </p:cNvSpPr>
            <p:nvPr/>
          </p:nvSpPr>
          <p:spPr bwMode="auto">
            <a:xfrm>
              <a:off x="10776" y="2456"/>
              <a:ext cx="2" cy="2"/>
            </a:xfrm>
            <a:custGeom>
              <a:avLst/>
              <a:gdLst>
                <a:gd name="T0" fmla="*/ 0 w 1"/>
                <a:gd name="T1" fmla="*/ 4 h 1"/>
                <a:gd name="T2" fmla="*/ 4 w 1"/>
                <a:gd name="T3" fmla="*/ 4 h 1"/>
                <a:gd name="T4" fmla="*/ 4 w 1"/>
                <a:gd name="T5" fmla="*/ 4 h 1"/>
                <a:gd name="T6" fmla="*/ 4 w 1"/>
                <a:gd name="T7" fmla="*/ 0 h 1"/>
                <a:gd name="T8" fmla="*/ 0 w 1"/>
                <a:gd name="T9" fmla="*/ 4 h 1"/>
                <a:gd name="T10" fmla="*/ 0 w 1"/>
                <a:gd name="T11" fmla="*/ 4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0" y="1"/>
                  </a:moveTo>
                  <a:cubicBezTo>
                    <a:pt x="1" y="1"/>
                    <a:pt x="1" y="1"/>
                    <a:pt x="1" y="1"/>
                  </a:cubicBezTo>
                  <a:cubicBezTo>
                    <a:pt x="1" y="1"/>
                    <a:pt x="1" y="1"/>
                    <a:pt x="1" y="1"/>
                  </a:cubicBezTo>
                  <a:cubicBezTo>
                    <a:pt x="1" y="0"/>
                    <a:pt x="1" y="0"/>
                    <a:pt x="1" y="0"/>
                  </a:cubicBezTo>
                  <a:cubicBezTo>
                    <a:pt x="1" y="0"/>
                    <a:pt x="0" y="0"/>
                    <a:pt x="0" y="1"/>
                  </a:cubicBezTo>
                  <a:cubicBezTo>
                    <a:pt x="0" y="1"/>
                    <a:pt x="0" y="1"/>
                    <a:pt x="0"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47" name="Rectangle 864">
              <a:extLst>
                <a:ext uri="{FF2B5EF4-FFF2-40B4-BE49-F238E27FC236}">
                  <a16:creationId xmlns:a16="http://schemas.microsoft.com/office/drawing/2014/main" id="{511D9347-37BA-43D6-B746-A906DDEE5748}"/>
                </a:ext>
              </a:extLst>
            </p:cNvPr>
            <p:cNvSpPr>
              <a:spLocks noChangeArrowheads="1"/>
            </p:cNvSpPr>
            <p:nvPr/>
          </p:nvSpPr>
          <p:spPr bwMode="auto">
            <a:xfrm>
              <a:off x="10774" y="2470"/>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048" name="Rectangle 865">
              <a:extLst>
                <a:ext uri="{FF2B5EF4-FFF2-40B4-BE49-F238E27FC236}">
                  <a16:creationId xmlns:a16="http://schemas.microsoft.com/office/drawing/2014/main" id="{029EF3F5-1F9E-49FC-B0AA-282A43B69D87}"/>
                </a:ext>
              </a:extLst>
            </p:cNvPr>
            <p:cNvSpPr>
              <a:spLocks noChangeArrowheads="1"/>
            </p:cNvSpPr>
            <p:nvPr/>
          </p:nvSpPr>
          <p:spPr bwMode="auto">
            <a:xfrm>
              <a:off x="10781" y="2470"/>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049" name="Rectangle 866">
              <a:extLst>
                <a:ext uri="{FF2B5EF4-FFF2-40B4-BE49-F238E27FC236}">
                  <a16:creationId xmlns:a16="http://schemas.microsoft.com/office/drawing/2014/main" id="{EA84B131-283B-43BE-B5C3-0DBB98D46E22}"/>
                </a:ext>
              </a:extLst>
            </p:cNvPr>
            <p:cNvSpPr>
              <a:spLocks noChangeArrowheads="1"/>
            </p:cNvSpPr>
            <p:nvPr/>
          </p:nvSpPr>
          <p:spPr bwMode="auto">
            <a:xfrm>
              <a:off x="10778" y="2463"/>
              <a:ext cx="2"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050" name="Freeform 867">
              <a:extLst>
                <a:ext uri="{FF2B5EF4-FFF2-40B4-BE49-F238E27FC236}">
                  <a16:creationId xmlns:a16="http://schemas.microsoft.com/office/drawing/2014/main" id="{9219B05B-6F71-46A2-9BA8-D67769BBB68D}"/>
                </a:ext>
              </a:extLst>
            </p:cNvPr>
            <p:cNvSpPr>
              <a:spLocks/>
            </p:cNvSpPr>
            <p:nvPr/>
          </p:nvSpPr>
          <p:spPr bwMode="auto">
            <a:xfrm>
              <a:off x="10788" y="2465"/>
              <a:ext cx="4" cy="1"/>
            </a:xfrm>
            <a:custGeom>
              <a:avLst/>
              <a:gdLst>
                <a:gd name="T0" fmla="*/ 0 w 2"/>
                <a:gd name="T1" fmla="*/ 1 h 1"/>
                <a:gd name="T2" fmla="*/ 4 w 2"/>
                <a:gd name="T3" fmla="*/ 1 h 1"/>
                <a:gd name="T4" fmla="*/ 8 w 2"/>
                <a:gd name="T5" fmla="*/ 1 h 1"/>
                <a:gd name="T6" fmla="*/ 8 w 2"/>
                <a:gd name="T7" fmla="*/ 0 h 1"/>
                <a:gd name="T8" fmla="*/ 4 w 2"/>
                <a:gd name="T9" fmla="*/ 0 h 1"/>
                <a:gd name="T10" fmla="*/ 0 w 2"/>
                <a:gd name="T11" fmla="*/ 1 h 1"/>
                <a:gd name="T12" fmla="*/ 0 w 2"/>
                <a:gd name="T13" fmla="*/ 1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0" y="1"/>
                  </a:moveTo>
                  <a:cubicBezTo>
                    <a:pt x="1" y="1"/>
                    <a:pt x="1" y="1"/>
                    <a:pt x="1" y="1"/>
                  </a:cubicBezTo>
                  <a:cubicBezTo>
                    <a:pt x="2" y="1"/>
                    <a:pt x="2" y="1"/>
                    <a:pt x="2" y="1"/>
                  </a:cubicBezTo>
                  <a:cubicBezTo>
                    <a:pt x="2" y="0"/>
                    <a:pt x="2" y="0"/>
                    <a:pt x="2" y="0"/>
                  </a:cubicBezTo>
                  <a:cubicBezTo>
                    <a:pt x="2" y="0"/>
                    <a:pt x="2" y="0"/>
                    <a:pt x="1" y="0"/>
                  </a:cubicBezTo>
                  <a:cubicBezTo>
                    <a:pt x="1" y="0"/>
                    <a:pt x="1" y="0"/>
                    <a:pt x="0" y="1"/>
                  </a:cubicBezTo>
                  <a:cubicBezTo>
                    <a:pt x="0" y="1"/>
                    <a:pt x="0" y="1"/>
                    <a:pt x="0"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51" name="Freeform 868">
              <a:extLst>
                <a:ext uri="{FF2B5EF4-FFF2-40B4-BE49-F238E27FC236}">
                  <a16:creationId xmlns:a16="http://schemas.microsoft.com/office/drawing/2014/main" id="{0D222385-4E50-4AD3-8DCD-C035DA34628B}"/>
                </a:ext>
              </a:extLst>
            </p:cNvPr>
            <p:cNvSpPr>
              <a:spLocks/>
            </p:cNvSpPr>
            <p:nvPr/>
          </p:nvSpPr>
          <p:spPr bwMode="auto">
            <a:xfrm>
              <a:off x="10776" y="2471"/>
              <a:ext cx="2" cy="2"/>
            </a:xfrm>
            <a:custGeom>
              <a:avLst/>
              <a:gdLst>
                <a:gd name="T0" fmla="*/ 2 w 2"/>
                <a:gd name="T1" fmla="*/ 0 h 2"/>
                <a:gd name="T2" fmla="*/ 0 w 2"/>
                <a:gd name="T3" fmla="*/ 0 h 2"/>
                <a:gd name="T4" fmla="*/ 2 w 2"/>
                <a:gd name="T5" fmla="*/ 2 h 2"/>
                <a:gd name="T6" fmla="*/ 2 w 2"/>
                <a:gd name="T7" fmla="*/ 0 h 2"/>
                <a:gd name="T8" fmla="*/ 2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0"/>
                  </a:moveTo>
                  <a:lnTo>
                    <a:pt x="0" y="0"/>
                  </a:lnTo>
                  <a:lnTo>
                    <a:pt x="2" y="2"/>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52" name="Freeform 869">
              <a:extLst>
                <a:ext uri="{FF2B5EF4-FFF2-40B4-BE49-F238E27FC236}">
                  <a16:creationId xmlns:a16="http://schemas.microsoft.com/office/drawing/2014/main" id="{1E95D660-4A2A-40E4-B4F7-B809537B458D}"/>
                </a:ext>
              </a:extLst>
            </p:cNvPr>
            <p:cNvSpPr>
              <a:spLocks/>
            </p:cNvSpPr>
            <p:nvPr/>
          </p:nvSpPr>
          <p:spPr bwMode="auto">
            <a:xfrm>
              <a:off x="10795" y="2358"/>
              <a:ext cx="2" cy="0"/>
            </a:xfrm>
            <a:custGeom>
              <a:avLst/>
              <a:gdLst>
                <a:gd name="T0" fmla="*/ 0 w 2"/>
                <a:gd name="T1" fmla="*/ 0 w 2"/>
                <a:gd name="T2" fmla="*/ 2 w 2"/>
                <a:gd name="T3" fmla="*/ 0 w 2"/>
                <a:gd name="T4" fmla="*/ 0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0" y="0"/>
                  </a:moveTo>
                  <a:lnTo>
                    <a:pt x="0" y="0"/>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53" name="Freeform 870">
              <a:extLst>
                <a:ext uri="{FF2B5EF4-FFF2-40B4-BE49-F238E27FC236}">
                  <a16:creationId xmlns:a16="http://schemas.microsoft.com/office/drawing/2014/main" id="{40077364-75B7-4064-B8DD-A1264A4A56BB}"/>
                </a:ext>
              </a:extLst>
            </p:cNvPr>
            <p:cNvSpPr>
              <a:spLocks/>
            </p:cNvSpPr>
            <p:nvPr/>
          </p:nvSpPr>
          <p:spPr bwMode="auto">
            <a:xfrm>
              <a:off x="10795" y="2337"/>
              <a:ext cx="0" cy="2"/>
            </a:xfrm>
            <a:custGeom>
              <a:avLst/>
              <a:gdLst>
                <a:gd name="T0" fmla="*/ 2 h 2"/>
                <a:gd name="T1" fmla="*/ 0 h 2"/>
                <a:gd name="T2" fmla="*/ 0 h 2"/>
                <a:gd name="T3" fmla="*/ 0 h 2"/>
                <a:gd name="T4" fmla="*/ 2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2"/>
                  </a:moveTo>
                  <a:lnTo>
                    <a:pt x="0"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54" name="Rectangle 871">
              <a:extLst>
                <a:ext uri="{FF2B5EF4-FFF2-40B4-BE49-F238E27FC236}">
                  <a16:creationId xmlns:a16="http://schemas.microsoft.com/office/drawing/2014/main" id="{FAFFCF74-9197-46F1-A2CF-379DCA7F9624}"/>
                </a:ext>
              </a:extLst>
            </p:cNvPr>
            <p:cNvSpPr>
              <a:spLocks noChangeArrowheads="1"/>
            </p:cNvSpPr>
            <p:nvPr/>
          </p:nvSpPr>
          <p:spPr bwMode="auto">
            <a:xfrm>
              <a:off x="10799" y="2365"/>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055" name="Freeform 872">
              <a:extLst>
                <a:ext uri="{FF2B5EF4-FFF2-40B4-BE49-F238E27FC236}">
                  <a16:creationId xmlns:a16="http://schemas.microsoft.com/office/drawing/2014/main" id="{4454EEB7-D2B6-4255-A88C-32BD90B0AE99}"/>
                </a:ext>
              </a:extLst>
            </p:cNvPr>
            <p:cNvSpPr>
              <a:spLocks/>
            </p:cNvSpPr>
            <p:nvPr/>
          </p:nvSpPr>
          <p:spPr bwMode="auto">
            <a:xfrm>
              <a:off x="10793" y="2372"/>
              <a:ext cx="2" cy="1"/>
            </a:xfrm>
            <a:custGeom>
              <a:avLst/>
              <a:gdLst>
                <a:gd name="T0" fmla="*/ 0 w 2"/>
                <a:gd name="T1" fmla="*/ 0 h 1"/>
                <a:gd name="T2" fmla="*/ 0 w 2"/>
                <a:gd name="T3" fmla="*/ 0 h 1"/>
                <a:gd name="T4" fmla="*/ 0 w 2"/>
                <a:gd name="T5" fmla="*/ 0 h 1"/>
                <a:gd name="T6" fmla="*/ 2 w 2"/>
                <a:gd name="T7" fmla="*/ 1 h 1"/>
                <a:gd name="T8" fmla="*/ 2 w 2"/>
                <a:gd name="T9" fmla="*/ 0 h 1"/>
                <a:gd name="T10" fmla="*/ 2 w 2"/>
                <a:gd name="T11" fmla="*/ 0 h 1"/>
                <a:gd name="T12" fmla="*/ 0 w 2"/>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0" y="0"/>
                  </a:moveTo>
                  <a:lnTo>
                    <a:pt x="0" y="0"/>
                  </a:lnTo>
                  <a:lnTo>
                    <a:pt x="2" y="1"/>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56" name="Freeform 873">
              <a:extLst>
                <a:ext uri="{FF2B5EF4-FFF2-40B4-BE49-F238E27FC236}">
                  <a16:creationId xmlns:a16="http://schemas.microsoft.com/office/drawing/2014/main" id="{1361FBDE-C4B8-4E7D-BECA-E7619C903A45}"/>
                </a:ext>
              </a:extLst>
            </p:cNvPr>
            <p:cNvSpPr>
              <a:spLocks/>
            </p:cNvSpPr>
            <p:nvPr/>
          </p:nvSpPr>
          <p:spPr bwMode="auto">
            <a:xfrm>
              <a:off x="10799" y="2373"/>
              <a:ext cx="1" cy="2"/>
            </a:xfrm>
            <a:custGeom>
              <a:avLst/>
              <a:gdLst>
                <a:gd name="T0" fmla="*/ 1 w 1"/>
                <a:gd name="T1" fmla="*/ 0 h 1"/>
                <a:gd name="T2" fmla="*/ 1 w 1"/>
                <a:gd name="T3" fmla="*/ 0 h 1"/>
                <a:gd name="T4" fmla="*/ 1 w 1"/>
                <a:gd name="T5" fmla="*/ 0 h 1"/>
                <a:gd name="T6" fmla="*/ 0 w 1"/>
                <a:gd name="T7" fmla="*/ 0 h 1"/>
                <a:gd name="T8" fmla="*/ 0 w 1"/>
                <a:gd name="T9" fmla="*/ 0 h 1"/>
                <a:gd name="T10" fmla="*/ 1 w 1"/>
                <a:gd name="T11" fmla="*/ 0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1" y="0"/>
                  </a:moveTo>
                  <a:cubicBezTo>
                    <a:pt x="1" y="0"/>
                    <a:pt x="1" y="0"/>
                    <a:pt x="1" y="0"/>
                  </a:cubicBezTo>
                  <a:cubicBezTo>
                    <a:pt x="1" y="0"/>
                    <a:pt x="1" y="0"/>
                    <a:pt x="1" y="0"/>
                  </a:cubicBezTo>
                  <a:cubicBezTo>
                    <a:pt x="0" y="0"/>
                    <a:pt x="0" y="0"/>
                    <a:pt x="0" y="0"/>
                  </a:cubicBezTo>
                  <a:cubicBezTo>
                    <a:pt x="0" y="0"/>
                    <a:pt x="0" y="0"/>
                    <a:pt x="0" y="0"/>
                  </a:cubicBezTo>
                  <a:cubicBezTo>
                    <a:pt x="0" y="1"/>
                    <a:pt x="1" y="1"/>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57" name="Freeform 874">
              <a:extLst>
                <a:ext uri="{FF2B5EF4-FFF2-40B4-BE49-F238E27FC236}">
                  <a16:creationId xmlns:a16="http://schemas.microsoft.com/office/drawing/2014/main" id="{B8AFAA8F-28B2-4220-BA06-9525004D0888}"/>
                </a:ext>
              </a:extLst>
            </p:cNvPr>
            <p:cNvSpPr>
              <a:spLocks/>
            </p:cNvSpPr>
            <p:nvPr/>
          </p:nvSpPr>
          <p:spPr bwMode="auto">
            <a:xfrm>
              <a:off x="10795" y="2342"/>
              <a:ext cx="2" cy="2"/>
            </a:xfrm>
            <a:custGeom>
              <a:avLst/>
              <a:gdLst>
                <a:gd name="T0" fmla="*/ 2 w 2"/>
                <a:gd name="T1" fmla="*/ 2 h 2"/>
                <a:gd name="T2" fmla="*/ 2 w 2"/>
                <a:gd name="T3" fmla="*/ 0 h 2"/>
                <a:gd name="T4" fmla="*/ 0 w 2"/>
                <a:gd name="T5" fmla="*/ 2 h 2"/>
                <a:gd name="T6" fmla="*/ 2 w 2"/>
                <a:gd name="T7" fmla="*/ 2 h 2"/>
                <a:gd name="T8" fmla="*/ 2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2"/>
                  </a:moveTo>
                  <a:lnTo>
                    <a:pt x="2" y="0"/>
                  </a:lnTo>
                  <a:lnTo>
                    <a:pt x="0" y="2"/>
                  </a:lnTo>
                  <a:lnTo>
                    <a:pt x="2"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58" name="Rectangle 875">
              <a:extLst>
                <a:ext uri="{FF2B5EF4-FFF2-40B4-BE49-F238E27FC236}">
                  <a16:creationId xmlns:a16="http://schemas.microsoft.com/office/drawing/2014/main" id="{D1EFF225-8441-4CC8-BF26-5164386311AD}"/>
                </a:ext>
              </a:extLst>
            </p:cNvPr>
            <p:cNvSpPr>
              <a:spLocks noChangeArrowheads="1"/>
            </p:cNvSpPr>
            <p:nvPr/>
          </p:nvSpPr>
          <p:spPr bwMode="auto">
            <a:xfrm>
              <a:off x="10795" y="2368"/>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059" name="Rectangle 876">
              <a:extLst>
                <a:ext uri="{FF2B5EF4-FFF2-40B4-BE49-F238E27FC236}">
                  <a16:creationId xmlns:a16="http://schemas.microsoft.com/office/drawing/2014/main" id="{2354E684-FF42-4660-AB3A-33D2E4616A03}"/>
                </a:ext>
              </a:extLst>
            </p:cNvPr>
            <p:cNvSpPr>
              <a:spLocks noChangeArrowheads="1"/>
            </p:cNvSpPr>
            <p:nvPr/>
          </p:nvSpPr>
          <p:spPr bwMode="auto">
            <a:xfrm>
              <a:off x="10793" y="2459"/>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060" name="Rectangle 877">
              <a:extLst>
                <a:ext uri="{FF2B5EF4-FFF2-40B4-BE49-F238E27FC236}">
                  <a16:creationId xmlns:a16="http://schemas.microsoft.com/office/drawing/2014/main" id="{DC54F7A7-A55F-4C80-BAAF-8207895A0E7F}"/>
                </a:ext>
              </a:extLst>
            </p:cNvPr>
            <p:cNvSpPr>
              <a:spLocks noChangeArrowheads="1"/>
            </p:cNvSpPr>
            <p:nvPr/>
          </p:nvSpPr>
          <p:spPr bwMode="auto">
            <a:xfrm>
              <a:off x="10792" y="2415"/>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061" name="Freeform 878">
              <a:extLst>
                <a:ext uri="{FF2B5EF4-FFF2-40B4-BE49-F238E27FC236}">
                  <a16:creationId xmlns:a16="http://schemas.microsoft.com/office/drawing/2014/main" id="{494E884F-CCFE-4753-AB3A-4546B6DE18B1}"/>
                </a:ext>
              </a:extLst>
            </p:cNvPr>
            <p:cNvSpPr>
              <a:spLocks/>
            </p:cNvSpPr>
            <p:nvPr/>
          </p:nvSpPr>
          <p:spPr bwMode="auto">
            <a:xfrm>
              <a:off x="10793" y="2394"/>
              <a:ext cx="2" cy="2"/>
            </a:xfrm>
            <a:custGeom>
              <a:avLst/>
              <a:gdLst>
                <a:gd name="T0" fmla="*/ 2 w 2"/>
                <a:gd name="T1" fmla="*/ 2 h 2"/>
                <a:gd name="T2" fmla="*/ 0 w 2"/>
                <a:gd name="T3" fmla="*/ 0 h 2"/>
                <a:gd name="T4" fmla="*/ 0 w 2"/>
                <a:gd name="T5" fmla="*/ 2 h 2"/>
                <a:gd name="T6" fmla="*/ 0 w 2"/>
                <a:gd name="T7" fmla="*/ 2 h 2"/>
                <a:gd name="T8" fmla="*/ 0 w 2"/>
                <a:gd name="T9" fmla="*/ 2 h 2"/>
                <a:gd name="T10" fmla="*/ 2 w 2"/>
                <a:gd name="T11" fmla="*/ 2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2">
                  <a:moveTo>
                    <a:pt x="2" y="2"/>
                  </a:moveTo>
                  <a:lnTo>
                    <a:pt x="0" y="0"/>
                  </a:lnTo>
                  <a:lnTo>
                    <a:pt x="0" y="2"/>
                  </a:lnTo>
                  <a:lnTo>
                    <a:pt x="2"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62" name="Freeform 879">
              <a:extLst>
                <a:ext uri="{FF2B5EF4-FFF2-40B4-BE49-F238E27FC236}">
                  <a16:creationId xmlns:a16="http://schemas.microsoft.com/office/drawing/2014/main" id="{9EDE9017-DB95-4AF4-9B5F-FCE055863987}"/>
                </a:ext>
              </a:extLst>
            </p:cNvPr>
            <p:cNvSpPr>
              <a:spLocks/>
            </p:cNvSpPr>
            <p:nvPr/>
          </p:nvSpPr>
          <p:spPr bwMode="auto">
            <a:xfrm>
              <a:off x="10793" y="2401"/>
              <a:ext cx="4" cy="3"/>
            </a:xfrm>
            <a:custGeom>
              <a:avLst/>
              <a:gdLst>
                <a:gd name="T0" fmla="*/ 0 w 2"/>
                <a:gd name="T1" fmla="*/ 0 h 2"/>
                <a:gd name="T2" fmla="*/ 0 w 2"/>
                <a:gd name="T3" fmla="*/ 0 h 2"/>
                <a:gd name="T4" fmla="*/ 8 w 2"/>
                <a:gd name="T5" fmla="*/ 5 h 2"/>
                <a:gd name="T6" fmla="*/ 8 w 2"/>
                <a:gd name="T7" fmla="*/ 5 h 2"/>
                <a:gd name="T8" fmla="*/ 8 w 2"/>
                <a:gd name="T9" fmla="*/ 5 h 2"/>
                <a:gd name="T10" fmla="*/ 4 w 2"/>
                <a:gd name="T11" fmla="*/ 0 h 2"/>
                <a:gd name="T12" fmla="*/ 0 w 2"/>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0" y="0"/>
                  </a:moveTo>
                  <a:cubicBezTo>
                    <a:pt x="0" y="0"/>
                    <a:pt x="0" y="0"/>
                    <a:pt x="0" y="0"/>
                  </a:cubicBezTo>
                  <a:cubicBezTo>
                    <a:pt x="1" y="1"/>
                    <a:pt x="1" y="2"/>
                    <a:pt x="2" y="2"/>
                  </a:cubicBezTo>
                  <a:cubicBezTo>
                    <a:pt x="2" y="2"/>
                    <a:pt x="2" y="2"/>
                    <a:pt x="2" y="2"/>
                  </a:cubicBezTo>
                  <a:cubicBezTo>
                    <a:pt x="2" y="2"/>
                    <a:pt x="2" y="2"/>
                    <a:pt x="2" y="2"/>
                  </a:cubicBezTo>
                  <a:cubicBezTo>
                    <a:pt x="2" y="1"/>
                    <a:pt x="1" y="0"/>
                    <a:pt x="1" y="0"/>
                  </a:cubicBez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63" name="Freeform 880">
              <a:extLst>
                <a:ext uri="{FF2B5EF4-FFF2-40B4-BE49-F238E27FC236}">
                  <a16:creationId xmlns:a16="http://schemas.microsoft.com/office/drawing/2014/main" id="{4828A177-F13D-4256-A120-56D44BC81576}"/>
                </a:ext>
              </a:extLst>
            </p:cNvPr>
            <p:cNvSpPr>
              <a:spLocks/>
            </p:cNvSpPr>
            <p:nvPr/>
          </p:nvSpPr>
          <p:spPr bwMode="auto">
            <a:xfrm>
              <a:off x="10793" y="2366"/>
              <a:ext cx="2" cy="2"/>
            </a:xfrm>
            <a:custGeom>
              <a:avLst/>
              <a:gdLst>
                <a:gd name="T0" fmla="*/ 0 w 1"/>
                <a:gd name="T1" fmla="*/ 4 h 1"/>
                <a:gd name="T2" fmla="*/ 0 w 1"/>
                <a:gd name="T3" fmla="*/ 4 h 1"/>
                <a:gd name="T4" fmla="*/ 0 w 1"/>
                <a:gd name="T5" fmla="*/ 4 h 1"/>
                <a:gd name="T6" fmla="*/ 4 w 1"/>
                <a:gd name="T7" fmla="*/ 4 h 1"/>
                <a:gd name="T8" fmla="*/ 0 w 1"/>
                <a:gd name="T9" fmla="*/ 4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0" y="1"/>
                  </a:moveTo>
                  <a:cubicBezTo>
                    <a:pt x="0" y="1"/>
                    <a:pt x="0" y="1"/>
                    <a:pt x="0" y="1"/>
                  </a:cubicBezTo>
                  <a:cubicBezTo>
                    <a:pt x="0" y="1"/>
                    <a:pt x="0" y="1"/>
                    <a:pt x="0" y="1"/>
                  </a:cubicBezTo>
                  <a:cubicBezTo>
                    <a:pt x="1" y="1"/>
                    <a:pt x="1" y="1"/>
                    <a:pt x="1" y="1"/>
                  </a:cubicBezTo>
                  <a:cubicBezTo>
                    <a:pt x="1" y="1"/>
                    <a:pt x="1" y="0"/>
                    <a:pt x="0"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64" name="Freeform 881">
              <a:extLst>
                <a:ext uri="{FF2B5EF4-FFF2-40B4-BE49-F238E27FC236}">
                  <a16:creationId xmlns:a16="http://schemas.microsoft.com/office/drawing/2014/main" id="{B2E36640-A09F-4640-B957-6B9EB1BF078F}"/>
                </a:ext>
              </a:extLst>
            </p:cNvPr>
            <p:cNvSpPr>
              <a:spLocks/>
            </p:cNvSpPr>
            <p:nvPr/>
          </p:nvSpPr>
          <p:spPr bwMode="auto">
            <a:xfrm>
              <a:off x="10795" y="2366"/>
              <a:ext cx="2" cy="2"/>
            </a:xfrm>
            <a:custGeom>
              <a:avLst/>
              <a:gdLst>
                <a:gd name="T0" fmla="*/ 0 w 2"/>
                <a:gd name="T1" fmla="*/ 0 h 2"/>
                <a:gd name="T2" fmla="*/ 0 w 2"/>
                <a:gd name="T3" fmla="*/ 0 h 2"/>
                <a:gd name="T4" fmla="*/ 0 w 2"/>
                <a:gd name="T5" fmla="*/ 2 h 2"/>
                <a:gd name="T6" fmla="*/ 2 w 2"/>
                <a:gd name="T7" fmla="*/ 0 h 2"/>
                <a:gd name="T8" fmla="*/ 0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0"/>
                  </a:moveTo>
                  <a:lnTo>
                    <a:pt x="0" y="0"/>
                  </a:lnTo>
                  <a:lnTo>
                    <a:pt x="0" y="2"/>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65" name="Freeform 882">
              <a:extLst>
                <a:ext uri="{FF2B5EF4-FFF2-40B4-BE49-F238E27FC236}">
                  <a16:creationId xmlns:a16="http://schemas.microsoft.com/office/drawing/2014/main" id="{C68CB200-E8F5-4D3C-B420-27D5AEF4140D}"/>
                </a:ext>
              </a:extLst>
            </p:cNvPr>
            <p:cNvSpPr>
              <a:spLocks/>
            </p:cNvSpPr>
            <p:nvPr/>
          </p:nvSpPr>
          <p:spPr bwMode="auto">
            <a:xfrm>
              <a:off x="10792" y="2425"/>
              <a:ext cx="1" cy="2"/>
            </a:xfrm>
            <a:custGeom>
              <a:avLst/>
              <a:gdLst>
                <a:gd name="T0" fmla="*/ 1 w 1"/>
                <a:gd name="T1" fmla="*/ 0 h 1"/>
                <a:gd name="T2" fmla="*/ 1 w 1"/>
                <a:gd name="T3" fmla="*/ 0 h 1"/>
                <a:gd name="T4" fmla="*/ 0 w 1"/>
                <a:gd name="T5" fmla="*/ 0 h 1"/>
                <a:gd name="T6" fmla="*/ 0 w 1"/>
                <a:gd name="T7" fmla="*/ 0 h 1"/>
                <a:gd name="T8" fmla="*/ 1 w 1"/>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1" y="0"/>
                  </a:moveTo>
                  <a:cubicBezTo>
                    <a:pt x="1" y="0"/>
                    <a:pt x="1" y="0"/>
                    <a:pt x="1" y="0"/>
                  </a:cubicBezTo>
                  <a:cubicBezTo>
                    <a:pt x="0" y="0"/>
                    <a:pt x="0" y="0"/>
                    <a:pt x="0" y="0"/>
                  </a:cubicBezTo>
                  <a:cubicBezTo>
                    <a:pt x="0" y="0"/>
                    <a:pt x="0" y="0"/>
                    <a:pt x="0" y="0"/>
                  </a:cubicBezTo>
                  <a:cubicBezTo>
                    <a:pt x="0" y="1"/>
                    <a:pt x="1" y="0"/>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66" name="Freeform 883">
              <a:extLst>
                <a:ext uri="{FF2B5EF4-FFF2-40B4-BE49-F238E27FC236}">
                  <a16:creationId xmlns:a16="http://schemas.microsoft.com/office/drawing/2014/main" id="{B9875B02-5EBC-4F04-9FB6-F7C3A17A58CA}"/>
                </a:ext>
              </a:extLst>
            </p:cNvPr>
            <p:cNvSpPr>
              <a:spLocks/>
            </p:cNvSpPr>
            <p:nvPr/>
          </p:nvSpPr>
          <p:spPr bwMode="auto">
            <a:xfrm>
              <a:off x="10674" y="2521"/>
              <a:ext cx="4" cy="2"/>
            </a:xfrm>
            <a:custGeom>
              <a:avLst/>
              <a:gdLst>
                <a:gd name="T0" fmla="*/ 8 w 2"/>
                <a:gd name="T1" fmla="*/ 0 h 1"/>
                <a:gd name="T2" fmla="*/ 0 w 2"/>
                <a:gd name="T3" fmla="*/ 4 h 1"/>
                <a:gd name="T4" fmla="*/ 0 w 2"/>
                <a:gd name="T5" fmla="*/ 4 h 1"/>
                <a:gd name="T6" fmla="*/ 0 w 2"/>
                <a:gd name="T7" fmla="*/ 4 h 1"/>
                <a:gd name="T8" fmla="*/ 8 w 2"/>
                <a:gd name="T9" fmla="*/ 4 h 1"/>
                <a:gd name="T10" fmla="*/ 8 w 2"/>
                <a:gd name="T11" fmla="*/ 4 h 1"/>
                <a:gd name="T12" fmla="*/ 8 w 2"/>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2" y="0"/>
                  </a:moveTo>
                  <a:cubicBezTo>
                    <a:pt x="1" y="0"/>
                    <a:pt x="1" y="1"/>
                    <a:pt x="0" y="1"/>
                  </a:cubicBezTo>
                  <a:cubicBezTo>
                    <a:pt x="0" y="1"/>
                    <a:pt x="0" y="1"/>
                    <a:pt x="0" y="1"/>
                  </a:cubicBezTo>
                  <a:cubicBezTo>
                    <a:pt x="0" y="1"/>
                    <a:pt x="0" y="1"/>
                    <a:pt x="0" y="1"/>
                  </a:cubicBezTo>
                  <a:cubicBezTo>
                    <a:pt x="1" y="1"/>
                    <a:pt x="1" y="1"/>
                    <a:pt x="2" y="1"/>
                  </a:cubicBezTo>
                  <a:cubicBezTo>
                    <a:pt x="2" y="1"/>
                    <a:pt x="2" y="1"/>
                    <a:pt x="2" y="1"/>
                  </a:cubicBez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67" name="Rectangle 884">
              <a:extLst>
                <a:ext uri="{FF2B5EF4-FFF2-40B4-BE49-F238E27FC236}">
                  <a16:creationId xmlns:a16="http://schemas.microsoft.com/office/drawing/2014/main" id="{B0A55955-020F-48E9-A1F0-219F9A4BBF1C}"/>
                </a:ext>
              </a:extLst>
            </p:cNvPr>
            <p:cNvSpPr>
              <a:spLocks noChangeArrowheads="1"/>
            </p:cNvSpPr>
            <p:nvPr/>
          </p:nvSpPr>
          <p:spPr bwMode="auto">
            <a:xfrm>
              <a:off x="10664" y="2489"/>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068" name="Freeform 885">
              <a:extLst>
                <a:ext uri="{FF2B5EF4-FFF2-40B4-BE49-F238E27FC236}">
                  <a16:creationId xmlns:a16="http://schemas.microsoft.com/office/drawing/2014/main" id="{A1D3670C-D02F-4727-AF53-E85959850B1C}"/>
                </a:ext>
              </a:extLst>
            </p:cNvPr>
            <p:cNvSpPr>
              <a:spLocks/>
            </p:cNvSpPr>
            <p:nvPr/>
          </p:nvSpPr>
          <p:spPr bwMode="auto">
            <a:xfrm>
              <a:off x="10666" y="2422"/>
              <a:ext cx="1" cy="1"/>
            </a:xfrm>
            <a:custGeom>
              <a:avLst/>
              <a:gdLst>
                <a:gd name="T0" fmla="*/ 1 w 1"/>
                <a:gd name="T1" fmla="*/ 1 h 1"/>
                <a:gd name="T2" fmla="*/ 1 w 1"/>
                <a:gd name="T3" fmla="*/ 0 h 1"/>
                <a:gd name="T4" fmla="*/ 0 w 1"/>
                <a:gd name="T5" fmla="*/ 1 h 1"/>
                <a:gd name="T6" fmla="*/ 0 w 1"/>
                <a:gd name="T7" fmla="*/ 1 h 1"/>
                <a:gd name="T8" fmla="*/ 1 w 1"/>
                <a:gd name="T9" fmla="*/ 1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1" y="1"/>
                  </a:moveTo>
                  <a:lnTo>
                    <a:pt x="1" y="0"/>
                  </a:lnTo>
                  <a:lnTo>
                    <a:pt x="0" y="1"/>
                  </a:lnTo>
                  <a:lnTo>
                    <a:pt x="1"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69" name="Freeform 886">
              <a:extLst>
                <a:ext uri="{FF2B5EF4-FFF2-40B4-BE49-F238E27FC236}">
                  <a16:creationId xmlns:a16="http://schemas.microsoft.com/office/drawing/2014/main" id="{6CEEF597-F9A5-451D-91DF-51C7BB2A5CCD}"/>
                </a:ext>
              </a:extLst>
            </p:cNvPr>
            <p:cNvSpPr>
              <a:spLocks/>
            </p:cNvSpPr>
            <p:nvPr/>
          </p:nvSpPr>
          <p:spPr bwMode="auto">
            <a:xfrm>
              <a:off x="10733" y="2499"/>
              <a:ext cx="2" cy="0"/>
            </a:xfrm>
            <a:custGeom>
              <a:avLst/>
              <a:gdLst>
                <a:gd name="T0" fmla="*/ 2 w 2"/>
                <a:gd name="T1" fmla="*/ 0 w 2"/>
                <a:gd name="T2" fmla="*/ 0 w 2"/>
                <a:gd name="T3" fmla="*/ 0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70" name="Freeform 887">
              <a:extLst>
                <a:ext uri="{FF2B5EF4-FFF2-40B4-BE49-F238E27FC236}">
                  <a16:creationId xmlns:a16="http://schemas.microsoft.com/office/drawing/2014/main" id="{1E314201-7E42-4679-A95E-6A2B2EB33EB5}"/>
                </a:ext>
              </a:extLst>
            </p:cNvPr>
            <p:cNvSpPr>
              <a:spLocks/>
            </p:cNvSpPr>
            <p:nvPr/>
          </p:nvSpPr>
          <p:spPr bwMode="auto">
            <a:xfrm>
              <a:off x="10664" y="2475"/>
              <a:ext cx="2" cy="3"/>
            </a:xfrm>
            <a:custGeom>
              <a:avLst/>
              <a:gdLst>
                <a:gd name="T0" fmla="*/ 0 w 1"/>
                <a:gd name="T1" fmla="*/ 3 h 2"/>
                <a:gd name="T2" fmla="*/ 0 w 1"/>
                <a:gd name="T3" fmla="*/ 3 h 2"/>
                <a:gd name="T4" fmla="*/ 0 w 1"/>
                <a:gd name="T5" fmla="*/ 3 h 2"/>
                <a:gd name="T6" fmla="*/ 4 w 1"/>
                <a:gd name="T7" fmla="*/ 5 h 2"/>
                <a:gd name="T8" fmla="*/ 4 w 1"/>
                <a:gd name="T9" fmla="*/ 3 h 2"/>
                <a:gd name="T10" fmla="*/ 4 w 1"/>
                <a:gd name="T11" fmla="*/ 3 h 2"/>
                <a:gd name="T12" fmla="*/ 0 w 1"/>
                <a:gd name="T13" fmla="*/ 3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2">
                  <a:moveTo>
                    <a:pt x="0" y="1"/>
                  </a:moveTo>
                  <a:cubicBezTo>
                    <a:pt x="0" y="1"/>
                    <a:pt x="0" y="0"/>
                    <a:pt x="0" y="1"/>
                  </a:cubicBezTo>
                  <a:cubicBezTo>
                    <a:pt x="0" y="1"/>
                    <a:pt x="0" y="1"/>
                    <a:pt x="0" y="1"/>
                  </a:cubicBezTo>
                  <a:cubicBezTo>
                    <a:pt x="1" y="2"/>
                    <a:pt x="1" y="2"/>
                    <a:pt x="1" y="2"/>
                  </a:cubicBezTo>
                  <a:cubicBezTo>
                    <a:pt x="1" y="1"/>
                    <a:pt x="1" y="1"/>
                    <a:pt x="1" y="1"/>
                  </a:cubicBezTo>
                  <a:cubicBezTo>
                    <a:pt x="1" y="1"/>
                    <a:pt x="1" y="1"/>
                    <a:pt x="1" y="1"/>
                  </a:cubicBezTo>
                  <a:lnTo>
                    <a:pt x="0"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71" name="Freeform 888">
              <a:extLst>
                <a:ext uri="{FF2B5EF4-FFF2-40B4-BE49-F238E27FC236}">
                  <a16:creationId xmlns:a16="http://schemas.microsoft.com/office/drawing/2014/main" id="{E41A6D31-77F7-4482-A168-0FC7913E5553}"/>
                </a:ext>
              </a:extLst>
            </p:cNvPr>
            <p:cNvSpPr>
              <a:spLocks/>
            </p:cNvSpPr>
            <p:nvPr/>
          </p:nvSpPr>
          <p:spPr bwMode="auto">
            <a:xfrm>
              <a:off x="10664" y="2449"/>
              <a:ext cx="2" cy="0"/>
            </a:xfrm>
            <a:custGeom>
              <a:avLst/>
              <a:gdLst>
                <a:gd name="T0" fmla="*/ 0 w 2"/>
                <a:gd name="T1" fmla="*/ 2 w 2"/>
                <a:gd name="T2" fmla="*/ 2 w 2"/>
                <a:gd name="T3" fmla="*/ 0 w 2"/>
                <a:gd name="T4" fmla="*/ 0 w 2"/>
                <a:gd name="T5" fmla="*/ 0 w 2"/>
                <a:gd name="T6" fmla="*/ 0 60000 65536"/>
                <a:gd name="T7" fmla="*/ 0 60000 65536"/>
                <a:gd name="T8" fmla="*/ 0 60000 65536"/>
                <a:gd name="T9" fmla="*/ 0 60000 65536"/>
                <a:gd name="T10" fmla="*/ 0 60000 65536"/>
                <a:gd name="T11" fmla="*/ 0 60000 65536"/>
              </a:gdLst>
              <a:ahLst/>
              <a:cxnLst>
                <a:cxn ang="T6">
                  <a:pos x="T0" y="0"/>
                </a:cxn>
                <a:cxn ang="T7">
                  <a:pos x="T1" y="0"/>
                </a:cxn>
                <a:cxn ang="T8">
                  <a:pos x="T2" y="0"/>
                </a:cxn>
                <a:cxn ang="T9">
                  <a:pos x="T3" y="0"/>
                </a:cxn>
                <a:cxn ang="T10">
                  <a:pos x="T4" y="0"/>
                </a:cxn>
                <a:cxn ang="T11">
                  <a:pos x="T5" y="0"/>
                </a:cxn>
              </a:cxnLst>
              <a:rect l="0" t="0" r="r" b="b"/>
              <a:pathLst>
                <a:path w="2">
                  <a:moveTo>
                    <a:pt x="0" y="0"/>
                  </a:move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72" name="Rectangle 889">
              <a:extLst>
                <a:ext uri="{FF2B5EF4-FFF2-40B4-BE49-F238E27FC236}">
                  <a16:creationId xmlns:a16="http://schemas.microsoft.com/office/drawing/2014/main" id="{6C6AA229-C8AD-47E9-AA17-67598D3D5DFF}"/>
                </a:ext>
              </a:extLst>
            </p:cNvPr>
            <p:cNvSpPr>
              <a:spLocks noChangeArrowheads="1"/>
            </p:cNvSpPr>
            <p:nvPr/>
          </p:nvSpPr>
          <p:spPr bwMode="auto">
            <a:xfrm>
              <a:off x="10669" y="2420"/>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073" name="Freeform 890">
              <a:extLst>
                <a:ext uri="{FF2B5EF4-FFF2-40B4-BE49-F238E27FC236}">
                  <a16:creationId xmlns:a16="http://schemas.microsoft.com/office/drawing/2014/main" id="{98B00D4C-FE79-44E4-B7C8-0A17A8648ACB}"/>
                </a:ext>
              </a:extLst>
            </p:cNvPr>
            <p:cNvSpPr>
              <a:spLocks/>
            </p:cNvSpPr>
            <p:nvPr/>
          </p:nvSpPr>
          <p:spPr bwMode="auto">
            <a:xfrm>
              <a:off x="10667" y="2454"/>
              <a:ext cx="4" cy="4"/>
            </a:xfrm>
            <a:custGeom>
              <a:avLst/>
              <a:gdLst>
                <a:gd name="T0" fmla="*/ 0 w 2"/>
                <a:gd name="T1" fmla="*/ 4 h 2"/>
                <a:gd name="T2" fmla="*/ 4 w 2"/>
                <a:gd name="T3" fmla="*/ 8 h 2"/>
                <a:gd name="T4" fmla="*/ 8 w 2"/>
                <a:gd name="T5" fmla="*/ 4 h 2"/>
                <a:gd name="T6" fmla="*/ 8 w 2"/>
                <a:gd name="T7" fmla="*/ 4 h 2"/>
                <a:gd name="T8" fmla="*/ 0 w 2"/>
                <a:gd name="T9" fmla="*/ 0 h 2"/>
                <a:gd name="T10" fmla="*/ 0 w 2"/>
                <a:gd name="T11" fmla="*/ 0 h 2"/>
                <a:gd name="T12" fmla="*/ 0 w 2"/>
                <a:gd name="T13" fmla="*/ 4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0" y="1"/>
                  </a:moveTo>
                  <a:cubicBezTo>
                    <a:pt x="0" y="2"/>
                    <a:pt x="1" y="2"/>
                    <a:pt x="1" y="2"/>
                  </a:cubicBezTo>
                  <a:cubicBezTo>
                    <a:pt x="2" y="2"/>
                    <a:pt x="2" y="1"/>
                    <a:pt x="2" y="1"/>
                  </a:cubicBezTo>
                  <a:cubicBezTo>
                    <a:pt x="2" y="1"/>
                    <a:pt x="2" y="1"/>
                    <a:pt x="2" y="1"/>
                  </a:cubicBezTo>
                  <a:cubicBezTo>
                    <a:pt x="1" y="1"/>
                    <a:pt x="1" y="1"/>
                    <a:pt x="0" y="0"/>
                  </a:cubicBezTo>
                  <a:cubicBezTo>
                    <a:pt x="0" y="0"/>
                    <a:pt x="0" y="0"/>
                    <a:pt x="0" y="0"/>
                  </a:cubicBezTo>
                  <a:cubicBezTo>
                    <a:pt x="0" y="1"/>
                    <a:pt x="0" y="1"/>
                    <a:pt x="0"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74" name="Rectangle 891">
              <a:extLst>
                <a:ext uri="{FF2B5EF4-FFF2-40B4-BE49-F238E27FC236}">
                  <a16:creationId xmlns:a16="http://schemas.microsoft.com/office/drawing/2014/main" id="{62C09EB6-46FF-4E96-B581-9B75AE627D80}"/>
                </a:ext>
              </a:extLst>
            </p:cNvPr>
            <p:cNvSpPr>
              <a:spLocks noChangeArrowheads="1"/>
            </p:cNvSpPr>
            <p:nvPr/>
          </p:nvSpPr>
          <p:spPr bwMode="auto">
            <a:xfrm>
              <a:off x="10671" y="2434"/>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075" name="Freeform 892">
              <a:extLst>
                <a:ext uri="{FF2B5EF4-FFF2-40B4-BE49-F238E27FC236}">
                  <a16:creationId xmlns:a16="http://schemas.microsoft.com/office/drawing/2014/main" id="{52A5F9B1-85E1-4AF1-9819-7F9AD7282D82}"/>
                </a:ext>
              </a:extLst>
            </p:cNvPr>
            <p:cNvSpPr>
              <a:spLocks/>
            </p:cNvSpPr>
            <p:nvPr/>
          </p:nvSpPr>
          <p:spPr bwMode="auto">
            <a:xfrm>
              <a:off x="10667" y="2428"/>
              <a:ext cx="4" cy="2"/>
            </a:xfrm>
            <a:custGeom>
              <a:avLst/>
              <a:gdLst>
                <a:gd name="T0" fmla="*/ 4 w 2"/>
                <a:gd name="T1" fmla="*/ 4 h 1"/>
                <a:gd name="T2" fmla="*/ 4 w 2"/>
                <a:gd name="T3" fmla="*/ 4 h 1"/>
                <a:gd name="T4" fmla="*/ 4 w 2"/>
                <a:gd name="T5" fmla="*/ 4 h 1"/>
                <a:gd name="T6" fmla="*/ 8 w 2"/>
                <a:gd name="T7" fmla="*/ 4 h 1"/>
                <a:gd name="T8" fmla="*/ 8 w 2"/>
                <a:gd name="T9" fmla="*/ 4 h 1"/>
                <a:gd name="T10" fmla="*/ 8 w 2"/>
                <a:gd name="T11" fmla="*/ 0 h 1"/>
                <a:gd name="T12" fmla="*/ 4 w 2"/>
                <a:gd name="T13" fmla="*/ 0 h 1"/>
                <a:gd name="T14" fmla="*/ 0 w 2"/>
                <a:gd name="T15" fmla="*/ 4 h 1"/>
                <a:gd name="T16" fmla="*/ 4 w 2"/>
                <a:gd name="T17" fmla="*/ 4 h 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 h="1">
                  <a:moveTo>
                    <a:pt x="1" y="1"/>
                  </a:moveTo>
                  <a:cubicBezTo>
                    <a:pt x="1" y="1"/>
                    <a:pt x="1" y="1"/>
                    <a:pt x="1" y="1"/>
                  </a:cubicBezTo>
                  <a:cubicBezTo>
                    <a:pt x="1" y="1"/>
                    <a:pt x="1" y="1"/>
                    <a:pt x="1" y="1"/>
                  </a:cubicBezTo>
                  <a:cubicBezTo>
                    <a:pt x="2" y="1"/>
                    <a:pt x="2" y="1"/>
                    <a:pt x="2" y="1"/>
                  </a:cubicBezTo>
                  <a:cubicBezTo>
                    <a:pt x="2" y="1"/>
                    <a:pt x="2" y="1"/>
                    <a:pt x="2" y="1"/>
                  </a:cubicBezTo>
                  <a:cubicBezTo>
                    <a:pt x="2" y="0"/>
                    <a:pt x="2" y="0"/>
                    <a:pt x="2" y="0"/>
                  </a:cubicBezTo>
                  <a:cubicBezTo>
                    <a:pt x="1" y="0"/>
                    <a:pt x="1" y="0"/>
                    <a:pt x="1" y="0"/>
                  </a:cubicBezTo>
                  <a:cubicBezTo>
                    <a:pt x="1" y="0"/>
                    <a:pt x="0" y="0"/>
                    <a:pt x="0" y="1"/>
                  </a:cubicBezTo>
                  <a:lnTo>
                    <a:pt x="1"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76" name="Freeform 893">
              <a:extLst>
                <a:ext uri="{FF2B5EF4-FFF2-40B4-BE49-F238E27FC236}">
                  <a16:creationId xmlns:a16="http://schemas.microsoft.com/office/drawing/2014/main" id="{DEA7DBA7-284C-48A1-B001-4B45ECAF3E43}"/>
                </a:ext>
              </a:extLst>
            </p:cNvPr>
            <p:cNvSpPr>
              <a:spLocks/>
            </p:cNvSpPr>
            <p:nvPr/>
          </p:nvSpPr>
          <p:spPr bwMode="auto">
            <a:xfrm>
              <a:off x="10664" y="2501"/>
              <a:ext cx="0" cy="1"/>
            </a:xfrm>
            <a:custGeom>
              <a:avLst/>
              <a:gdLst>
                <a:gd name="T0" fmla="*/ 1 h 1"/>
                <a:gd name="T1" fmla="*/ 0 h 1"/>
                <a:gd name="T2" fmla="*/ 1 h 1"/>
                <a:gd name="T3" fmla="*/ 1 h 1"/>
                <a:gd name="T4" fmla="*/ 1 h 1"/>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1">
                  <a:moveTo>
                    <a:pt x="0" y="1"/>
                  </a:moveTo>
                  <a:cubicBezTo>
                    <a:pt x="0" y="0"/>
                    <a:pt x="0" y="0"/>
                    <a:pt x="0" y="0"/>
                  </a:cubicBezTo>
                  <a:cubicBezTo>
                    <a:pt x="0" y="1"/>
                    <a:pt x="0" y="1"/>
                    <a:pt x="0" y="1"/>
                  </a:cubicBezTo>
                  <a:cubicBezTo>
                    <a:pt x="0" y="1"/>
                    <a:pt x="0" y="1"/>
                    <a:pt x="0" y="1"/>
                  </a:cubicBezTo>
                  <a:cubicBezTo>
                    <a:pt x="0" y="1"/>
                    <a:pt x="0" y="1"/>
                    <a:pt x="0"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77" name="Freeform 894">
              <a:extLst>
                <a:ext uri="{FF2B5EF4-FFF2-40B4-BE49-F238E27FC236}">
                  <a16:creationId xmlns:a16="http://schemas.microsoft.com/office/drawing/2014/main" id="{BD0BE4A5-62AC-46BF-8381-8A7CD76424BA}"/>
                </a:ext>
              </a:extLst>
            </p:cNvPr>
            <p:cNvSpPr>
              <a:spLocks/>
            </p:cNvSpPr>
            <p:nvPr/>
          </p:nvSpPr>
          <p:spPr bwMode="auto">
            <a:xfrm>
              <a:off x="10660" y="2446"/>
              <a:ext cx="2" cy="1"/>
            </a:xfrm>
            <a:custGeom>
              <a:avLst/>
              <a:gdLst>
                <a:gd name="T0" fmla="*/ 0 w 2"/>
                <a:gd name="T1" fmla="*/ 1 h 1"/>
                <a:gd name="T2" fmla="*/ 2 w 2"/>
                <a:gd name="T3" fmla="*/ 1 h 1"/>
                <a:gd name="T4" fmla="*/ 2 w 2"/>
                <a:gd name="T5" fmla="*/ 1 h 1"/>
                <a:gd name="T6" fmla="*/ 0 w 2"/>
                <a:gd name="T7" fmla="*/ 0 h 1"/>
                <a:gd name="T8" fmla="*/ 0 w 2"/>
                <a:gd name="T9" fmla="*/ 1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0" y="1"/>
                  </a:moveTo>
                  <a:lnTo>
                    <a:pt x="2" y="1"/>
                  </a:lnTo>
                  <a:lnTo>
                    <a:pt x="0" y="0"/>
                  </a:lnTo>
                  <a:lnTo>
                    <a:pt x="0"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78" name="Freeform 895">
              <a:extLst>
                <a:ext uri="{FF2B5EF4-FFF2-40B4-BE49-F238E27FC236}">
                  <a16:creationId xmlns:a16="http://schemas.microsoft.com/office/drawing/2014/main" id="{5695F006-D716-4F6D-8EF5-FD2D82BEBF6F}"/>
                </a:ext>
              </a:extLst>
            </p:cNvPr>
            <p:cNvSpPr>
              <a:spLocks/>
            </p:cNvSpPr>
            <p:nvPr/>
          </p:nvSpPr>
          <p:spPr bwMode="auto">
            <a:xfrm>
              <a:off x="10659" y="2454"/>
              <a:ext cx="3" cy="4"/>
            </a:xfrm>
            <a:custGeom>
              <a:avLst/>
              <a:gdLst>
                <a:gd name="T0" fmla="*/ 1 w 3"/>
                <a:gd name="T1" fmla="*/ 4 h 4"/>
                <a:gd name="T2" fmla="*/ 3 w 3"/>
                <a:gd name="T3" fmla="*/ 2 h 4"/>
                <a:gd name="T4" fmla="*/ 3 w 3"/>
                <a:gd name="T5" fmla="*/ 2 h 4"/>
                <a:gd name="T6" fmla="*/ 1 w 3"/>
                <a:gd name="T7" fmla="*/ 0 h 4"/>
                <a:gd name="T8" fmla="*/ 0 w 3"/>
                <a:gd name="T9" fmla="*/ 2 h 4"/>
                <a:gd name="T10" fmla="*/ 0 w 3"/>
                <a:gd name="T11" fmla="*/ 2 h 4"/>
                <a:gd name="T12" fmla="*/ 1 w 3"/>
                <a:gd name="T13" fmla="*/ 4 h 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 h="4">
                  <a:moveTo>
                    <a:pt x="1" y="4"/>
                  </a:moveTo>
                  <a:lnTo>
                    <a:pt x="3" y="2"/>
                  </a:lnTo>
                  <a:lnTo>
                    <a:pt x="1" y="0"/>
                  </a:lnTo>
                  <a:lnTo>
                    <a:pt x="0" y="2"/>
                  </a:lnTo>
                  <a:lnTo>
                    <a:pt x="1" y="4"/>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79" name="Freeform 896">
              <a:extLst>
                <a:ext uri="{FF2B5EF4-FFF2-40B4-BE49-F238E27FC236}">
                  <a16:creationId xmlns:a16="http://schemas.microsoft.com/office/drawing/2014/main" id="{8425B9DC-EDA1-4564-BD5A-1D8A7E6954A9}"/>
                </a:ext>
              </a:extLst>
            </p:cNvPr>
            <p:cNvSpPr>
              <a:spLocks/>
            </p:cNvSpPr>
            <p:nvPr/>
          </p:nvSpPr>
          <p:spPr bwMode="auto">
            <a:xfrm>
              <a:off x="10659" y="2442"/>
              <a:ext cx="3" cy="2"/>
            </a:xfrm>
            <a:custGeom>
              <a:avLst/>
              <a:gdLst>
                <a:gd name="T0" fmla="*/ 3 w 2"/>
                <a:gd name="T1" fmla="*/ 4 h 1"/>
                <a:gd name="T2" fmla="*/ 5 w 2"/>
                <a:gd name="T3" fmla="*/ 0 h 1"/>
                <a:gd name="T4" fmla="*/ 5 w 2"/>
                <a:gd name="T5" fmla="*/ 0 h 1"/>
                <a:gd name="T6" fmla="*/ 5 w 2"/>
                <a:gd name="T7" fmla="*/ 0 h 1"/>
                <a:gd name="T8" fmla="*/ 3 w 2"/>
                <a:gd name="T9" fmla="*/ 0 h 1"/>
                <a:gd name="T10" fmla="*/ 0 w 2"/>
                <a:gd name="T11" fmla="*/ 0 h 1"/>
                <a:gd name="T12" fmla="*/ 3 w 2"/>
                <a:gd name="T13" fmla="*/ 4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1" y="1"/>
                  </a:moveTo>
                  <a:cubicBezTo>
                    <a:pt x="2" y="0"/>
                    <a:pt x="2" y="0"/>
                    <a:pt x="2" y="0"/>
                  </a:cubicBezTo>
                  <a:cubicBezTo>
                    <a:pt x="2" y="0"/>
                    <a:pt x="2" y="0"/>
                    <a:pt x="2" y="0"/>
                  </a:cubicBezTo>
                  <a:cubicBezTo>
                    <a:pt x="2" y="0"/>
                    <a:pt x="2" y="0"/>
                    <a:pt x="2" y="0"/>
                  </a:cubicBezTo>
                  <a:cubicBezTo>
                    <a:pt x="1" y="0"/>
                    <a:pt x="1" y="0"/>
                    <a:pt x="1" y="0"/>
                  </a:cubicBezTo>
                  <a:cubicBezTo>
                    <a:pt x="0" y="0"/>
                    <a:pt x="0" y="0"/>
                    <a:pt x="0" y="0"/>
                  </a:cubicBezTo>
                  <a:lnTo>
                    <a:pt x="1"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80" name="Rectangle 897">
              <a:extLst>
                <a:ext uri="{FF2B5EF4-FFF2-40B4-BE49-F238E27FC236}">
                  <a16:creationId xmlns:a16="http://schemas.microsoft.com/office/drawing/2014/main" id="{B23C44D2-D25E-46E2-9B4B-7772DFCF4A8D}"/>
                </a:ext>
              </a:extLst>
            </p:cNvPr>
            <p:cNvSpPr>
              <a:spLocks noChangeArrowheads="1"/>
            </p:cNvSpPr>
            <p:nvPr/>
          </p:nvSpPr>
          <p:spPr bwMode="auto">
            <a:xfrm>
              <a:off x="10662" y="2420"/>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081" name="Freeform 898">
              <a:extLst>
                <a:ext uri="{FF2B5EF4-FFF2-40B4-BE49-F238E27FC236}">
                  <a16:creationId xmlns:a16="http://schemas.microsoft.com/office/drawing/2014/main" id="{3EBFDAFA-192A-49BF-954E-2A825E736F2C}"/>
                </a:ext>
              </a:extLst>
            </p:cNvPr>
            <p:cNvSpPr>
              <a:spLocks/>
            </p:cNvSpPr>
            <p:nvPr/>
          </p:nvSpPr>
          <p:spPr bwMode="auto">
            <a:xfrm>
              <a:off x="10659" y="2428"/>
              <a:ext cx="3" cy="2"/>
            </a:xfrm>
            <a:custGeom>
              <a:avLst/>
              <a:gdLst>
                <a:gd name="T0" fmla="*/ 3 w 2"/>
                <a:gd name="T1" fmla="*/ 4 h 1"/>
                <a:gd name="T2" fmla="*/ 5 w 2"/>
                <a:gd name="T3" fmla="*/ 0 h 1"/>
                <a:gd name="T4" fmla="*/ 5 w 2"/>
                <a:gd name="T5" fmla="*/ 0 h 1"/>
                <a:gd name="T6" fmla="*/ 5 w 2"/>
                <a:gd name="T7" fmla="*/ 0 h 1"/>
                <a:gd name="T8" fmla="*/ 3 w 2"/>
                <a:gd name="T9" fmla="*/ 0 h 1"/>
                <a:gd name="T10" fmla="*/ 0 w 2"/>
                <a:gd name="T11" fmla="*/ 0 h 1"/>
                <a:gd name="T12" fmla="*/ 3 w 2"/>
                <a:gd name="T13" fmla="*/ 4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1" y="1"/>
                  </a:moveTo>
                  <a:cubicBezTo>
                    <a:pt x="1" y="1"/>
                    <a:pt x="1" y="0"/>
                    <a:pt x="2" y="0"/>
                  </a:cubicBezTo>
                  <a:cubicBezTo>
                    <a:pt x="2" y="0"/>
                    <a:pt x="2" y="0"/>
                    <a:pt x="2" y="0"/>
                  </a:cubicBezTo>
                  <a:cubicBezTo>
                    <a:pt x="2" y="0"/>
                    <a:pt x="2" y="0"/>
                    <a:pt x="2" y="0"/>
                  </a:cubicBezTo>
                  <a:cubicBezTo>
                    <a:pt x="1" y="0"/>
                    <a:pt x="1" y="0"/>
                    <a:pt x="1" y="0"/>
                  </a:cubicBezTo>
                  <a:cubicBezTo>
                    <a:pt x="0" y="0"/>
                    <a:pt x="0" y="0"/>
                    <a:pt x="0" y="0"/>
                  </a:cubicBezTo>
                  <a:lnTo>
                    <a:pt x="1"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82" name="Rectangle 899">
              <a:extLst>
                <a:ext uri="{FF2B5EF4-FFF2-40B4-BE49-F238E27FC236}">
                  <a16:creationId xmlns:a16="http://schemas.microsoft.com/office/drawing/2014/main" id="{896588D8-13C3-42BA-83EB-4ECAC515028D}"/>
                </a:ext>
              </a:extLst>
            </p:cNvPr>
            <p:cNvSpPr>
              <a:spLocks noChangeArrowheads="1"/>
            </p:cNvSpPr>
            <p:nvPr/>
          </p:nvSpPr>
          <p:spPr bwMode="auto">
            <a:xfrm>
              <a:off x="10662" y="2434"/>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083" name="Freeform 900">
              <a:extLst>
                <a:ext uri="{FF2B5EF4-FFF2-40B4-BE49-F238E27FC236}">
                  <a16:creationId xmlns:a16="http://schemas.microsoft.com/office/drawing/2014/main" id="{89BB2B0C-66F2-4AC9-A685-9445EB2BB413}"/>
                </a:ext>
              </a:extLst>
            </p:cNvPr>
            <p:cNvSpPr>
              <a:spLocks/>
            </p:cNvSpPr>
            <p:nvPr/>
          </p:nvSpPr>
          <p:spPr bwMode="auto">
            <a:xfrm>
              <a:off x="10669" y="2508"/>
              <a:ext cx="0" cy="3"/>
            </a:xfrm>
            <a:custGeom>
              <a:avLst/>
              <a:gdLst>
                <a:gd name="T0" fmla="*/ 1 h 3"/>
                <a:gd name="T1" fmla="*/ 1 h 3"/>
                <a:gd name="T2" fmla="*/ 3 h 3"/>
                <a:gd name="T3" fmla="*/ 1 h 3"/>
                <a:gd name="T4" fmla="*/ 0 h 3"/>
                <a:gd name="T5" fmla="*/ 0 h 3"/>
                <a:gd name="T6" fmla="*/ 0 h 3"/>
                <a:gd name="T7" fmla="*/ 1 h 3"/>
                <a:gd name="T8" fmla="*/ 0 60000 65536"/>
                <a:gd name="T9" fmla="*/ 0 60000 65536"/>
                <a:gd name="T10" fmla="*/ 0 60000 65536"/>
                <a:gd name="T11" fmla="*/ 0 60000 65536"/>
                <a:gd name="T12" fmla="*/ 0 60000 65536"/>
                <a:gd name="T13" fmla="*/ 0 60000 65536"/>
                <a:gd name="T14" fmla="*/ 0 60000 65536"/>
                <a:gd name="T15" fmla="*/ 0 60000 65536"/>
              </a:gdLst>
              <a:ahLst/>
              <a:cxnLst>
                <a:cxn ang="T8">
                  <a:pos x="0" y="T0"/>
                </a:cxn>
                <a:cxn ang="T9">
                  <a:pos x="0" y="T1"/>
                </a:cxn>
                <a:cxn ang="T10">
                  <a:pos x="0" y="T2"/>
                </a:cxn>
                <a:cxn ang="T11">
                  <a:pos x="0" y="T3"/>
                </a:cxn>
                <a:cxn ang="T12">
                  <a:pos x="0" y="T4"/>
                </a:cxn>
                <a:cxn ang="T13">
                  <a:pos x="0" y="T5"/>
                </a:cxn>
                <a:cxn ang="T14">
                  <a:pos x="0" y="T6"/>
                </a:cxn>
                <a:cxn ang="T15">
                  <a:pos x="0" y="T7"/>
                </a:cxn>
              </a:cxnLst>
              <a:rect l="0" t="0" r="r" b="b"/>
              <a:pathLst>
                <a:path h="3">
                  <a:moveTo>
                    <a:pt x="0" y="1"/>
                  </a:moveTo>
                  <a:lnTo>
                    <a:pt x="0" y="1"/>
                  </a:lnTo>
                  <a:lnTo>
                    <a:pt x="0" y="3"/>
                  </a:lnTo>
                  <a:lnTo>
                    <a:pt x="0" y="1"/>
                  </a:lnTo>
                  <a:lnTo>
                    <a:pt x="0" y="0"/>
                  </a:lnTo>
                  <a:lnTo>
                    <a:pt x="0"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84" name="Freeform 901">
              <a:extLst>
                <a:ext uri="{FF2B5EF4-FFF2-40B4-BE49-F238E27FC236}">
                  <a16:creationId xmlns:a16="http://schemas.microsoft.com/office/drawing/2014/main" id="{CCA9FADC-A1EB-49EA-B46D-C5F5FCB2A6DC}"/>
                </a:ext>
              </a:extLst>
            </p:cNvPr>
            <p:cNvSpPr>
              <a:spLocks/>
            </p:cNvSpPr>
            <p:nvPr/>
          </p:nvSpPr>
          <p:spPr bwMode="auto">
            <a:xfrm>
              <a:off x="10671" y="2489"/>
              <a:ext cx="2" cy="1"/>
            </a:xfrm>
            <a:custGeom>
              <a:avLst/>
              <a:gdLst>
                <a:gd name="T0" fmla="*/ 0 w 1"/>
                <a:gd name="T1" fmla="*/ 1 h 1"/>
                <a:gd name="T2" fmla="*/ 0 w 1"/>
                <a:gd name="T3" fmla="*/ 1 h 1"/>
                <a:gd name="T4" fmla="*/ 4 w 1"/>
                <a:gd name="T5" fmla="*/ 0 h 1"/>
                <a:gd name="T6" fmla="*/ 4 w 1"/>
                <a:gd name="T7" fmla="*/ 0 h 1"/>
                <a:gd name="T8" fmla="*/ 0 w 1"/>
                <a:gd name="T9" fmla="*/ 1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0" y="1"/>
                  </a:moveTo>
                  <a:cubicBezTo>
                    <a:pt x="0" y="1"/>
                    <a:pt x="0" y="1"/>
                    <a:pt x="0" y="1"/>
                  </a:cubicBezTo>
                  <a:cubicBezTo>
                    <a:pt x="1" y="0"/>
                    <a:pt x="1" y="0"/>
                    <a:pt x="1" y="0"/>
                  </a:cubicBezTo>
                  <a:cubicBezTo>
                    <a:pt x="1" y="0"/>
                    <a:pt x="1" y="0"/>
                    <a:pt x="1" y="0"/>
                  </a:cubicBezTo>
                  <a:cubicBezTo>
                    <a:pt x="0" y="0"/>
                    <a:pt x="0" y="0"/>
                    <a:pt x="0"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85" name="Freeform 902">
              <a:extLst>
                <a:ext uri="{FF2B5EF4-FFF2-40B4-BE49-F238E27FC236}">
                  <a16:creationId xmlns:a16="http://schemas.microsoft.com/office/drawing/2014/main" id="{B706CF8D-CFCD-43EF-8BA7-576CF9567B4C}"/>
                </a:ext>
              </a:extLst>
            </p:cNvPr>
            <p:cNvSpPr>
              <a:spLocks/>
            </p:cNvSpPr>
            <p:nvPr/>
          </p:nvSpPr>
          <p:spPr bwMode="auto">
            <a:xfrm>
              <a:off x="10667" y="2440"/>
              <a:ext cx="4" cy="4"/>
            </a:xfrm>
            <a:custGeom>
              <a:avLst/>
              <a:gdLst>
                <a:gd name="T0" fmla="*/ 4 w 2"/>
                <a:gd name="T1" fmla="*/ 4 h 2"/>
                <a:gd name="T2" fmla="*/ 0 w 2"/>
                <a:gd name="T3" fmla="*/ 8 h 2"/>
                <a:gd name="T4" fmla="*/ 4 w 2"/>
                <a:gd name="T5" fmla="*/ 8 h 2"/>
                <a:gd name="T6" fmla="*/ 8 w 2"/>
                <a:gd name="T7" fmla="*/ 4 h 2"/>
                <a:gd name="T8" fmla="*/ 8 w 2"/>
                <a:gd name="T9" fmla="*/ 4 h 2"/>
                <a:gd name="T10" fmla="*/ 8 w 2"/>
                <a:gd name="T11" fmla="*/ 0 h 2"/>
                <a:gd name="T12" fmla="*/ 4 w 2"/>
                <a:gd name="T13" fmla="*/ 4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1" y="1"/>
                  </a:moveTo>
                  <a:cubicBezTo>
                    <a:pt x="0" y="2"/>
                    <a:pt x="0" y="2"/>
                    <a:pt x="0" y="2"/>
                  </a:cubicBezTo>
                  <a:cubicBezTo>
                    <a:pt x="1" y="2"/>
                    <a:pt x="1" y="2"/>
                    <a:pt x="1" y="2"/>
                  </a:cubicBezTo>
                  <a:cubicBezTo>
                    <a:pt x="1" y="2"/>
                    <a:pt x="2" y="2"/>
                    <a:pt x="2" y="1"/>
                  </a:cubicBezTo>
                  <a:cubicBezTo>
                    <a:pt x="2" y="1"/>
                    <a:pt x="2" y="1"/>
                    <a:pt x="2" y="1"/>
                  </a:cubicBezTo>
                  <a:cubicBezTo>
                    <a:pt x="2" y="0"/>
                    <a:pt x="2" y="0"/>
                    <a:pt x="2" y="0"/>
                  </a:cubicBezTo>
                  <a:cubicBezTo>
                    <a:pt x="2" y="1"/>
                    <a:pt x="1" y="1"/>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86" name="Freeform 903">
              <a:extLst>
                <a:ext uri="{FF2B5EF4-FFF2-40B4-BE49-F238E27FC236}">
                  <a16:creationId xmlns:a16="http://schemas.microsoft.com/office/drawing/2014/main" id="{FECA857F-8E3E-4C0C-9962-7B58A2DD45A6}"/>
                </a:ext>
              </a:extLst>
            </p:cNvPr>
            <p:cNvSpPr>
              <a:spLocks/>
            </p:cNvSpPr>
            <p:nvPr/>
          </p:nvSpPr>
          <p:spPr bwMode="auto">
            <a:xfrm>
              <a:off x="10671" y="2475"/>
              <a:ext cx="3" cy="2"/>
            </a:xfrm>
            <a:custGeom>
              <a:avLst/>
              <a:gdLst>
                <a:gd name="T0" fmla="*/ 2 w 3"/>
                <a:gd name="T1" fmla="*/ 2 h 2"/>
                <a:gd name="T2" fmla="*/ 3 w 3"/>
                <a:gd name="T3" fmla="*/ 2 h 2"/>
                <a:gd name="T4" fmla="*/ 3 w 3"/>
                <a:gd name="T5" fmla="*/ 2 h 2"/>
                <a:gd name="T6" fmla="*/ 2 w 3"/>
                <a:gd name="T7" fmla="*/ 0 h 2"/>
                <a:gd name="T8" fmla="*/ 0 w 3"/>
                <a:gd name="T9" fmla="*/ 2 h 2"/>
                <a:gd name="T10" fmla="*/ 2 w 3"/>
                <a:gd name="T11" fmla="*/ 2 h 2"/>
                <a:gd name="T12" fmla="*/ 2 w 3"/>
                <a:gd name="T13" fmla="*/ 2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 h="2">
                  <a:moveTo>
                    <a:pt x="2" y="2"/>
                  </a:moveTo>
                  <a:lnTo>
                    <a:pt x="3" y="2"/>
                  </a:lnTo>
                  <a:lnTo>
                    <a:pt x="2" y="0"/>
                  </a:lnTo>
                  <a:lnTo>
                    <a:pt x="0" y="2"/>
                  </a:lnTo>
                  <a:lnTo>
                    <a:pt x="2"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87" name="Freeform 904">
              <a:extLst>
                <a:ext uri="{FF2B5EF4-FFF2-40B4-BE49-F238E27FC236}">
                  <a16:creationId xmlns:a16="http://schemas.microsoft.com/office/drawing/2014/main" id="{21A8C6A2-9982-47BD-936A-BD33C9109525}"/>
                </a:ext>
              </a:extLst>
            </p:cNvPr>
            <p:cNvSpPr>
              <a:spLocks/>
            </p:cNvSpPr>
            <p:nvPr/>
          </p:nvSpPr>
          <p:spPr bwMode="auto">
            <a:xfrm>
              <a:off x="10673" y="2439"/>
              <a:ext cx="1" cy="1"/>
            </a:xfrm>
            <a:custGeom>
              <a:avLst/>
              <a:gdLst>
                <a:gd name="T0" fmla="*/ 0 w 1"/>
                <a:gd name="T1" fmla="*/ 1 h 1"/>
                <a:gd name="T2" fmla="*/ 1 w 1"/>
                <a:gd name="T3" fmla="*/ 1 h 1"/>
                <a:gd name="T4" fmla="*/ 0 w 1"/>
                <a:gd name="T5" fmla="*/ 0 h 1"/>
                <a:gd name="T6" fmla="*/ 0 w 1"/>
                <a:gd name="T7" fmla="*/ 0 h 1"/>
                <a:gd name="T8" fmla="*/ 0 w 1"/>
                <a:gd name="T9" fmla="*/ 1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0" y="1"/>
                  </a:moveTo>
                  <a:lnTo>
                    <a:pt x="1" y="1"/>
                  </a:lnTo>
                  <a:lnTo>
                    <a:pt x="0" y="0"/>
                  </a:lnTo>
                  <a:lnTo>
                    <a:pt x="0"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88" name="Freeform 905">
              <a:extLst>
                <a:ext uri="{FF2B5EF4-FFF2-40B4-BE49-F238E27FC236}">
                  <a16:creationId xmlns:a16="http://schemas.microsoft.com/office/drawing/2014/main" id="{84DA3559-EFB2-4554-9BA9-644E02F429D1}"/>
                </a:ext>
              </a:extLst>
            </p:cNvPr>
            <p:cNvSpPr>
              <a:spLocks/>
            </p:cNvSpPr>
            <p:nvPr/>
          </p:nvSpPr>
          <p:spPr bwMode="auto">
            <a:xfrm>
              <a:off x="10673" y="2435"/>
              <a:ext cx="3" cy="2"/>
            </a:xfrm>
            <a:custGeom>
              <a:avLst/>
              <a:gdLst>
                <a:gd name="T0" fmla="*/ 0 w 2"/>
                <a:gd name="T1" fmla="*/ 4 h 1"/>
                <a:gd name="T2" fmla="*/ 5 w 2"/>
                <a:gd name="T3" fmla="*/ 0 h 1"/>
                <a:gd name="T4" fmla="*/ 5 w 2"/>
                <a:gd name="T5" fmla="*/ 0 h 1"/>
                <a:gd name="T6" fmla="*/ 0 w 2"/>
                <a:gd name="T7" fmla="*/ 0 h 1"/>
                <a:gd name="T8" fmla="*/ 0 w 2"/>
                <a:gd name="T9" fmla="*/ 0 h 1"/>
                <a:gd name="T10" fmla="*/ 0 w 2"/>
                <a:gd name="T11" fmla="*/ 4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1">
                  <a:moveTo>
                    <a:pt x="0" y="1"/>
                  </a:moveTo>
                  <a:cubicBezTo>
                    <a:pt x="1" y="1"/>
                    <a:pt x="2" y="0"/>
                    <a:pt x="2" y="0"/>
                  </a:cubicBezTo>
                  <a:cubicBezTo>
                    <a:pt x="2" y="0"/>
                    <a:pt x="2" y="0"/>
                    <a:pt x="2" y="0"/>
                  </a:cubicBezTo>
                  <a:cubicBezTo>
                    <a:pt x="1" y="0"/>
                    <a:pt x="1" y="0"/>
                    <a:pt x="0" y="0"/>
                  </a:cubicBezTo>
                  <a:cubicBezTo>
                    <a:pt x="0" y="0"/>
                    <a:pt x="0" y="0"/>
                    <a:pt x="0" y="0"/>
                  </a:cubicBezTo>
                  <a:cubicBezTo>
                    <a:pt x="0" y="1"/>
                    <a:pt x="0" y="1"/>
                    <a:pt x="0"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89" name="Freeform 906">
              <a:extLst>
                <a:ext uri="{FF2B5EF4-FFF2-40B4-BE49-F238E27FC236}">
                  <a16:creationId xmlns:a16="http://schemas.microsoft.com/office/drawing/2014/main" id="{BA2BD2F6-061C-4E8E-B382-34A4EE0AA555}"/>
                </a:ext>
              </a:extLst>
            </p:cNvPr>
            <p:cNvSpPr>
              <a:spLocks/>
            </p:cNvSpPr>
            <p:nvPr/>
          </p:nvSpPr>
          <p:spPr bwMode="auto">
            <a:xfrm>
              <a:off x="10667" y="2482"/>
              <a:ext cx="4" cy="2"/>
            </a:xfrm>
            <a:custGeom>
              <a:avLst/>
              <a:gdLst>
                <a:gd name="T0" fmla="*/ 4 w 2"/>
                <a:gd name="T1" fmla="*/ 0 h 1"/>
                <a:gd name="T2" fmla="*/ 0 w 2"/>
                <a:gd name="T3" fmla="*/ 0 h 1"/>
                <a:gd name="T4" fmla="*/ 0 w 2"/>
                <a:gd name="T5" fmla="*/ 4 h 1"/>
                <a:gd name="T6" fmla="*/ 0 w 2"/>
                <a:gd name="T7" fmla="*/ 4 h 1"/>
                <a:gd name="T8" fmla="*/ 4 w 2"/>
                <a:gd name="T9" fmla="*/ 4 h 1"/>
                <a:gd name="T10" fmla="*/ 4 w 2"/>
                <a:gd name="T11" fmla="*/ 4 h 1"/>
                <a:gd name="T12" fmla="*/ 4 w 2"/>
                <a:gd name="T13" fmla="*/ 4 h 1"/>
                <a:gd name="T14" fmla="*/ 8 w 2"/>
                <a:gd name="T15" fmla="*/ 4 h 1"/>
                <a:gd name="T16" fmla="*/ 4 w 2"/>
                <a:gd name="T17" fmla="*/ 0 h 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 h="1">
                  <a:moveTo>
                    <a:pt x="1" y="0"/>
                  </a:moveTo>
                  <a:cubicBezTo>
                    <a:pt x="1" y="0"/>
                    <a:pt x="0" y="0"/>
                    <a:pt x="0" y="0"/>
                  </a:cubicBezTo>
                  <a:cubicBezTo>
                    <a:pt x="0" y="1"/>
                    <a:pt x="0" y="1"/>
                    <a:pt x="0" y="1"/>
                  </a:cubicBezTo>
                  <a:cubicBezTo>
                    <a:pt x="0" y="1"/>
                    <a:pt x="0" y="1"/>
                    <a:pt x="0" y="1"/>
                  </a:cubicBezTo>
                  <a:cubicBezTo>
                    <a:pt x="1" y="1"/>
                    <a:pt x="1" y="1"/>
                    <a:pt x="1" y="1"/>
                  </a:cubicBezTo>
                  <a:cubicBezTo>
                    <a:pt x="1" y="1"/>
                    <a:pt x="1" y="1"/>
                    <a:pt x="1" y="1"/>
                  </a:cubicBezTo>
                  <a:cubicBezTo>
                    <a:pt x="1" y="1"/>
                    <a:pt x="1" y="1"/>
                    <a:pt x="1" y="1"/>
                  </a:cubicBezTo>
                  <a:cubicBezTo>
                    <a:pt x="2" y="1"/>
                    <a:pt x="2" y="1"/>
                    <a:pt x="2" y="1"/>
                  </a:cubicBez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90" name="Freeform 907">
              <a:extLst>
                <a:ext uri="{FF2B5EF4-FFF2-40B4-BE49-F238E27FC236}">
                  <a16:creationId xmlns:a16="http://schemas.microsoft.com/office/drawing/2014/main" id="{E1241551-A865-4489-8EEA-4C020D052134}"/>
                </a:ext>
              </a:extLst>
            </p:cNvPr>
            <p:cNvSpPr>
              <a:spLocks/>
            </p:cNvSpPr>
            <p:nvPr/>
          </p:nvSpPr>
          <p:spPr bwMode="auto">
            <a:xfrm>
              <a:off x="10673" y="2447"/>
              <a:ext cx="1" cy="2"/>
            </a:xfrm>
            <a:custGeom>
              <a:avLst/>
              <a:gdLst>
                <a:gd name="T0" fmla="*/ 1 w 1"/>
                <a:gd name="T1" fmla="*/ 2 h 2"/>
                <a:gd name="T2" fmla="*/ 0 w 1"/>
                <a:gd name="T3" fmla="*/ 0 h 2"/>
                <a:gd name="T4" fmla="*/ 0 w 1"/>
                <a:gd name="T5" fmla="*/ 2 h 2"/>
                <a:gd name="T6" fmla="*/ 0 w 1"/>
                <a:gd name="T7" fmla="*/ 2 h 2"/>
                <a:gd name="T8" fmla="*/ 1 w 1"/>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2">
                  <a:moveTo>
                    <a:pt x="1" y="2"/>
                  </a:moveTo>
                  <a:lnTo>
                    <a:pt x="0" y="0"/>
                  </a:lnTo>
                  <a:lnTo>
                    <a:pt x="0" y="2"/>
                  </a:lnTo>
                  <a:lnTo>
                    <a:pt x="1"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91" name="Freeform 908">
              <a:extLst>
                <a:ext uri="{FF2B5EF4-FFF2-40B4-BE49-F238E27FC236}">
                  <a16:creationId xmlns:a16="http://schemas.microsoft.com/office/drawing/2014/main" id="{A93B41A7-24FB-4619-8898-67A5688AB6E3}"/>
                </a:ext>
              </a:extLst>
            </p:cNvPr>
            <p:cNvSpPr>
              <a:spLocks/>
            </p:cNvSpPr>
            <p:nvPr/>
          </p:nvSpPr>
          <p:spPr bwMode="auto">
            <a:xfrm>
              <a:off x="10671" y="2515"/>
              <a:ext cx="2" cy="1"/>
            </a:xfrm>
            <a:custGeom>
              <a:avLst/>
              <a:gdLst>
                <a:gd name="T0" fmla="*/ 0 w 2"/>
                <a:gd name="T1" fmla="*/ 1 h 1"/>
                <a:gd name="T2" fmla="*/ 2 w 2"/>
                <a:gd name="T3" fmla="*/ 1 h 1"/>
                <a:gd name="T4" fmla="*/ 2 w 2"/>
                <a:gd name="T5" fmla="*/ 0 h 1"/>
                <a:gd name="T6" fmla="*/ 2 w 2"/>
                <a:gd name="T7" fmla="*/ 0 h 1"/>
                <a:gd name="T8" fmla="*/ 0 w 2"/>
                <a:gd name="T9" fmla="*/ 1 h 1"/>
                <a:gd name="T10" fmla="*/ 0 w 2"/>
                <a:gd name="T11" fmla="*/ 1 h 1"/>
                <a:gd name="T12" fmla="*/ 0 w 2"/>
                <a:gd name="T13" fmla="*/ 1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0" y="1"/>
                  </a:moveTo>
                  <a:lnTo>
                    <a:pt x="2" y="1"/>
                  </a:lnTo>
                  <a:lnTo>
                    <a:pt x="2" y="0"/>
                  </a:lnTo>
                  <a:lnTo>
                    <a:pt x="0"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92" name="Freeform 909">
              <a:extLst>
                <a:ext uri="{FF2B5EF4-FFF2-40B4-BE49-F238E27FC236}">
                  <a16:creationId xmlns:a16="http://schemas.microsoft.com/office/drawing/2014/main" id="{E111F88B-DFB9-4EC8-B640-013A3FBDE90A}"/>
                </a:ext>
              </a:extLst>
            </p:cNvPr>
            <p:cNvSpPr>
              <a:spLocks/>
            </p:cNvSpPr>
            <p:nvPr/>
          </p:nvSpPr>
          <p:spPr bwMode="auto">
            <a:xfrm>
              <a:off x="10667" y="2473"/>
              <a:ext cx="2" cy="2"/>
            </a:xfrm>
            <a:custGeom>
              <a:avLst/>
              <a:gdLst>
                <a:gd name="T0" fmla="*/ 0 w 2"/>
                <a:gd name="T1" fmla="*/ 0 h 2"/>
                <a:gd name="T2" fmla="*/ 0 w 2"/>
                <a:gd name="T3" fmla="*/ 2 h 2"/>
                <a:gd name="T4" fmla="*/ 2 w 2"/>
                <a:gd name="T5" fmla="*/ 0 h 2"/>
                <a:gd name="T6" fmla="*/ 0 w 2"/>
                <a:gd name="T7" fmla="*/ 0 h 2"/>
                <a:gd name="T8" fmla="*/ 0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0"/>
                  </a:moveTo>
                  <a:lnTo>
                    <a:pt x="0" y="2"/>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93" name="Rectangle 910">
              <a:extLst>
                <a:ext uri="{FF2B5EF4-FFF2-40B4-BE49-F238E27FC236}">
                  <a16:creationId xmlns:a16="http://schemas.microsoft.com/office/drawing/2014/main" id="{13228B66-FE53-40F1-975B-B4B101DBFFA1}"/>
                </a:ext>
              </a:extLst>
            </p:cNvPr>
            <p:cNvSpPr>
              <a:spLocks noChangeArrowheads="1"/>
            </p:cNvSpPr>
            <p:nvPr/>
          </p:nvSpPr>
          <p:spPr bwMode="auto">
            <a:xfrm>
              <a:off x="10669" y="2501"/>
              <a:ext cx="2"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094" name="Freeform 911">
              <a:extLst>
                <a:ext uri="{FF2B5EF4-FFF2-40B4-BE49-F238E27FC236}">
                  <a16:creationId xmlns:a16="http://schemas.microsoft.com/office/drawing/2014/main" id="{D48FF947-B560-4ED8-AF7E-A7B71E47674A}"/>
                </a:ext>
              </a:extLst>
            </p:cNvPr>
            <p:cNvSpPr>
              <a:spLocks/>
            </p:cNvSpPr>
            <p:nvPr/>
          </p:nvSpPr>
          <p:spPr bwMode="auto">
            <a:xfrm>
              <a:off x="10660" y="2461"/>
              <a:ext cx="2" cy="0"/>
            </a:xfrm>
            <a:custGeom>
              <a:avLst/>
              <a:gdLst>
                <a:gd name="T0" fmla="*/ 0 w 2"/>
                <a:gd name="T1" fmla="*/ 0 w 2"/>
                <a:gd name="T2" fmla="*/ 0 w 2"/>
                <a:gd name="T3" fmla="*/ 0 w 2"/>
                <a:gd name="T4" fmla="*/ 0 w 2"/>
                <a:gd name="T5" fmla="*/ 2 w 2"/>
                <a:gd name="T6" fmla="*/ 0 w 2"/>
                <a:gd name="T7" fmla="*/ 0 60000 65536"/>
                <a:gd name="T8" fmla="*/ 0 60000 65536"/>
                <a:gd name="T9" fmla="*/ 0 60000 65536"/>
                <a:gd name="T10" fmla="*/ 0 60000 65536"/>
                <a:gd name="T11" fmla="*/ 0 60000 65536"/>
                <a:gd name="T12" fmla="*/ 0 60000 65536"/>
                <a:gd name="T13" fmla="*/ 0 60000 65536"/>
              </a:gdLst>
              <a:ahLst/>
              <a:cxnLst>
                <a:cxn ang="T7">
                  <a:pos x="T0" y="0"/>
                </a:cxn>
                <a:cxn ang="T8">
                  <a:pos x="T1" y="0"/>
                </a:cxn>
                <a:cxn ang="T9">
                  <a:pos x="T2" y="0"/>
                </a:cxn>
                <a:cxn ang="T10">
                  <a:pos x="T3" y="0"/>
                </a:cxn>
                <a:cxn ang="T11">
                  <a:pos x="T4" y="0"/>
                </a:cxn>
                <a:cxn ang="T12">
                  <a:pos x="T5" y="0"/>
                </a:cxn>
                <a:cxn ang="T13">
                  <a:pos x="T6" y="0"/>
                </a:cxn>
              </a:cxnLst>
              <a:rect l="0" t="0" r="r" b="b"/>
              <a:pathLst>
                <a:path w="2">
                  <a:moveTo>
                    <a:pt x="0" y="0"/>
                  </a:moveTo>
                  <a:lnTo>
                    <a:pt x="0" y="0"/>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95" name="Freeform 912">
              <a:extLst>
                <a:ext uri="{FF2B5EF4-FFF2-40B4-BE49-F238E27FC236}">
                  <a16:creationId xmlns:a16="http://schemas.microsoft.com/office/drawing/2014/main" id="{2CD7EB9B-9E5D-43F5-8DAC-66DF609098FB}"/>
                </a:ext>
              </a:extLst>
            </p:cNvPr>
            <p:cNvSpPr>
              <a:spLocks/>
            </p:cNvSpPr>
            <p:nvPr/>
          </p:nvSpPr>
          <p:spPr bwMode="auto">
            <a:xfrm>
              <a:off x="10669" y="2470"/>
              <a:ext cx="2" cy="1"/>
            </a:xfrm>
            <a:custGeom>
              <a:avLst/>
              <a:gdLst>
                <a:gd name="T0" fmla="*/ 4 w 1"/>
                <a:gd name="T1" fmla="*/ 0 h 1"/>
                <a:gd name="T2" fmla="*/ 4 w 1"/>
                <a:gd name="T3" fmla="*/ 0 h 1"/>
                <a:gd name="T4" fmla="*/ 0 w 1"/>
                <a:gd name="T5" fmla="*/ 0 h 1"/>
                <a:gd name="T6" fmla="*/ 4 w 1"/>
                <a:gd name="T7" fmla="*/ 1 h 1"/>
                <a:gd name="T8" fmla="*/ 4 w 1"/>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1" y="0"/>
                  </a:moveTo>
                  <a:cubicBezTo>
                    <a:pt x="1" y="0"/>
                    <a:pt x="1" y="0"/>
                    <a:pt x="1" y="0"/>
                  </a:cubicBezTo>
                  <a:cubicBezTo>
                    <a:pt x="0" y="0"/>
                    <a:pt x="0" y="0"/>
                    <a:pt x="0" y="0"/>
                  </a:cubicBezTo>
                  <a:cubicBezTo>
                    <a:pt x="1" y="1"/>
                    <a:pt x="1" y="1"/>
                    <a:pt x="1" y="1"/>
                  </a:cubicBez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96" name="Freeform 913">
              <a:extLst>
                <a:ext uri="{FF2B5EF4-FFF2-40B4-BE49-F238E27FC236}">
                  <a16:creationId xmlns:a16="http://schemas.microsoft.com/office/drawing/2014/main" id="{64FDE550-C77D-451F-BFB0-53DB1BFE55FA}"/>
                </a:ext>
              </a:extLst>
            </p:cNvPr>
            <p:cNvSpPr>
              <a:spLocks/>
            </p:cNvSpPr>
            <p:nvPr/>
          </p:nvSpPr>
          <p:spPr bwMode="auto">
            <a:xfrm>
              <a:off x="10667" y="2461"/>
              <a:ext cx="4" cy="0"/>
            </a:xfrm>
            <a:custGeom>
              <a:avLst/>
              <a:gdLst>
                <a:gd name="T0" fmla="*/ 4 w 2"/>
                <a:gd name="T1" fmla="*/ 8 w 2"/>
                <a:gd name="T2" fmla="*/ 4 w 2"/>
                <a:gd name="T3" fmla="*/ 4 w 2"/>
                <a:gd name="T4" fmla="*/ 4 w 2"/>
                <a:gd name="T5" fmla="*/ 0 w 2"/>
                <a:gd name="T6" fmla="*/ 4 w 2"/>
                <a:gd name="T7" fmla="*/ 0 60000 65536"/>
                <a:gd name="T8" fmla="*/ 0 60000 65536"/>
                <a:gd name="T9" fmla="*/ 0 60000 65536"/>
                <a:gd name="T10" fmla="*/ 0 60000 65536"/>
                <a:gd name="T11" fmla="*/ 0 60000 65536"/>
                <a:gd name="T12" fmla="*/ 0 60000 65536"/>
                <a:gd name="T13" fmla="*/ 0 60000 65536"/>
              </a:gdLst>
              <a:ahLst/>
              <a:cxnLst>
                <a:cxn ang="T7">
                  <a:pos x="T0" y="0"/>
                </a:cxn>
                <a:cxn ang="T8">
                  <a:pos x="T1" y="0"/>
                </a:cxn>
                <a:cxn ang="T9">
                  <a:pos x="T2" y="0"/>
                </a:cxn>
                <a:cxn ang="T10">
                  <a:pos x="T3" y="0"/>
                </a:cxn>
                <a:cxn ang="T11">
                  <a:pos x="T4" y="0"/>
                </a:cxn>
                <a:cxn ang="T12">
                  <a:pos x="T5" y="0"/>
                </a:cxn>
                <a:cxn ang="T13">
                  <a:pos x="T6" y="0"/>
                </a:cxn>
              </a:cxnLst>
              <a:rect l="0" t="0" r="r" b="b"/>
              <a:pathLst>
                <a:path w="2">
                  <a:moveTo>
                    <a:pt x="1" y="0"/>
                  </a:moveTo>
                  <a:cubicBezTo>
                    <a:pt x="2" y="0"/>
                    <a:pt x="2" y="0"/>
                    <a:pt x="2" y="0"/>
                  </a:cubicBezTo>
                  <a:cubicBezTo>
                    <a:pt x="1" y="0"/>
                    <a:pt x="1" y="0"/>
                    <a:pt x="1" y="0"/>
                  </a:cubicBezTo>
                  <a:cubicBezTo>
                    <a:pt x="1" y="0"/>
                    <a:pt x="1" y="0"/>
                    <a:pt x="1" y="0"/>
                  </a:cubicBezTo>
                  <a:cubicBezTo>
                    <a:pt x="1" y="0"/>
                    <a:pt x="1" y="0"/>
                    <a:pt x="1" y="0"/>
                  </a:cubicBezTo>
                  <a:cubicBezTo>
                    <a:pt x="0" y="0"/>
                    <a:pt x="0" y="0"/>
                    <a:pt x="0" y="0"/>
                  </a:cubicBezTo>
                  <a:cubicBezTo>
                    <a:pt x="0" y="0"/>
                    <a:pt x="1" y="0"/>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97" name="Rectangle 914">
              <a:extLst>
                <a:ext uri="{FF2B5EF4-FFF2-40B4-BE49-F238E27FC236}">
                  <a16:creationId xmlns:a16="http://schemas.microsoft.com/office/drawing/2014/main" id="{43A4B9C3-C2B3-4D86-AB76-48387A28F605}"/>
                </a:ext>
              </a:extLst>
            </p:cNvPr>
            <p:cNvSpPr>
              <a:spLocks noChangeArrowheads="1"/>
            </p:cNvSpPr>
            <p:nvPr/>
          </p:nvSpPr>
          <p:spPr bwMode="auto">
            <a:xfrm>
              <a:off x="10667" y="2501"/>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098" name="Rectangle 915">
              <a:extLst>
                <a:ext uri="{FF2B5EF4-FFF2-40B4-BE49-F238E27FC236}">
                  <a16:creationId xmlns:a16="http://schemas.microsoft.com/office/drawing/2014/main" id="{7219C06A-E103-43B9-8562-A70937F4CE9E}"/>
                </a:ext>
              </a:extLst>
            </p:cNvPr>
            <p:cNvSpPr>
              <a:spLocks noChangeArrowheads="1"/>
            </p:cNvSpPr>
            <p:nvPr/>
          </p:nvSpPr>
          <p:spPr bwMode="auto">
            <a:xfrm>
              <a:off x="10667" y="2513"/>
              <a:ext cx="1" cy="2"/>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099" name="Freeform 916">
              <a:extLst>
                <a:ext uri="{FF2B5EF4-FFF2-40B4-BE49-F238E27FC236}">
                  <a16:creationId xmlns:a16="http://schemas.microsoft.com/office/drawing/2014/main" id="{D4B42BD0-5083-4023-8D31-C548BDDF6045}"/>
                </a:ext>
              </a:extLst>
            </p:cNvPr>
            <p:cNvSpPr>
              <a:spLocks/>
            </p:cNvSpPr>
            <p:nvPr/>
          </p:nvSpPr>
          <p:spPr bwMode="auto">
            <a:xfrm>
              <a:off x="10641" y="2492"/>
              <a:ext cx="4" cy="4"/>
            </a:xfrm>
            <a:custGeom>
              <a:avLst/>
              <a:gdLst>
                <a:gd name="T0" fmla="*/ 4 w 2"/>
                <a:gd name="T1" fmla="*/ 8 h 2"/>
                <a:gd name="T2" fmla="*/ 8 w 2"/>
                <a:gd name="T3" fmla="*/ 8 h 2"/>
                <a:gd name="T4" fmla="*/ 8 w 2"/>
                <a:gd name="T5" fmla="*/ 8 h 2"/>
                <a:gd name="T6" fmla="*/ 8 w 2"/>
                <a:gd name="T7" fmla="*/ 4 h 2"/>
                <a:gd name="T8" fmla="*/ 0 w 2"/>
                <a:gd name="T9" fmla="*/ 4 h 2"/>
                <a:gd name="T10" fmla="*/ 0 w 2"/>
                <a:gd name="T11" fmla="*/ 0 h 2"/>
                <a:gd name="T12" fmla="*/ 0 w 2"/>
                <a:gd name="T13" fmla="*/ 4 h 2"/>
                <a:gd name="T14" fmla="*/ 0 w 2"/>
                <a:gd name="T15" fmla="*/ 4 h 2"/>
                <a:gd name="T16" fmla="*/ 4 w 2"/>
                <a:gd name="T17" fmla="*/ 8 h 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 h="2">
                  <a:moveTo>
                    <a:pt x="1" y="2"/>
                  </a:moveTo>
                  <a:cubicBezTo>
                    <a:pt x="2" y="2"/>
                    <a:pt x="2" y="2"/>
                    <a:pt x="2" y="2"/>
                  </a:cubicBezTo>
                  <a:cubicBezTo>
                    <a:pt x="2" y="2"/>
                    <a:pt x="2" y="2"/>
                    <a:pt x="2" y="2"/>
                  </a:cubicBezTo>
                  <a:cubicBezTo>
                    <a:pt x="2" y="1"/>
                    <a:pt x="2" y="1"/>
                    <a:pt x="2" y="1"/>
                  </a:cubicBezTo>
                  <a:cubicBezTo>
                    <a:pt x="1" y="1"/>
                    <a:pt x="1" y="1"/>
                    <a:pt x="0" y="1"/>
                  </a:cubicBezTo>
                  <a:cubicBezTo>
                    <a:pt x="0" y="0"/>
                    <a:pt x="0" y="0"/>
                    <a:pt x="0" y="0"/>
                  </a:cubicBezTo>
                  <a:cubicBezTo>
                    <a:pt x="0" y="1"/>
                    <a:pt x="0" y="1"/>
                    <a:pt x="0" y="1"/>
                  </a:cubicBezTo>
                  <a:cubicBezTo>
                    <a:pt x="0" y="1"/>
                    <a:pt x="0" y="1"/>
                    <a:pt x="0" y="1"/>
                  </a:cubicBezTo>
                  <a:cubicBezTo>
                    <a:pt x="0" y="1"/>
                    <a:pt x="1" y="2"/>
                    <a:pt x="1" y="2"/>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00" name="Freeform 917">
              <a:extLst>
                <a:ext uri="{FF2B5EF4-FFF2-40B4-BE49-F238E27FC236}">
                  <a16:creationId xmlns:a16="http://schemas.microsoft.com/office/drawing/2014/main" id="{F99BD046-558A-44AB-802B-633E8A9BAE39}"/>
                </a:ext>
              </a:extLst>
            </p:cNvPr>
            <p:cNvSpPr>
              <a:spLocks/>
            </p:cNvSpPr>
            <p:nvPr/>
          </p:nvSpPr>
          <p:spPr bwMode="auto">
            <a:xfrm>
              <a:off x="10647" y="2502"/>
              <a:ext cx="1" cy="0"/>
            </a:xfrm>
            <a:custGeom>
              <a:avLst/>
              <a:gdLst>
                <a:gd name="T0" fmla="*/ 1 w 1"/>
                <a:gd name="T1" fmla="*/ 1 w 1"/>
                <a:gd name="T2" fmla="*/ 1 w 1"/>
                <a:gd name="T3" fmla="*/ 1 w 1"/>
                <a:gd name="T4" fmla="*/ 0 w 1"/>
                <a:gd name="T5" fmla="*/ 0 w 1"/>
                <a:gd name="T6" fmla="*/ 1 w 1"/>
                <a:gd name="T7" fmla="*/ 1 w 1"/>
                <a:gd name="T8" fmla="*/ 0 60000 65536"/>
                <a:gd name="T9" fmla="*/ 0 60000 65536"/>
                <a:gd name="T10" fmla="*/ 0 60000 65536"/>
                <a:gd name="T11" fmla="*/ 0 60000 65536"/>
                <a:gd name="T12" fmla="*/ 0 60000 65536"/>
                <a:gd name="T13" fmla="*/ 0 60000 65536"/>
                <a:gd name="T14" fmla="*/ 0 60000 65536"/>
                <a:gd name="T15" fmla="*/ 0 60000 65536"/>
              </a:gdLst>
              <a:ahLst/>
              <a:cxnLst>
                <a:cxn ang="T8">
                  <a:pos x="T0" y="0"/>
                </a:cxn>
                <a:cxn ang="T9">
                  <a:pos x="T1" y="0"/>
                </a:cxn>
                <a:cxn ang="T10">
                  <a:pos x="T2" y="0"/>
                </a:cxn>
                <a:cxn ang="T11">
                  <a:pos x="T3" y="0"/>
                </a:cxn>
                <a:cxn ang="T12">
                  <a:pos x="T4" y="0"/>
                </a:cxn>
                <a:cxn ang="T13">
                  <a:pos x="T5" y="0"/>
                </a:cxn>
                <a:cxn ang="T14">
                  <a:pos x="T6" y="0"/>
                </a:cxn>
                <a:cxn ang="T15">
                  <a:pos x="T7" y="0"/>
                </a:cxn>
              </a:cxnLst>
              <a:rect l="0" t="0" r="r" b="b"/>
              <a:pathLst>
                <a:path w="1">
                  <a:moveTo>
                    <a:pt x="1" y="0"/>
                  </a:moveTo>
                  <a:lnTo>
                    <a:pt x="1" y="0"/>
                  </a:lnTo>
                  <a:lnTo>
                    <a:pt x="0" y="0"/>
                  </a:ln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01" name="Freeform 918">
              <a:extLst>
                <a:ext uri="{FF2B5EF4-FFF2-40B4-BE49-F238E27FC236}">
                  <a16:creationId xmlns:a16="http://schemas.microsoft.com/office/drawing/2014/main" id="{D4806562-7D6F-471B-9C1D-1BE6C89FD3D1}"/>
                </a:ext>
              </a:extLst>
            </p:cNvPr>
            <p:cNvSpPr>
              <a:spLocks/>
            </p:cNvSpPr>
            <p:nvPr/>
          </p:nvSpPr>
          <p:spPr bwMode="auto">
            <a:xfrm>
              <a:off x="10647" y="2492"/>
              <a:ext cx="1" cy="2"/>
            </a:xfrm>
            <a:custGeom>
              <a:avLst/>
              <a:gdLst>
                <a:gd name="T0" fmla="*/ 1 w 1"/>
                <a:gd name="T1" fmla="*/ 0 h 2"/>
                <a:gd name="T2" fmla="*/ 0 w 1"/>
                <a:gd name="T3" fmla="*/ 2 h 2"/>
                <a:gd name="T4" fmla="*/ 1 w 1"/>
                <a:gd name="T5" fmla="*/ 2 h 2"/>
                <a:gd name="T6" fmla="*/ 1 w 1"/>
                <a:gd name="T7" fmla="*/ 2 h 2"/>
                <a:gd name="T8" fmla="*/ 1 w 1"/>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2">
                  <a:moveTo>
                    <a:pt x="1" y="0"/>
                  </a:moveTo>
                  <a:lnTo>
                    <a:pt x="0" y="2"/>
                  </a:lnTo>
                  <a:lnTo>
                    <a:pt x="1" y="2"/>
                  </a:ln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02" name="Freeform 919">
              <a:extLst>
                <a:ext uri="{FF2B5EF4-FFF2-40B4-BE49-F238E27FC236}">
                  <a16:creationId xmlns:a16="http://schemas.microsoft.com/office/drawing/2014/main" id="{F0248DE1-3321-4FCB-A5BD-A13CA32A11F2}"/>
                </a:ext>
              </a:extLst>
            </p:cNvPr>
            <p:cNvSpPr>
              <a:spLocks/>
            </p:cNvSpPr>
            <p:nvPr/>
          </p:nvSpPr>
          <p:spPr bwMode="auto">
            <a:xfrm>
              <a:off x="10652" y="2470"/>
              <a:ext cx="2" cy="1"/>
            </a:xfrm>
            <a:custGeom>
              <a:avLst/>
              <a:gdLst>
                <a:gd name="T0" fmla="*/ 4 w 1"/>
                <a:gd name="T1" fmla="*/ 1 h 1"/>
                <a:gd name="T2" fmla="*/ 4 w 1"/>
                <a:gd name="T3" fmla="*/ 0 h 1"/>
                <a:gd name="T4" fmla="*/ 0 w 1"/>
                <a:gd name="T5" fmla="*/ 0 h 1"/>
                <a:gd name="T6" fmla="*/ 0 w 1"/>
                <a:gd name="T7" fmla="*/ 0 h 1"/>
                <a:gd name="T8" fmla="*/ 0 w 1"/>
                <a:gd name="T9" fmla="*/ 1 h 1"/>
                <a:gd name="T10" fmla="*/ 4 w 1"/>
                <a:gd name="T11" fmla="*/ 1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1" y="1"/>
                  </a:moveTo>
                  <a:cubicBezTo>
                    <a:pt x="1" y="0"/>
                    <a:pt x="1" y="0"/>
                    <a:pt x="1" y="0"/>
                  </a:cubicBezTo>
                  <a:cubicBezTo>
                    <a:pt x="1" y="0"/>
                    <a:pt x="0" y="0"/>
                    <a:pt x="0" y="0"/>
                  </a:cubicBezTo>
                  <a:cubicBezTo>
                    <a:pt x="0" y="0"/>
                    <a:pt x="0" y="0"/>
                    <a:pt x="0" y="0"/>
                  </a:cubicBezTo>
                  <a:cubicBezTo>
                    <a:pt x="0" y="1"/>
                    <a:pt x="0" y="1"/>
                    <a:pt x="0" y="1"/>
                  </a:cubicBezTo>
                  <a:lnTo>
                    <a:pt x="1"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03" name="Freeform 920">
              <a:extLst>
                <a:ext uri="{FF2B5EF4-FFF2-40B4-BE49-F238E27FC236}">
                  <a16:creationId xmlns:a16="http://schemas.microsoft.com/office/drawing/2014/main" id="{2DF219B8-A81C-45F1-8046-E22A97454294}"/>
                </a:ext>
              </a:extLst>
            </p:cNvPr>
            <p:cNvSpPr>
              <a:spLocks/>
            </p:cNvSpPr>
            <p:nvPr/>
          </p:nvSpPr>
          <p:spPr bwMode="auto">
            <a:xfrm>
              <a:off x="10647" y="2475"/>
              <a:ext cx="1" cy="2"/>
            </a:xfrm>
            <a:custGeom>
              <a:avLst/>
              <a:gdLst>
                <a:gd name="T0" fmla="*/ 1 w 1"/>
                <a:gd name="T1" fmla="*/ 2 h 2"/>
                <a:gd name="T2" fmla="*/ 1 w 1"/>
                <a:gd name="T3" fmla="*/ 0 h 2"/>
                <a:gd name="T4" fmla="*/ 1 w 1"/>
                <a:gd name="T5" fmla="*/ 0 h 2"/>
                <a:gd name="T6" fmla="*/ 1 w 1"/>
                <a:gd name="T7" fmla="*/ 0 h 2"/>
                <a:gd name="T8" fmla="*/ 1 w 1"/>
                <a:gd name="T9" fmla="*/ 0 h 2"/>
                <a:gd name="T10" fmla="*/ 0 w 1"/>
                <a:gd name="T11" fmla="*/ 0 h 2"/>
                <a:gd name="T12" fmla="*/ 1 w 1"/>
                <a:gd name="T13" fmla="*/ 2 h 2"/>
                <a:gd name="T14" fmla="*/ 1 w 1"/>
                <a:gd name="T15" fmla="*/ 2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 h="2">
                  <a:moveTo>
                    <a:pt x="1" y="2"/>
                  </a:moveTo>
                  <a:lnTo>
                    <a:pt x="1" y="0"/>
                  </a:lnTo>
                  <a:lnTo>
                    <a:pt x="0" y="0"/>
                  </a:lnTo>
                  <a:lnTo>
                    <a:pt x="1"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04" name="Freeform 921">
              <a:extLst>
                <a:ext uri="{FF2B5EF4-FFF2-40B4-BE49-F238E27FC236}">
                  <a16:creationId xmlns:a16="http://schemas.microsoft.com/office/drawing/2014/main" id="{273CFD54-B547-4BF5-87DF-C909A5B9DF6B}"/>
                </a:ext>
              </a:extLst>
            </p:cNvPr>
            <p:cNvSpPr>
              <a:spLocks/>
            </p:cNvSpPr>
            <p:nvPr/>
          </p:nvSpPr>
          <p:spPr bwMode="auto">
            <a:xfrm>
              <a:off x="10650" y="2482"/>
              <a:ext cx="4" cy="2"/>
            </a:xfrm>
            <a:custGeom>
              <a:avLst/>
              <a:gdLst>
                <a:gd name="T0" fmla="*/ 4 w 2"/>
                <a:gd name="T1" fmla="*/ 4 h 1"/>
                <a:gd name="T2" fmla="*/ 4 w 2"/>
                <a:gd name="T3" fmla="*/ 4 h 1"/>
                <a:gd name="T4" fmla="*/ 8 w 2"/>
                <a:gd name="T5" fmla="*/ 4 h 1"/>
                <a:gd name="T6" fmla="*/ 8 w 2"/>
                <a:gd name="T7" fmla="*/ 0 h 1"/>
                <a:gd name="T8" fmla="*/ 4 w 2"/>
                <a:gd name="T9" fmla="*/ 0 h 1"/>
                <a:gd name="T10" fmla="*/ 0 w 2"/>
                <a:gd name="T11" fmla="*/ 0 h 1"/>
                <a:gd name="T12" fmla="*/ 4 w 2"/>
                <a:gd name="T13" fmla="*/ 4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1" y="1"/>
                  </a:moveTo>
                  <a:cubicBezTo>
                    <a:pt x="1" y="1"/>
                    <a:pt x="1" y="1"/>
                    <a:pt x="1" y="1"/>
                  </a:cubicBezTo>
                  <a:cubicBezTo>
                    <a:pt x="2" y="1"/>
                    <a:pt x="2" y="1"/>
                    <a:pt x="2" y="1"/>
                  </a:cubicBezTo>
                  <a:cubicBezTo>
                    <a:pt x="2" y="0"/>
                    <a:pt x="2" y="0"/>
                    <a:pt x="2" y="0"/>
                  </a:cubicBezTo>
                  <a:cubicBezTo>
                    <a:pt x="1" y="0"/>
                    <a:pt x="1" y="0"/>
                    <a:pt x="1" y="0"/>
                  </a:cubicBezTo>
                  <a:cubicBezTo>
                    <a:pt x="0" y="0"/>
                    <a:pt x="0" y="0"/>
                    <a:pt x="0" y="0"/>
                  </a:cubicBezTo>
                  <a:cubicBezTo>
                    <a:pt x="0" y="1"/>
                    <a:pt x="1" y="1"/>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05" name="Rectangle 922">
              <a:extLst>
                <a:ext uri="{FF2B5EF4-FFF2-40B4-BE49-F238E27FC236}">
                  <a16:creationId xmlns:a16="http://schemas.microsoft.com/office/drawing/2014/main" id="{5CD48194-7884-4CF5-89BA-EE81512B5FA1}"/>
                </a:ext>
              </a:extLst>
            </p:cNvPr>
            <p:cNvSpPr>
              <a:spLocks noChangeArrowheads="1"/>
            </p:cNvSpPr>
            <p:nvPr/>
          </p:nvSpPr>
          <p:spPr bwMode="auto">
            <a:xfrm>
              <a:off x="10652" y="2487"/>
              <a:ext cx="2"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106" name="Freeform 923">
              <a:extLst>
                <a:ext uri="{FF2B5EF4-FFF2-40B4-BE49-F238E27FC236}">
                  <a16:creationId xmlns:a16="http://schemas.microsoft.com/office/drawing/2014/main" id="{077EF3F0-421E-409B-86E7-2176F2868D04}"/>
                </a:ext>
              </a:extLst>
            </p:cNvPr>
            <p:cNvSpPr>
              <a:spLocks/>
            </p:cNvSpPr>
            <p:nvPr/>
          </p:nvSpPr>
          <p:spPr bwMode="auto">
            <a:xfrm>
              <a:off x="10650" y="2496"/>
              <a:ext cx="4" cy="1"/>
            </a:xfrm>
            <a:custGeom>
              <a:avLst/>
              <a:gdLst>
                <a:gd name="T0" fmla="*/ 2 w 4"/>
                <a:gd name="T1" fmla="*/ 1 h 1"/>
                <a:gd name="T2" fmla="*/ 4 w 4"/>
                <a:gd name="T3" fmla="*/ 1 h 1"/>
                <a:gd name="T4" fmla="*/ 4 w 4"/>
                <a:gd name="T5" fmla="*/ 0 h 1"/>
                <a:gd name="T6" fmla="*/ 4 w 4"/>
                <a:gd name="T7" fmla="*/ 0 h 1"/>
                <a:gd name="T8" fmla="*/ 2 w 4"/>
                <a:gd name="T9" fmla="*/ 0 h 1"/>
                <a:gd name="T10" fmla="*/ 0 w 4"/>
                <a:gd name="T11" fmla="*/ 0 h 1"/>
                <a:gd name="T12" fmla="*/ 2 w 4"/>
                <a:gd name="T13" fmla="*/ 1 h 1"/>
                <a:gd name="T14" fmla="*/ 2 w 4"/>
                <a:gd name="T15" fmla="*/ 1 h 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 h="1">
                  <a:moveTo>
                    <a:pt x="2" y="1"/>
                  </a:moveTo>
                  <a:lnTo>
                    <a:pt x="4" y="1"/>
                  </a:lnTo>
                  <a:lnTo>
                    <a:pt x="4" y="0"/>
                  </a:lnTo>
                  <a:lnTo>
                    <a:pt x="2" y="0"/>
                  </a:lnTo>
                  <a:lnTo>
                    <a:pt x="0" y="0"/>
                  </a:lnTo>
                  <a:lnTo>
                    <a:pt x="2"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07" name="Freeform 924">
              <a:extLst>
                <a:ext uri="{FF2B5EF4-FFF2-40B4-BE49-F238E27FC236}">
                  <a16:creationId xmlns:a16="http://schemas.microsoft.com/office/drawing/2014/main" id="{9E75203A-003A-4B4E-974B-A3FB4429B28E}"/>
                </a:ext>
              </a:extLst>
            </p:cNvPr>
            <p:cNvSpPr>
              <a:spLocks/>
            </p:cNvSpPr>
            <p:nvPr/>
          </p:nvSpPr>
          <p:spPr bwMode="auto">
            <a:xfrm>
              <a:off x="10643" y="2482"/>
              <a:ext cx="2" cy="2"/>
            </a:xfrm>
            <a:custGeom>
              <a:avLst/>
              <a:gdLst>
                <a:gd name="T0" fmla="*/ 2 w 2"/>
                <a:gd name="T1" fmla="*/ 2 h 2"/>
                <a:gd name="T2" fmla="*/ 2 w 2"/>
                <a:gd name="T3" fmla="*/ 0 h 2"/>
                <a:gd name="T4" fmla="*/ 2 w 2"/>
                <a:gd name="T5" fmla="*/ 0 h 2"/>
                <a:gd name="T6" fmla="*/ 0 w 2"/>
                <a:gd name="T7" fmla="*/ 0 h 2"/>
                <a:gd name="T8" fmla="*/ 0 w 2"/>
                <a:gd name="T9" fmla="*/ 0 h 2"/>
                <a:gd name="T10" fmla="*/ 2 w 2"/>
                <a:gd name="T11" fmla="*/ 2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2">
                  <a:moveTo>
                    <a:pt x="2" y="2"/>
                  </a:moveTo>
                  <a:lnTo>
                    <a:pt x="2" y="0"/>
                  </a:lnTo>
                  <a:lnTo>
                    <a:pt x="0" y="0"/>
                  </a:lnTo>
                  <a:lnTo>
                    <a:pt x="2"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08" name="Rectangle 925">
              <a:extLst>
                <a:ext uri="{FF2B5EF4-FFF2-40B4-BE49-F238E27FC236}">
                  <a16:creationId xmlns:a16="http://schemas.microsoft.com/office/drawing/2014/main" id="{2A449AA2-FBA2-491C-AA8E-CCD7BDA872A1}"/>
                </a:ext>
              </a:extLst>
            </p:cNvPr>
            <p:cNvSpPr>
              <a:spLocks noChangeArrowheads="1"/>
            </p:cNvSpPr>
            <p:nvPr/>
          </p:nvSpPr>
          <p:spPr bwMode="auto">
            <a:xfrm>
              <a:off x="10631" y="2501"/>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109" name="Freeform 926">
              <a:extLst>
                <a:ext uri="{FF2B5EF4-FFF2-40B4-BE49-F238E27FC236}">
                  <a16:creationId xmlns:a16="http://schemas.microsoft.com/office/drawing/2014/main" id="{F30BEB7C-1379-462C-A460-D9D84773B46E}"/>
                </a:ext>
              </a:extLst>
            </p:cNvPr>
            <p:cNvSpPr>
              <a:spLocks/>
            </p:cNvSpPr>
            <p:nvPr/>
          </p:nvSpPr>
          <p:spPr bwMode="auto">
            <a:xfrm>
              <a:off x="10629" y="2501"/>
              <a:ext cx="4" cy="1"/>
            </a:xfrm>
            <a:custGeom>
              <a:avLst/>
              <a:gdLst>
                <a:gd name="T0" fmla="*/ 4 w 2"/>
                <a:gd name="T1" fmla="*/ 1 h 1"/>
                <a:gd name="T2" fmla="*/ 8 w 2"/>
                <a:gd name="T3" fmla="*/ 1 h 1"/>
                <a:gd name="T4" fmla="*/ 8 w 2"/>
                <a:gd name="T5" fmla="*/ 0 h 1"/>
                <a:gd name="T6" fmla="*/ 8 w 2"/>
                <a:gd name="T7" fmla="*/ 0 h 1"/>
                <a:gd name="T8" fmla="*/ 4 w 2"/>
                <a:gd name="T9" fmla="*/ 0 h 1"/>
                <a:gd name="T10" fmla="*/ 4 w 2"/>
                <a:gd name="T11" fmla="*/ 1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1">
                  <a:moveTo>
                    <a:pt x="1" y="1"/>
                  </a:moveTo>
                  <a:cubicBezTo>
                    <a:pt x="1" y="1"/>
                    <a:pt x="2" y="1"/>
                    <a:pt x="2" y="1"/>
                  </a:cubicBezTo>
                  <a:cubicBezTo>
                    <a:pt x="2" y="0"/>
                    <a:pt x="2" y="0"/>
                    <a:pt x="2" y="0"/>
                  </a:cubicBezTo>
                  <a:cubicBezTo>
                    <a:pt x="2" y="0"/>
                    <a:pt x="2" y="0"/>
                    <a:pt x="2" y="0"/>
                  </a:cubicBezTo>
                  <a:cubicBezTo>
                    <a:pt x="2" y="0"/>
                    <a:pt x="1" y="0"/>
                    <a:pt x="1" y="0"/>
                  </a:cubicBezTo>
                  <a:cubicBezTo>
                    <a:pt x="1" y="0"/>
                    <a:pt x="0" y="0"/>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10" name="Freeform 927">
              <a:extLst>
                <a:ext uri="{FF2B5EF4-FFF2-40B4-BE49-F238E27FC236}">
                  <a16:creationId xmlns:a16="http://schemas.microsoft.com/office/drawing/2014/main" id="{B7F5D5DB-912D-4966-8249-DAF06CD24091}"/>
                </a:ext>
              </a:extLst>
            </p:cNvPr>
            <p:cNvSpPr>
              <a:spLocks/>
            </p:cNvSpPr>
            <p:nvPr/>
          </p:nvSpPr>
          <p:spPr bwMode="auto">
            <a:xfrm>
              <a:off x="10628" y="2499"/>
              <a:ext cx="3" cy="2"/>
            </a:xfrm>
            <a:custGeom>
              <a:avLst/>
              <a:gdLst>
                <a:gd name="T0" fmla="*/ 0 w 2"/>
                <a:gd name="T1" fmla="*/ 4 h 1"/>
                <a:gd name="T2" fmla="*/ 5 w 2"/>
                <a:gd name="T3" fmla="*/ 4 h 1"/>
                <a:gd name="T4" fmla="*/ 0 w 2"/>
                <a:gd name="T5" fmla="*/ 0 h 1"/>
                <a:gd name="T6" fmla="*/ 0 w 2"/>
                <a:gd name="T7" fmla="*/ 0 h 1"/>
                <a:gd name="T8" fmla="*/ 0 w 2"/>
                <a:gd name="T9" fmla="*/ 4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0" y="1"/>
                  </a:moveTo>
                  <a:cubicBezTo>
                    <a:pt x="1" y="1"/>
                    <a:pt x="1" y="1"/>
                    <a:pt x="2" y="1"/>
                  </a:cubicBezTo>
                  <a:cubicBezTo>
                    <a:pt x="1" y="0"/>
                    <a:pt x="1" y="0"/>
                    <a:pt x="0" y="0"/>
                  </a:cubicBezTo>
                  <a:cubicBezTo>
                    <a:pt x="0" y="0"/>
                    <a:pt x="0" y="0"/>
                    <a:pt x="0" y="0"/>
                  </a:cubicBezTo>
                  <a:lnTo>
                    <a:pt x="0"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11" name="Freeform 928">
              <a:extLst>
                <a:ext uri="{FF2B5EF4-FFF2-40B4-BE49-F238E27FC236}">
                  <a16:creationId xmlns:a16="http://schemas.microsoft.com/office/drawing/2014/main" id="{8374A1FA-33FD-495B-A68C-169164CB2D88}"/>
                </a:ext>
              </a:extLst>
            </p:cNvPr>
            <p:cNvSpPr>
              <a:spLocks/>
            </p:cNvSpPr>
            <p:nvPr/>
          </p:nvSpPr>
          <p:spPr bwMode="auto">
            <a:xfrm>
              <a:off x="10633" y="2492"/>
              <a:ext cx="2" cy="2"/>
            </a:xfrm>
            <a:custGeom>
              <a:avLst/>
              <a:gdLst>
                <a:gd name="T0" fmla="*/ 2 w 2"/>
                <a:gd name="T1" fmla="*/ 2 h 2"/>
                <a:gd name="T2" fmla="*/ 0 w 2"/>
                <a:gd name="T3" fmla="*/ 0 h 2"/>
                <a:gd name="T4" fmla="*/ 0 w 2"/>
                <a:gd name="T5" fmla="*/ 2 h 2"/>
                <a:gd name="T6" fmla="*/ 0 w 2"/>
                <a:gd name="T7" fmla="*/ 2 h 2"/>
                <a:gd name="T8" fmla="*/ 2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2"/>
                  </a:moveTo>
                  <a:lnTo>
                    <a:pt x="0" y="0"/>
                  </a:lnTo>
                  <a:lnTo>
                    <a:pt x="0" y="2"/>
                  </a:lnTo>
                  <a:lnTo>
                    <a:pt x="2"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12" name="Freeform 929">
              <a:extLst>
                <a:ext uri="{FF2B5EF4-FFF2-40B4-BE49-F238E27FC236}">
                  <a16:creationId xmlns:a16="http://schemas.microsoft.com/office/drawing/2014/main" id="{10A6E935-9534-44A1-BC0D-3966032CD76A}"/>
                </a:ext>
              </a:extLst>
            </p:cNvPr>
            <p:cNvSpPr>
              <a:spLocks/>
            </p:cNvSpPr>
            <p:nvPr/>
          </p:nvSpPr>
          <p:spPr bwMode="auto">
            <a:xfrm>
              <a:off x="10673" y="2427"/>
              <a:ext cx="1" cy="0"/>
            </a:xfrm>
            <a:custGeom>
              <a:avLst/>
              <a:gdLst>
                <a:gd name="T0" fmla="*/ 1 w 1"/>
                <a:gd name="T1" fmla="*/ 0 w 1"/>
                <a:gd name="T2" fmla="*/ 0 w 1"/>
                <a:gd name="T3" fmla="*/ 0 w 1"/>
                <a:gd name="T4" fmla="*/ 1 w 1"/>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1">
                  <a:moveTo>
                    <a:pt x="1" y="0"/>
                  </a:moveTo>
                  <a:lnTo>
                    <a:pt x="0" y="0"/>
                  </a:ln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13" name="Freeform 930">
              <a:extLst>
                <a:ext uri="{FF2B5EF4-FFF2-40B4-BE49-F238E27FC236}">
                  <a16:creationId xmlns:a16="http://schemas.microsoft.com/office/drawing/2014/main" id="{1E629969-43ED-4C81-9B5C-2017CBB4176E}"/>
                </a:ext>
              </a:extLst>
            </p:cNvPr>
            <p:cNvSpPr>
              <a:spLocks/>
            </p:cNvSpPr>
            <p:nvPr/>
          </p:nvSpPr>
          <p:spPr bwMode="auto">
            <a:xfrm>
              <a:off x="10643" y="2485"/>
              <a:ext cx="2" cy="2"/>
            </a:xfrm>
            <a:custGeom>
              <a:avLst/>
              <a:gdLst>
                <a:gd name="T0" fmla="*/ 2 w 2"/>
                <a:gd name="T1" fmla="*/ 2 h 2"/>
                <a:gd name="T2" fmla="*/ 0 w 2"/>
                <a:gd name="T3" fmla="*/ 2 h 2"/>
                <a:gd name="T4" fmla="*/ 2 w 2"/>
                <a:gd name="T5" fmla="*/ 2 h 2"/>
                <a:gd name="T6" fmla="*/ 2 w 2"/>
                <a:gd name="T7" fmla="*/ 2 h 2"/>
                <a:gd name="T8" fmla="*/ 2 w 2"/>
                <a:gd name="T9" fmla="*/ 2 h 2"/>
                <a:gd name="T10" fmla="*/ 2 w 2"/>
                <a:gd name="T11" fmla="*/ 0 h 2"/>
                <a:gd name="T12" fmla="*/ 2 w 2"/>
                <a:gd name="T13" fmla="*/ 2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2" y="2"/>
                  </a:moveTo>
                  <a:lnTo>
                    <a:pt x="0" y="2"/>
                  </a:lnTo>
                  <a:lnTo>
                    <a:pt x="2" y="2"/>
                  </a:lnTo>
                  <a:lnTo>
                    <a:pt x="2" y="0"/>
                  </a:lnTo>
                  <a:lnTo>
                    <a:pt x="2"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14" name="Rectangle 931">
              <a:extLst>
                <a:ext uri="{FF2B5EF4-FFF2-40B4-BE49-F238E27FC236}">
                  <a16:creationId xmlns:a16="http://schemas.microsoft.com/office/drawing/2014/main" id="{5F9D5AC4-FE1F-42F6-A95A-BEE2F54D0037}"/>
                </a:ext>
              </a:extLst>
            </p:cNvPr>
            <p:cNvSpPr>
              <a:spLocks noChangeArrowheads="1"/>
            </p:cNvSpPr>
            <p:nvPr/>
          </p:nvSpPr>
          <p:spPr bwMode="auto">
            <a:xfrm>
              <a:off x="10640" y="2489"/>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115" name="Freeform 932">
              <a:extLst>
                <a:ext uri="{FF2B5EF4-FFF2-40B4-BE49-F238E27FC236}">
                  <a16:creationId xmlns:a16="http://schemas.microsoft.com/office/drawing/2014/main" id="{8B106F77-4DE0-4AF5-B6F3-42A8DA71B06A}"/>
                </a:ext>
              </a:extLst>
            </p:cNvPr>
            <p:cNvSpPr>
              <a:spLocks/>
            </p:cNvSpPr>
            <p:nvPr/>
          </p:nvSpPr>
          <p:spPr bwMode="auto">
            <a:xfrm>
              <a:off x="10655" y="2489"/>
              <a:ext cx="2" cy="1"/>
            </a:xfrm>
            <a:custGeom>
              <a:avLst/>
              <a:gdLst>
                <a:gd name="T0" fmla="*/ 0 w 2"/>
                <a:gd name="T1" fmla="*/ 1 h 1"/>
                <a:gd name="T2" fmla="*/ 2 w 2"/>
                <a:gd name="T3" fmla="*/ 1 h 1"/>
                <a:gd name="T4" fmla="*/ 2 w 2"/>
                <a:gd name="T5" fmla="*/ 0 h 1"/>
                <a:gd name="T6" fmla="*/ 2 w 2"/>
                <a:gd name="T7" fmla="*/ 0 h 1"/>
                <a:gd name="T8" fmla="*/ 0 w 2"/>
                <a:gd name="T9" fmla="*/ 0 h 1"/>
                <a:gd name="T10" fmla="*/ 0 w 2"/>
                <a:gd name="T11" fmla="*/ 1 h 1"/>
                <a:gd name="T12" fmla="*/ 0 w 2"/>
                <a:gd name="T13" fmla="*/ 1 h 1"/>
                <a:gd name="T14" fmla="*/ 0 w 2"/>
                <a:gd name="T15" fmla="*/ 1 h 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1">
                  <a:moveTo>
                    <a:pt x="0" y="1"/>
                  </a:moveTo>
                  <a:lnTo>
                    <a:pt x="2" y="1"/>
                  </a:lnTo>
                  <a:lnTo>
                    <a:pt x="2" y="0"/>
                  </a:lnTo>
                  <a:lnTo>
                    <a:pt x="0" y="0"/>
                  </a:lnTo>
                  <a:lnTo>
                    <a:pt x="0"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16" name="Rectangle 933">
              <a:extLst>
                <a:ext uri="{FF2B5EF4-FFF2-40B4-BE49-F238E27FC236}">
                  <a16:creationId xmlns:a16="http://schemas.microsoft.com/office/drawing/2014/main" id="{BE283CF5-FAA0-4AE8-9DA4-D12E1E998EB7}"/>
                </a:ext>
              </a:extLst>
            </p:cNvPr>
            <p:cNvSpPr>
              <a:spLocks noChangeArrowheads="1"/>
            </p:cNvSpPr>
            <p:nvPr/>
          </p:nvSpPr>
          <p:spPr bwMode="auto">
            <a:xfrm>
              <a:off x="10654" y="2473"/>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117" name="Freeform 934">
              <a:extLst>
                <a:ext uri="{FF2B5EF4-FFF2-40B4-BE49-F238E27FC236}">
                  <a16:creationId xmlns:a16="http://schemas.microsoft.com/office/drawing/2014/main" id="{32AE7D58-DE9D-411B-8CB3-FFFE10A935F7}"/>
                </a:ext>
              </a:extLst>
            </p:cNvPr>
            <p:cNvSpPr>
              <a:spLocks/>
            </p:cNvSpPr>
            <p:nvPr/>
          </p:nvSpPr>
          <p:spPr bwMode="auto">
            <a:xfrm>
              <a:off x="10659" y="2513"/>
              <a:ext cx="1" cy="2"/>
            </a:xfrm>
            <a:custGeom>
              <a:avLst/>
              <a:gdLst>
                <a:gd name="T0" fmla="*/ 0 w 1"/>
                <a:gd name="T1" fmla="*/ 2 h 2"/>
                <a:gd name="T2" fmla="*/ 1 w 1"/>
                <a:gd name="T3" fmla="*/ 2 h 2"/>
                <a:gd name="T4" fmla="*/ 1 w 1"/>
                <a:gd name="T5" fmla="*/ 2 h 2"/>
                <a:gd name="T6" fmla="*/ 1 w 1"/>
                <a:gd name="T7" fmla="*/ 2 h 2"/>
                <a:gd name="T8" fmla="*/ 1 w 1"/>
                <a:gd name="T9" fmla="*/ 0 h 2"/>
                <a:gd name="T10" fmla="*/ 1 w 1"/>
                <a:gd name="T11" fmla="*/ 0 h 2"/>
                <a:gd name="T12" fmla="*/ 0 w 1"/>
                <a:gd name="T13" fmla="*/ 2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2">
                  <a:moveTo>
                    <a:pt x="0" y="2"/>
                  </a:moveTo>
                  <a:lnTo>
                    <a:pt x="1" y="2"/>
                  </a:lnTo>
                  <a:lnTo>
                    <a:pt x="1"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18" name="Freeform 935">
              <a:extLst>
                <a:ext uri="{FF2B5EF4-FFF2-40B4-BE49-F238E27FC236}">
                  <a16:creationId xmlns:a16="http://schemas.microsoft.com/office/drawing/2014/main" id="{03FCCB49-ABE6-4214-8F18-BA137E0266E1}"/>
                </a:ext>
              </a:extLst>
            </p:cNvPr>
            <p:cNvSpPr>
              <a:spLocks/>
            </p:cNvSpPr>
            <p:nvPr/>
          </p:nvSpPr>
          <p:spPr bwMode="auto">
            <a:xfrm>
              <a:off x="10659" y="2496"/>
              <a:ext cx="3" cy="1"/>
            </a:xfrm>
            <a:custGeom>
              <a:avLst/>
              <a:gdLst>
                <a:gd name="T0" fmla="*/ 1 w 3"/>
                <a:gd name="T1" fmla="*/ 0 h 1"/>
                <a:gd name="T2" fmla="*/ 1 w 3"/>
                <a:gd name="T3" fmla="*/ 0 h 1"/>
                <a:gd name="T4" fmla="*/ 3 w 3"/>
                <a:gd name="T5" fmla="*/ 0 h 1"/>
                <a:gd name="T6" fmla="*/ 3 w 3"/>
                <a:gd name="T7" fmla="*/ 0 h 1"/>
                <a:gd name="T8" fmla="*/ 1 w 3"/>
                <a:gd name="T9" fmla="*/ 0 h 1"/>
                <a:gd name="T10" fmla="*/ 0 w 3"/>
                <a:gd name="T11" fmla="*/ 0 h 1"/>
                <a:gd name="T12" fmla="*/ 0 w 3"/>
                <a:gd name="T13" fmla="*/ 1 h 1"/>
                <a:gd name="T14" fmla="*/ 0 w 3"/>
                <a:gd name="T15" fmla="*/ 1 h 1"/>
                <a:gd name="T16" fmla="*/ 1 w 3"/>
                <a:gd name="T17" fmla="*/ 0 h 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 h="1">
                  <a:moveTo>
                    <a:pt x="1" y="0"/>
                  </a:moveTo>
                  <a:lnTo>
                    <a:pt x="1" y="0"/>
                  </a:lnTo>
                  <a:lnTo>
                    <a:pt x="3" y="0"/>
                  </a:lnTo>
                  <a:lnTo>
                    <a:pt x="1" y="0"/>
                  </a:lnTo>
                  <a:lnTo>
                    <a:pt x="0" y="0"/>
                  </a:lnTo>
                  <a:lnTo>
                    <a:pt x="0" y="1"/>
                  </a:ln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19" name="Freeform 936">
              <a:extLst>
                <a:ext uri="{FF2B5EF4-FFF2-40B4-BE49-F238E27FC236}">
                  <a16:creationId xmlns:a16="http://schemas.microsoft.com/office/drawing/2014/main" id="{024DE2C2-EEA0-4FC5-AA46-BE18F562CFA4}"/>
                </a:ext>
              </a:extLst>
            </p:cNvPr>
            <p:cNvSpPr>
              <a:spLocks/>
            </p:cNvSpPr>
            <p:nvPr/>
          </p:nvSpPr>
          <p:spPr bwMode="auto">
            <a:xfrm>
              <a:off x="10659" y="2482"/>
              <a:ext cx="3" cy="2"/>
            </a:xfrm>
            <a:custGeom>
              <a:avLst/>
              <a:gdLst>
                <a:gd name="T0" fmla="*/ 3 w 2"/>
                <a:gd name="T1" fmla="*/ 4 h 1"/>
                <a:gd name="T2" fmla="*/ 5 w 2"/>
                <a:gd name="T3" fmla="*/ 0 h 1"/>
                <a:gd name="T4" fmla="*/ 5 w 2"/>
                <a:gd name="T5" fmla="*/ 0 h 1"/>
                <a:gd name="T6" fmla="*/ 5 w 2"/>
                <a:gd name="T7" fmla="*/ 0 h 1"/>
                <a:gd name="T8" fmla="*/ 0 w 2"/>
                <a:gd name="T9" fmla="*/ 0 h 1"/>
                <a:gd name="T10" fmla="*/ 0 w 2"/>
                <a:gd name="T11" fmla="*/ 0 h 1"/>
                <a:gd name="T12" fmla="*/ 3 w 2"/>
                <a:gd name="T13" fmla="*/ 4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1" y="1"/>
                  </a:moveTo>
                  <a:cubicBezTo>
                    <a:pt x="1" y="1"/>
                    <a:pt x="2" y="1"/>
                    <a:pt x="2" y="0"/>
                  </a:cubicBezTo>
                  <a:cubicBezTo>
                    <a:pt x="2" y="0"/>
                    <a:pt x="2" y="0"/>
                    <a:pt x="2" y="0"/>
                  </a:cubicBezTo>
                  <a:cubicBezTo>
                    <a:pt x="2" y="0"/>
                    <a:pt x="2" y="0"/>
                    <a:pt x="2" y="0"/>
                  </a:cubicBezTo>
                  <a:cubicBezTo>
                    <a:pt x="1" y="0"/>
                    <a:pt x="1" y="0"/>
                    <a:pt x="0" y="0"/>
                  </a:cubicBezTo>
                  <a:cubicBezTo>
                    <a:pt x="0" y="0"/>
                    <a:pt x="0" y="0"/>
                    <a:pt x="0" y="0"/>
                  </a:cubicBezTo>
                  <a:cubicBezTo>
                    <a:pt x="0" y="1"/>
                    <a:pt x="0" y="1"/>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20" name="Rectangle 937">
              <a:extLst>
                <a:ext uri="{FF2B5EF4-FFF2-40B4-BE49-F238E27FC236}">
                  <a16:creationId xmlns:a16="http://schemas.microsoft.com/office/drawing/2014/main" id="{8A08E902-78C7-46CE-B3C2-E22CD9372308}"/>
                </a:ext>
              </a:extLst>
            </p:cNvPr>
            <p:cNvSpPr>
              <a:spLocks noChangeArrowheads="1"/>
            </p:cNvSpPr>
            <p:nvPr/>
          </p:nvSpPr>
          <p:spPr bwMode="auto">
            <a:xfrm>
              <a:off x="10659" y="2487"/>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121" name="Freeform 938">
              <a:extLst>
                <a:ext uri="{FF2B5EF4-FFF2-40B4-BE49-F238E27FC236}">
                  <a16:creationId xmlns:a16="http://schemas.microsoft.com/office/drawing/2014/main" id="{BEDE9A48-0D42-4B41-8B7F-CE78783D5C39}"/>
                </a:ext>
              </a:extLst>
            </p:cNvPr>
            <p:cNvSpPr>
              <a:spLocks/>
            </p:cNvSpPr>
            <p:nvPr/>
          </p:nvSpPr>
          <p:spPr bwMode="auto">
            <a:xfrm>
              <a:off x="10659" y="2470"/>
              <a:ext cx="1" cy="1"/>
            </a:xfrm>
            <a:custGeom>
              <a:avLst/>
              <a:gdLst>
                <a:gd name="T0" fmla="*/ 1 w 1"/>
                <a:gd name="T1" fmla="*/ 0 h 1"/>
                <a:gd name="T2" fmla="*/ 1 w 1"/>
                <a:gd name="T3" fmla="*/ 0 h 1"/>
                <a:gd name="T4" fmla="*/ 0 w 1"/>
                <a:gd name="T5" fmla="*/ 0 h 1"/>
                <a:gd name="T6" fmla="*/ 1 w 1"/>
                <a:gd name="T7" fmla="*/ 1 h 1"/>
                <a:gd name="T8" fmla="*/ 1 w 1"/>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1" y="0"/>
                  </a:moveTo>
                  <a:lnTo>
                    <a:pt x="1" y="0"/>
                  </a:lnTo>
                  <a:lnTo>
                    <a:pt x="0" y="0"/>
                  </a:lnTo>
                  <a:lnTo>
                    <a:pt x="1" y="1"/>
                  </a:ln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22" name="Freeform 939">
              <a:extLst>
                <a:ext uri="{FF2B5EF4-FFF2-40B4-BE49-F238E27FC236}">
                  <a16:creationId xmlns:a16="http://schemas.microsoft.com/office/drawing/2014/main" id="{9DC605C8-7B42-483F-93DB-B59BB63A1F05}"/>
                </a:ext>
              </a:extLst>
            </p:cNvPr>
            <p:cNvSpPr>
              <a:spLocks/>
            </p:cNvSpPr>
            <p:nvPr/>
          </p:nvSpPr>
          <p:spPr bwMode="auto">
            <a:xfrm>
              <a:off x="10660" y="2509"/>
              <a:ext cx="0" cy="2"/>
            </a:xfrm>
            <a:custGeom>
              <a:avLst/>
              <a:gdLst>
                <a:gd name="T0" fmla="*/ 0 h 2"/>
                <a:gd name="T1" fmla="*/ 0 h 2"/>
                <a:gd name="T2" fmla="*/ 2 h 2"/>
                <a:gd name="T3" fmla="*/ 0 h 2"/>
                <a:gd name="T4" fmla="*/ 0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0"/>
                  </a:moveTo>
                  <a:lnTo>
                    <a:pt x="0" y="0"/>
                  </a:lnTo>
                  <a:lnTo>
                    <a:pt x="0" y="2"/>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23" name="Freeform 940">
              <a:extLst>
                <a:ext uri="{FF2B5EF4-FFF2-40B4-BE49-F238E27FC236}">
                  <a16:creationId xmlns:a16="http://schemas.microsoft.com/office/drawing/2014/main" id="{BEA34956-6822-4E24-BD35-ECA65DE8C29A}"/>
                </a:ext>
              </a:extLst>
            </p:cNvPr>
            <p:cNvSpPr>
              <a:spLocks/>
            </p:cNvSpPr>
            <p:nvPr/>
          </p:nvSpPr>
          <p:spPr bwMode="auto">
            <a:xfrm>
              <a:off x="10660" y="2501"/>
              <a:ext cx="2" cy="0"/>
            </a:xfrm>
            <a:custGeom>
              <a:avLst/>
              <a:gdLst>
                <a:gd name="T0" fmla="*/ 2 w 2"/>
                <a:gd name="T1" fmla="*/ 2 w 2"/>
                <a:gd name="T2" fmla="*/ 2 w 2"/>
                <a:gd name="T3" fmla="*/ 0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24" name="Rectangle 941">
              <a:extLst>
                <a:ext uri="{FF2B5EF4-FFF2-40B4-BE49-F238E27FC236}">
                  <a16:creationId xmlns:a16="http://schemas.microsoft.com/office/drawing/2014/main" id="{6D392132-4B4B-4A86-9E2A-727E5B17FE29}"/>
                </a:ext>
              </a:extLst>
            </p:cNvPr>
            <p:cNvSpPr>
              <a:spLocks noChangeArrowheads="1"/>
            </p:cNvSpPr>
            <p:nvPr/>
          </p:nvSpPr>
          <p:spPr bwMode="auto">
            <a:xfrm>
              <a:off x="10657" y="2494"/>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125" name="Freeform 942">
              <a:extLst>
                <a:ext uri="{FF2B5EF4-FFF2-40B4-BE49-F238E27FC236}">
                  <a16:creationId xmlns:a16="http://schemas.microsoft.com/office/drawing/2014/main" id="{9A2E43F2-0D3D-43B4-A515-1D0EC4D121D9}"/>
                </a:ext>
              </a:extLst>
            </p:cNvPr>
            <p:cNvSpPr>
              <a:spLocks/>
            </p:cNvSpPr>
            <p:nvPr/>
          </p:nvSpPr>
          <p:spPr bwMode="auto">
            <a:xfrm>
              <a:off x="10660" y="2468"/>
              <a:ext cx="2" cy="2"/>
            </a:xfrm>
            <a:custGeom>
              <a:avLst/>
              <a:gdLst>
                <a:gd name="T0" fmla="*/ 0 w 2"/>
                <a:gd name="T1" fmla="*/ 0 h 2"/>
                <a:gd name="T2" fmla="*/ 0 w 2"/>
                <a:gd name="T3" fmla="*/ 2 h 2"/>
                <a:gd name="T4" fmla="*/ 2 w 2"/>
                <a:gd name="T5" fmla="*/ 0 h 2"/>
                <a:gd name="T6" fmla="*/ 0 w 2"/>
                <a:gd name="T7" fmla="*/ 0 h 2"/>
                <a:gd name="T8" fmla="*/ 0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0"/>
                  </a:moveTo>
                  <a:lnTo>
                    <a:pt x="0" y="2"/>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26" name="Freeform 943">
              <a:extLst>
                <a:ext uri="{FF2B5EF4-FFF2-40B4-BE49-F238E27FC236}">
                  <a16:creationId xmlns:a16="http://schemas.microsoft.com/office/drawing/2014/main" id="{874E0A19-2479-4C3E-9D3D-1399FAD9B99F}"/>
                </a:ext>
              </a:extLst>
            </p:cNvPr>
            <p:cNvSpPr>
              <a:spLocks/>
            </p:cNvSpPr>
            <p:nvPr/>
          </p:nvSpPr>
          <p:spPr bwMode="auto">
            <a:xfrm>
              <a:off x="10655" y="2502"/>
              <a:ext cx="2" cy="2"/>
            </a:xfrm>
            <a:custGeom>
              <a:avLst/>
              <a:gdLst>
                <a:gd name="T0" fmla="*/ 0 w 1"/>
                <a:gd name="T1" fmla="*/ 4 h 1"/>
                <a:gd name="T2" fmla="*/ 4 w 1"/>
                <a:gd name="T3" fmla="*/ 0 h 1"/>
                <a:gd name="T4" fmla="*/ 0 w 1"/>
                <a:gd name="T5" fmla="*/ 0 h 1"/>
                <a:gd name="T6" fmla="*/ 0 w 1"/>
                <a:gd name="T7" fmla="*/ 0 h 1"/>
                <a:gd name="T8" fmla="*/ 0 w 1"/>
                <a:gd name="T9" fmla="*/ 4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0" y="1"/>
                  </a:moveTo>
                  <a:cubicBezTo>
                    <a:pt x="1" y="1"/>
                    <a:pt x="1" y="1"/>
                    <a:pt x="1" y="0"/>
                  </a:cubicBezTo>
                  <a:cubicBezTo>
                    <a:pt x="0" y="0"/>
                    <a:pt x="0" y="0"/>
                    <a:pt x="0" y="0"/>
                  </a:cubicBezTo>
                  <a:cubicBezTo>
                    <a:pt x="0" y="0"/>
                    <a:pt x="0" y="0"/>
                    <a:pt x="0" y="0"/>
                  </a:cubicBezTo>
                  <a:lnTo>
                    <a:pt x="0"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27" name="Freeform 944">
              <a:extLst>
                <a:ext uri="{FF2B5EF4-FFF2-40B4-BE49-F238E27FC236}">
                  <a16:creationId xmlns:a16="http://schemas.microsoft.com/office/drawing/2014/main" id="{CC776D16-8D84-4B63-B205-022F460948C7}"/>
                </a:ext>
              </a:extLst>
            </p:cNvPr>
            <p:cNvSpPr>
              <a:spLocks/>
            </p:cNvSpPr>
            <p:nvPr/>
          </p:nvSpPr>
          <p:spPr bwMode="auto">
            <a:xfrm>
              <a:off x="10659" y="2499"/>
              <a:ext cx="1" cy="2"/>
            </a:xfrm>
            <a:custGeom>
              <a:avLst/>
              <a:gdLst>
                <a:gd name="T0" fmla="*/ 1 w 1"/>
                <a:gd name="T1" fmla="*/ 2 h 2"/>
                <a:gd name="T2" fmla="*/ 0 w 1"/>
                <a:gd name="T3" fmla="*/ 0 h 2"/>
                <a:gd name="T4" fmla="*/ 0 w 1"/>
                <a:gd name="T5" fmla="*/ 2 h 2"/>
                <a:gd name="T6" fmla="*/ 0 w 1"/>
                <a:gd name="T7" fmla="*/ 2 h 2"/>
                <a:gd name="T8" fmla="*/ 1 w 1"/>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2">
                  <a:moveTo>
                    <a:pt x="1" y="2"/>
                  </a:moveTo>
                  <a:lnTo>
                    <a:pt x="0" y="0"/>
                  </a:lnTo>
                  <a:lnTo>
                    <a:pt x="0" y="2"/>
                  </a:lnTo>
                  <a:lnTo>
                    <a:pt x="1"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28" name="Freeform 945">
              <a:extLst>
                <a:ext uri="{FF2B5EF4-FFF2-40B4-BE49-F238E27FC236}">
                  <a16:creationId xmlns:a16="http://schemas.microsoft.com/office/drawing/2014/main" id="{A5FA1249-DC9B-438D-8508-18AA03087A10}"/>
                </a:ext>
              </a:extLst>
            </p:cNvPr>
            <p:cNvSpPr>
              <a:spLocks/>
            </p:cNvSpPr>
            <p:nvPr/>
          </p:nvSpPr>
          <p:spPr bwMode="auto">
            <a:xfrm>
              <a:off x="10655" y="2453"/>
              <a:ext cx="2" cy="1"/>
            </a:xfrm>
            <a:custGeom>
              <a:avLst/>
              <a:gdLst>
                <a:gd name="T0" fmla="*/ 2 w 2"/>
                <a:gd name="T1" fmla="*/ 0 h 1"/>
                <a:gd name="T2" fmla="*/ 2 w 2"/>
                <a:gd name="T3" fmla="*/ 0 h 1"/>
                <a:gd name="T4" fmla="*/ 0 w 2"/>
                <a:gd name="T5" fmla="*/ 1 h 1"/>
                <a:gd name="T6" fmla="*/ 2 w 2"/>
                <a:gd name="T7" fmla="*/ 1 h 1"/>
                <a:gd name="T8" fmla="*/ 2 w 2"/>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2" y="0"/>
                  </a:moveTo>
                  <a:lnTo>
                    <a:pt x="2" y="0"/>
                  </a:lnTo>
                  <a:lnTo>
                    <a:pt x="0" y="1"/>
                  </a:lnTo>
                  <a:lnTo>
                    <a:pt x="2" y="1"/>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29" name="Freeform 946">
              <a:extLst>
                <a:ext uri="{FF2B5EF4-FFF2-40B4-BE49-F238E27FC236}">
                  <a16:creationId xmlns:a16="http://schemas.microsoft.com/office/drawing/2014/main" id="{229BA052-390F-45A4-AF04-2FCCD00BAC9A}"/>
                </a:ext>
              </a:extLst>
            </p:cNvPr>
            <p:cNvSpPr>
              <a:spLocks/>
            </p:cNvSpPr>
            <p:nvPr/>
          </p:nvSpPr>
          <p:spPr bwMode="auto">
            <a:xfrm>
              <a:off x="10655" y="2463"/>
              <a:ext cx="4" cy="0"/>
            </a:xfrm>
            <a:custGeom>
              <a:avLst/>
              <a:gdLst>
                <a:gd name="T0" fmla="*/ 2 w 4"/>
                <a:gd name="T1" fmla="*/ 4 w 4"/>
                <a:gd name="T2" fmla="*/ 2 w 4"/>
                <a:gd name="T3" fmla="*/ 2 w 4"/>
                <a:gd name="T4" fmla="*/ 2 w 4"/>
                <a:gd name="T5" fmla="*/ 0 w 4"/>
                <a:gd name="T6" fmla="*/ 0 w 4"/>
                <a:gd name="T7" fmla="*/ 2 w 4"/>
                <a:gd name="T8" fmla="*/ 2 w 4"/>
                <a:gd name="T9" fmla="*/ 0 60000 65536"/>
                <a:gd name="T10" fmla="*/ 0 60000 65536"/>
                <a:gd name="T11" fmla="*/ 0 60000 65536"/>
                <a:gd name="T12" fmla="*/ 0 60000 65536"/>
                <a:gd name="T13" fmla="*/ 0 60000 65536"/>
                <a:gd name="T14" fmla="*/ 0 60000 65536"/>
                <a:gd name="T15" fmla="*/ 0 60000 65536"/>
                <a:gd name="T16" fmla="*/ 0 60000 65536"/>
                <a:gd name="T17" fmla="*/ 0 60000 65536"/>
              </a:gdLst>
              <a:ahLst/>
              <a:cxnLst>
                <a:cxn ang="T9">
                  <a:pos x="T0" y="0"/>
                </a:cxn>
                <a:cxn ang="T10">
                  <a:pos x="T1" y="0"/>
                </a:cxn>
                <a:cxn ang="T11">
                  <a:pos x="T2" y="0"/>
                </a:cxn>
                <a:cxn ang="T12">
                  <a:pos x="T3" y="0"/>
                </a:cxn>
                <a:cxn ang="T13">
                  <a:pos x="T4" y="0"/>
                </a:cxn>
                <a:cxn ang="T14">
                  <a:pos x="T5" y="0"/>
                </a:cxn>
                <a:cxn ang="T15">
                  <a:pos x="T6" y="0"/>
                </a:cxn>
                <a:cxn ang="T16">
                  <a:pos x="T7" y="0"/>
                </a:cxn>
                <a:cxn ang="T17">
                  <a:pos x="T8" y="0"/>
                </a:cxn>
              </a:cxnLst>
              <a:rect l="0" t="0" r="r" b="b"/>
              <a:pathLst>
                <a:path w="4">
                  <a:moveTo>
                    <a:pt x="2" y="0"/>
                  </a:moveTo>
                  <a:lnTo>
                    <a:pt x="4" y="0"/>
                  </a:ln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30" name="Freeform 947">
              <a:extLst>
                <a:ext uri="{FF2B5EF4-FFF2-40B4-BE49-F238E27FC236}">
                  <a16:creationId xmlns:a16="http://schemas.microsoft.com/office/drawing/2014/main" id="{6C083433-0011-4225-A572-D002FFA905CC}"/>
                </a:ext>
              </a:extLst>
            </p:cNvPr>
            <p:cNvSpPr>
              <a:spLocks/>
            </p:cNvSpPr>
            <p:nvPr/>
          </p:nvSpPr>
          <p:spPr bwMode="auto">
            <a:xfrm>
              <a:off x="10655" y="2475"/>
              <a:ext cx="2" cy="3"/>
            </a:xfrm>
            <a:custGeom>
              <a:avLst/>
              <a:gdLst>
                <a:gd name="T0" fmla="*/ 4 w 1"/>
                <a:gd name="T1" fmla="*/ 0 h 2"/>
                <a:gd name="T2" fmla="*/ 4 w 1"/>
                <a:gd name="T3" fmla="*/ 0 h 2"/>
                <a:gd name="T4" fmla="*/ 0 w 1"/>
                <a:gd name="T5" fmla="*/ 3 h 2"/>
                <a:gd name="T6" fmla="*/ 0 w 1"/>
                <a:gd name="T7" fmla="*/ 3 h 2"/>
                <a:gd name="T8" fmla="*/ 4 w 1"/>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2">
                  <a:moveTo>
                    <a:pt x="1" y="0"/>
                  </a:moveTo>
                  <a:cubicBezTo>
                    <a:pt x="1" y="0"/>
                    <a:pt x="1" y="0"/>
                    <a:pt x="1" y="0"/>
                  </a:cubicBezTo>
                  <a:cubicBezTo>
                    <a:pt x="1" y="0"/>
                    <a:pt x="0" y="1"/>
                    <a:pt x="0" y="1"/>
                  </a:cubicBezTo>
                  <a:cubicBezTo>
                    <a:pt x="0" y="1"/>
                    <a:pt x="0" y="1"/>
                    <a:pt x="0" y="1"/>
                  </a:cubicBezTo>
                  <a:cubicBezTo>
                    <a:pt x="1" y="2"/>
                    <a:pt x="1" y="1"/>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31" name="Freeform 948">
              <a:extLst>
                <a:ext uri="{FF2B5EF4-FFF2-40B4-BE49-F238E27FC236}">
                  <a16:creationId xmlns:a16="http://schemas.microsoft.com/office/drawing/2014/main" id="{04C2BF32-DAB8-4311-818C-511420A60120}"/>
                </a:ext>
              </a:extLst>
            </p:cNvPr>
            <p:cNvSpPr>
              <a:spLocks/>
            </p:cNvSpPr>
            <p:nvPr/>
          </p:nvSpPr>
          <p:spPr bwMode="auto">
            <a:xfrm>
              <a:off x="10685" y="2428"/>
              <a:ext cx="1" cy="2"/>
            </a:xfrm>
            <a:custGeom>
              <a:avLst/>
              <a:gdLst>
                <a:gd name="T0" fmla="*/ 1 w 1"/>
                <a:gd name="T1" fmla="*/ 2 h 2"/>
                <a:gd name="T2" fmla="*/ 0 w 1"/>
                <a:gd name="T3" fmla="*/ 0 h 2"/>
                <a:gd name="T4" fmla="*/ 0 w 1"/>
                <a:gd name="T5" fmla="*/ 0 h 2"/>
                <a:gd name="T6" fmla="*/ 0 w 1"/>
                <a:gd name="T7" fmla="*/ 2 h 2"/>
                <a:gd name="T8" fmla="*/ 1 w 1"/>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2">
                  <a:moveTo>
                    <a:pt x="1" y="2"/>
                  </a:moveTo>
                  <a:lnTo>
                    <a:pt x="0" y="0"/>
                  </a:lnTo>
                  <a:lnTo>
                    <a:pt x="0" y="2"/>
                  </a:lnTo>
                  <a:lnTo>
                    <a:pt x="1"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32" name="Freeform 949">
              <a:extLst>
                <a:ext uri="{FF2B5EF4-FFF2-40B4-BE49-F238E27FC236}">
                  <a16:creationId xmlns:a16="http://schemas.microsoft.com/office/drawing/2014/main" id="{AD4530E4-BFFE-40C3-A8D5-0473555260CA}"/>
                </a:ext>
              </a:extLst>
            </p:cNvPr>
            <p:cNvSpPr>
              <a:spLocks/>
            </p:cNvSpPr>
            <p:nvPr/>
          </p:nvSpPr>
          <p:spPr bwMode="auto">
            <a:xfrm>
              <a:off x="10690" y="2447"/>
              <a:ext cx="2" cy="2"/>
            </a:xfrm>
            <a:custGeom>
              <a:avLst/>
              <a:gdLst>
                <a:gd name="T0" fmla="*/ 0 w 2"/>
                <a:gd name="T1" fmla="*/ 2 h 2"/>
                <a:gd name="T2" fmla="*/ 0 w 2"/>
                <a:gd name="T3" fmla="*/ 2 h 2"/>
                <a:gd name="T4" fmla="*/ 2 w 2"/>
                <a:gd name="T5" fmla="*/ 2 h 2"/>
                <a:gd name="T6" fmla="*/ 0 w 2"/>
                <a:gd name="T7" fmla="*/ 0 h 2"/>
                <a:gd name="T8" fmla="*/ 0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0" y="2"/>
                  </a:lnTo>
                  <a:lnTo>
                    <a:pt x="2" y="2"/>
                  </a:lnTo>
                  <a:lnTo>
                    <a:pt x="0"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33" name="Freeform 950">
              <a:extLst>
                <a:ext uri="{FF2B5EF4-FFF2-40B4-BE49-F238E27FC236}">
                  <a16:creationId xmlns:a16="http://schemas.microsoft.com/office/drawing/2014/main" id="{5698EE75-A2BB-4804-958F-751177D611B1}"/>
                </a:ext>
              </a:extLst>
            </p:cNvPr>
            <p:cNvSpPr>
              <a:spLocks/>
            </p:cNvSpPr>
            <p:nvPr/>
          </p:nvSpPr>
          <p:spPr bwMode="auto">
            <a:xfrm>
              <a:off x="10690" y="2422"/>
              <a:ext cx="2" cy="1"/>
            </a:xfrm>
            <a:custGeom>
              <a:avLst/>
              <a:gdLst>
                <a:gd name="T0" fmla="*/ 4 w 1"/>
                <a:gd name="T1" fmla="*/ 1 h 1"/>
                <a:gd name="T2" fmla="*/ 4 w 1"/>
                <a:gd name="T3" fmla="*/ 0 h 1"/>
                <a:gd name="T4" fmla="*/ 4 w 1"/>
                <a:gd name="T5" fmla="*/ 0 h 1"/>
                <a:gd name="T6" fmla="*/ 0 w 1"/>
                <a:gd name="T7" fmla="*/ 0 h 1"/>
                <a:gd name="T8" fmla="*/ 0 w 1"/>
                <a:gd name="T9" fmla="*/ 0 h 1"/>
                <a:gd name="T10" fmla="*/ 0 w 1"/>
                <a:gd name="T11" fmla="*/ 1 h 1"/>
                <a:gd name="T12" fmla="*/ 4 w 1"/>
                <a:gd name="T13" fmla="*/ 1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1" y="1"/>
                  </a:moveTo>
                  <a:cubicBezTo>
                    <a:pt x="1" y="0"/>
                    <a:pt x="1" y="0"/>
                    <a:pt x="1" y="0"/>
                  </a:cubicBezTo>
                  <a:cubicBezTo>
                    <a:pt x="1" y="0"/>
                    <a:pt x="1" y="0"/>
                    <a:pt x="1" y="0"/>
                  </a:cubicBezTo>
                  <a:cubicBezTo>
                    <a:pt x="0" y="0"/>
                    <a:pt x="0" y="0"/>
                    <a:pt x="0" y="0"/>
                  </a:cubicBezTo>
                  <a:cubicBezTo>
                    <a:pt x="0" y="0"/>
                    <a:pt x="0" y="0"/>
                    <a:pt x="0" y="0"/>
                  </a:cubicBezTo>
                  <a:cubicBezTo>
                    <a:pt x="0" y="1"/>
                    <a:pt x="0" y="1"/>
                    <a:pt x="0" y="1"/>
                  </a:cubicBezTo>
                  <a:cubicBezTo>
                    <a:pt x="0" y="1"/>
                    <a:pt x="1" y="1"/>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34" name="Freeform 951">
              <a:extLst>
                <a:ext uri="{FF2B5EF4-FFF2-40B4-BE49-F238E27FC236}">
                  <a16:creationId xmlns:a16="http://schemas.microsoft.com/office/drawing/2014/main" id="{12BBBEF0-FC38-4B48-9906-C3A6242FC4C5}"/>
                </a:ext>
              </a:extLst>
            </p:cNvPr>
            <p:cNvSpPr>
              <a:spLocks/>
            </p:cNvSpPr>
            <p:nvPr/>
          </p:nvSpPr>
          <p:spPr bwMode="auto">
            <a:xfrm>
              <a:off x="10690" y="2435"/>
              <a:ext cx="0" cy="2"/>
            </a:xfrm>
            <a:custGeom>
              <a:avLst/>
              <a:gdLst>
                <a:gd name="T0" fmla="*/ 0 h 1"/>
                <a:gd name="T1" fmla="*/ 0 h 1"/>
                <a:gd name="T2" fmla="*/ 0 h 1"/>
                <a:gd name="T3" fmla="*/ 4 h 1"/>
                <a:gd name="T4" fmla="*/ 0 h 1"/>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1">
                  <a:moveTo>
                    <a:pt x="0" y="0"/>
                  </a:moveTo>
                  <a:cubicBezTo>
                    <a:pt x="0" y="0"/>
                    <a:pt x="0" y="0"/>
                    <a:pt x="0" y="0"/>
                  </a:cubicBezTo>
                  <a:cubicBezTo>
                    <a:pt x="0" y="0"/>
                    <a:pt x="0" y="0"/>
                    <a:pt x="0" y="0"/>
                  </a:cubicBezTo>
                  <a:cubicBezTo>
                    <a:pt x="0" y="0"/>
                    <a:pt x="0" y="1"/>
                    <a:pt x="0" y="1"/>
                  </a:cubicBez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35" name="Freeform 952">
              <a:extLst>
                <a:ext uri="{FF2B5EF4-FFF2-40B4-BE49-F238E27FC236}">
                  <a16:creationId xmlns:a16="http://schemas.microsoft.com/office/drawing/2014/main" id="{234EAA05-ED76-4B85-BB0D-56840A598FC7}"/>
                </a:ext>
              </a:extLst>
            </p:cNvPr>
            <p:cNvSpPr>
              <a:spLocks/>
            </p:cNvSpPr>
            <p:nvPr/>
          </p:nvSpPr>
          <p:spPr bwMode="auto">
            <a:xfrm>
              <a:off x="10688" y="2463"/>
              <a:ext cx="2" cy="2"/>
            </a:xfrm>
            <a:custGeom>
              <a:avLst/>
              <a:gdLst>
                <a:gd name="T0" fmla="*/ 4 w 1"/>
                <a:gd name="T1" fmla="*/ 4 h 1"/>
                <a:gd name="T2" fmla="*/ 4 w 1"/>
                <a:gd name="T3" fmla="*/ 4 h 1"/>
                <a:gd name="T4" fmla="*/ 4 w 1"/>
                <a:gd name="T5" fmla="*/ 0 h 1"/>
                <a:gd name="T6" fmla="*/ 0 w 1"/>
                <a:gd name="T7" fmla="*/ 4 h 1"/>
                <a:gd name="T8" fmla="*/ 4 w 1"/>
                <a:gd name="T9" fmla="*/ 4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1" y="1"/>
                  </a:moveTo>
                  <a:cubicBezTo>
                    <a:pt x="1" y="1"/>
                    <a:pt x="1" y="1"/>
                    <a:pt x="1" y="1"/>
                  </a:cubicBezTo>
                  <a:cubicBezTo>
                    <a:pt x="1" y="0"/>
                    <a:pt x="1" y="0"/>
                    <a:pt x="1" y="0"/>
                  </a:cubicBezTo>
                  <a:cubicBezTo>
                    <a:pt x="0" y="0"/>
                    <a:pt x="0" y="0"/>
                    <a:pt x="0" y="1"/>
                  </a:cubicBezTo>
                  <a:lnTo>
                    <a:pt x="1"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36" name="Freeform 953">
              <a:extLst>
                <a:ext uri="{FF2B5EF4-FFF2-40B4-BE49-F238E27FC236}">
                  <a16:creationId xmlns:a16="http://schemas.microsoft.com/office/drawing/2014/main" id="{4F575282-CC4B-410B-972D-BD149D053E6D}"/>
                </a:ext>
              </a:extLst>
            </p:cNvPr>
            <p:cNvSpPr>
              <a:spLocks/>
            </p:cNvSpPr>
            <p:nvPr/>
          </p:nvSpPr>
          <p:spPr bwMode="auto">
            <a:xfrm>
              <a:off x="10688" y="2439"/>
              <a:ext cx="2" cy="1"/>
            </a:xfrm>
            <a:custGeom>
              <a:avLst/>
              <a:gdLst>
                <a:gd name="T0" fmla="*/ 2 w 2"/>
                <a:gd name="T1" fmla="*/ 1 h 1"/>
                <a:gd name="T2" fmla="*/ 2 w 2"/>
                <a:gd name="T3" fmla="*/ 0 h 1"/>
                <a:gd name="T4" fmla="*/ 0 w 2"/>
                <a:gd name="T5" fmla="*/ 1 h 1"/>
                <a:gd name="T6" fmla="*/ 2 w 2"/>
                <a:gd name="T7" fmla="*/ 1 h 1"/>
                <a:gd name="T8" fmla="*/ 2 w 2"/>
                <a:gd name="T9" fmla="*/ 1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2" y="1"/>
                  </a:moveTo>
                  <a:lnTo>
                    <a:pt x="2" y="0"/>
                  </a:lnTo>
                  <a:lnTo>
                    <a:pt x="0" y="1"/>
                  </a:lnTo>
                  <a:lnTo>
                    <a:pt x="2"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37" name="Freeform 954">
              <a:extLst>
                <a:ext uri="{FF2B5EF4-FFF2-40B4-BE49-F238E27FC236}">
                  <a16:creationId xmlns:a16="http://schemas.microsoft.com/office/drawing/2014/main" id="{7D2AFDAC-C3B6-4FE7-A19F-D969CD867D15}"/>
                </a:ext>
              </a:extLst>
            </p:cNvPr>
            <p:cNvSpPr>
              <a:spLocks/>
            </p:cNvSpPr>
            <p:nvPr/>
          </p:nvSpPr>
          <p:spPr bwMode="auto">
            <a:xfrm>
              <a:off x="10693" y="2442"/>
              <a:ext cx="2" cy="2"/>
            </a:xfrm>
            <a:custGeom>
              <a:avLst/>
              <a:gdLst>
                <a:gd name="T0" fmla="*/ 0 w 1"/>
                <a:gd name="T1" fmla="*/ 4 h 1"/>
                <a:gd name="T2" fmla="*/ 4 w 1"/>
                <a:gd name="T3" fmla="*/ 4 h 1"/>
                <a:gd name="T4" fmla="*/ 4 w 1"/>
                <a:gd name="T5" fmla="*/ 0 h 1"/>
                <a:gd name="T6" fmla="*/ 0 w 1"/>
                <a:gd name="T7" fmla="*/ 0 h 1"/>
                <a:gd name="T8" fmla="*/ 0 w 1"/>
                <a:gd name="T9" fmla="*/ 0 h 1"/>
                <a:gd name="T10" fmla="*/ 0 w 1"/>
                <a:gd name="T11" fmla="*/ 4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0" y="1"/>
                  </a:moveTo>
                  <a:cubicBezTo>
                    <a:pt x="1" y="1"/>
                    <a:pt x="1" y="1"/>
                    <a:pt x="1" y="1"/>
                  </a:cubicBezTo>
                  <a:cubicBezTo>
                    <a:pt x="1" y="0"/>
                    <a:pt x="1" y="0"/>
                    <a:pt x="1" y="0"/>
                  </a:cubicBezTo>
                  <a:cubicBezTo>
                    <a:pt x="0" y="0"/>
                    <a:pt x="0" y="0"/>
                    <a:pt x="0" y="0"/>
                  </a:cubicBezTo>
                  <a:cubicBezTo>
                    <a:pt x="0" y="0"/>
                    <a:pt x="0" y="0"/>
                    <a:pt x="0" y="0"/>
                  </a:cubicBezTo>
                  <a:lnTo>
                    <a:pt x="0"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38" name="Rectangle 955">
              <a:extLst>
                <a:ext uri="{FF2B5EF4-FFF2-40B4-BE49-F238E27FC236}">
                  <a16:creationId xmlns:a16="http://schemas.microsoft.com/office/drawing/2014/main" id="{E4F088AA-B84E-4557-87D3-321CF5A603A8}"/>
                </a:ext>
              </a:extLst>
            </p:cNvPr>
            <p:cNvSpPr>
              <a:spLocks noChangeArrowheads="1"/>
            </p:cNvSpPr>
            <p:nvPr/>
          </p:nvSpPr>
          <p:spPr bwMode="auto">
            <a:xfrm>
              <a:off x="10692" y="2451"/>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139" name="Freeform 956">
              <a:extLst>
                <a:ext uri="{FF2B5EF4-FFF2-40B4-BE49-F238E27FC236}">
                  <a16:creationId xmlns:a16="http://schemas.microsoft.com/office/drawing/2014/main" id="{0570D3A7-5459-4B0B-BEC0-C8F91EB339D4}"/>
                </a:ext>
              </a:extLst>
            </p:cNvPr>
            <p:cNvSpPr>
              <a:spLocks/>
            </p:cNvSpPr>
            <p:nvPr/>
          </p:nvSpPr>
          <p:spPr bwMode="auto">
            <a:xfrm>
              <a:off x="10692" y="2435"/>
              <a:ext cx="0" cy="2"/>
            </a:xfrm>
            <a:custGeom>
              <a:avLst/>
              <a:gdLst>
                <a:gd name="T0" fmla="*/ 0 h 2"/>
                <a:gd name="T1" fmla="*/ 2 h 2"/>
                <a:gd name="T2" fmla="*/ 2 h 2"/>
                <a:gd name="T3" fmla="*/ 2 h 2"/>
                <a:gd name="T4" fmla="*/ 0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0"/>
                  </a:moveTo>
                  <a:lnTo>
                    <a:pt x="0" y="2"/>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40" name="Freeform 957">
              <a:extLst>
                <a:ext uri="{FF2B5EF4-FFF2-40B4-BE49-F238E27FC236}">
                  <a16:creationId xmlns:a16="http://schemas.microsoft.com/office/drawing/2014/main" id="{AD12720F-2123-4DC4-8678-DBAF61451752}"/>
                </a:ext>
              </a:extLst>
            </p:cNvPr>
            <p:cNvSpPr>
              <a:spLocks/>
            </p:cNvSpPr>
            <p:nvPr/>
          </p:nvSpPr>
          <p:spPr bwMode="auto">
            <a:xfrm>
              <a:off x="10690" y="2489"/>
              <a:ext cx="2" cy="1"/>
            </a:xfrm>
            <a:custGeom>
              <a:avLst/>
              <a:gdLst>
                <a:gd name="T0" fmla="*/ 0 w 1"/>
                <a:gd name="T1" fmla="*/ 1 h 1"/>
                <a:gd name="T2" fmla="*/ 4 w 1"/>
                <a:gd name="T3" fmla="*/ 1 h 1"/>
                <a:gd name="T4" fmla="*/ 0 w 1"/>
                <a:gd name="T5" fmla="*/ 1 h 1"/>
                <a:gd name="T6" fmla="*/ 0 w 1"/>
                <a:gd name="T7" fmla="*/ 0 h 1"/>
                <a:gd name="T8" fmla="*/ 0 w 1"/>
                <a:gd name="T9" fmla="*/ 1 h 1"/>
                <a:gd name="T10" fmla="*/ 0 w 1"/>
                <a:gd name="T11" fmla="*/ 1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0" y="1"/>
                  </a:moveTo>
                  <a:cubicBezTo>
                    <a:pt x="1" y="1"/>
                    <a:pt x="1" y="1"/>
                    <a:pt x="1" y="1"/>
                  </a:cubicBezTo>
                  <a:cubicBezTo>
                    <a:pt x="0" y="1"/>
                    <a:pt x="0" y="1"/>
                    <a:pt x="0" y="1"/>
                  </a:cubicBezTo>
                  <a:cubicBezTo>
                    <a:pt x="0" y="0"/>
                    <a:pt x="0" y="0"/>
                    <a:pt x="0" y="0"/>
                  </a:cubicBezTo>
                  <a:cubicBezTo>
                    <a:pt x="0" y="1"/>
                    <a:pt x="0" y="1"/>
                    <a:pt x="0" y="1"/>
                  </a:cubicBezTo>
                  <a:cubicBezTo>
                    <a:pt x="0" y="1"/>
                    <a:pt x="0" y="1"/>
                    <a:pt x="0"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41" name="Freeform 958">
              <a:extLst>
                <a:ext uri="{FF2B5EF4-FFF2-40B4-BE49-F238E27FC236}">
                  <a16:creationId xmlns:a16="http://schemas.microsoft.com/office/drawing/2014/main" id="{AABB4B70-0CCC-40B5-9ECC-44D3DECDFFA5}"/>
                </a:ext>
              </a:extLst>
            </p:cNvPr>
            <p:cNvSpPr>
              <a:spLocks/>
            </p:cNvSpPr>
            <p:nvPr/>
          </p:nvSpPr>
          <p:spPr bwMode="auto">
            <a:xfrm>
              <a:off x="10690" y="2477"/>
              <a:ext cx="2" cy="1"/>
            </a:xfrm>
            <a:custGeom>
              <a:avLst/>
              <a:gdLst>
                <a:gd name="T0" fmla="*/ 0 w 2"/>
                <a:gd name="T1" fmla="*/ 0 h 1"/>
                <a:gd name="T2" fmla="*/ 0 w 2"/>
                <a:gd name="T3" fmla="*/ 0 h 1"/>
                <a:gd name="T4" fmla="*/ 0 w 2"/>
                <a:gd name="T5" fmla="*/ 1 h 1"/>
                <a:gd name="T6" fmla="*/ 0 w 2"/>
                <a:gd name="T7" fmla="*/ 1 h 1"/>
                <a:gd name="T8" fmla="*/ 0 w 2"/>
                <a:gd name="T9" fmla="*/ 1 h 1"/>
                <a:gd name="T10" fmla="*/ 2 w 2"/>
                <a:gd name="T11" fmla="*/ 0 h 1"/>
                <a:gd name="T12" fmla="*/ 0 w 2"/>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0" y="0"/>
                  </a:moveTo>
                  <a:lnTo>
                    <a:pt x="0" y="0"/>
                  </a:lnTo>
                  <a:lnTo>
                    <a:pt x="0" y="1"/>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42" name="Freeform 959">
              <a:extLst>
                <a:ext uri="{FF2B5EF4-FFF2-40B4-BE49-F238E27FC236}">
                  <a16:creationId xmlns:a16="http://schemas.microsoft.com/office/drawing/2014/main" id="{073C1DA5-EFA1-46D1-AFDD-62683B0317E8}"/>
                </a:ext>
              </a:extLst>
            </p:cNvPr>
            <p:cNvSpPr>
              <a:spLocks/>
            </p:cNvSpPr>
            <p:nvPr/>
          </p:nvSpPr>
          <p:spPr bwMode="auto">
            <a:xfrm>
              <a:off x="10683" y="2468"/>
              <a:ext cx="3" cy="3"/>
            </a:xfrm>
            <a:custGeom>
              <a:avLst/>
              <a:gdLst>
                <a:gd name="T0" fmla="*/ 0 w 2"/>
                <a:gd name="T1" fmla="*/ 0 h 2"/>
                <a:gd name="T2" fmla="*/ 0 w 2"/>
                <a:gd name="T3" fmla="*/ 0 h 2"/>
                <a:gd name="T4" fmla="*/ 0 w 2"/>
                <a:gd name="T5" fmla="*/ 3 h 2"/>
                <a:gd name="T6" fmla="*/ 3 w 2"/>
                <a:gd name="T7" fmla="*/ 5 h 2"/>
                <a:gd name="T8" fmla="*/ 5 w 2"/>
                <a:gd name="T9" fmla="*/ 5 h 2"/>
                <a:gd name="T10" fmla="*/ 5 w 2"/>
                <a:gd name="T11" fmla="*/ 3 h 2"/>
                <a:gd name="T12" fmla="*/ 5 w 2"/>
                <a:gd name="T13" fmla="*/ 3 h 2"/>
                <a:gd name="T14" fmla="*/ 0 w 2"/>
                <a:gd name="T15" fmla="*/ 0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2">
                  <a:moveTo>
                    <a:pt x="0" y="0"/>
                  </a:moveTo>
                  <a:cubicBezTo>
                    <a:pt x="0" y="0"/>
                    <a:pt x="0" y="0"/>
                    <a:pt x="0" y="0"/>
                  </a:cubicBezTo>
                  <a:cubicBezTo>
                    <a:pt x="0" y="1"/>
                    <a:pt x="0" y="1"/>
                    <a:pt x="0" y="1"/>
                  </a:cubicBezTo>
                  <a:cubicBezTo>
                    <a:pt x="0" y="1"/>
                    <a:pt x="1" y="2"/>
                    <a:pt x="1" y="2"/>
                  </a:cubicBezTo>
                  <a:cubicBezTo>
                    <a:pt x="1" y="2"/>
                    <a:pt x="2" y="2"/>
                    <a:pt x="2" y="2"/>
                  </a:cubicBezTo>
                  <a:cubicBezTo>
                    <a:pt x="2" y="1"/>
                    <a:pt x="2" y="1"/>
                    <a:pt x="2" y="1"/>
                  </a:cubicBezTo>
                  <a:cubicBezTo>
                    <a:pt x="2" y="1"/>
                    <a:pt x="2" y="1"/>
                    <a:pt x="2" y="1"/>
                  </a:cubicBezTo>
                  <a:cubicBezTo>
                    <a:pt x="2" y="1"/>
                    <a:pt x="1" y="1"/>
                    <a:pt x="0"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43" name="Rectangle 960">
              <a:extLst>
                <a:ext uri="{FF2B5EF4-FFF2-40B4-BE49-F238E27FC236}">
                  <a16:creationId xmlns:a16="http://schemas.microsoft.com/office/drawing/2014/main" id="{7A29645D-7A31-44EE-A7E1-F4B352B439BA}"/>
                </a:ext>
              </a:extLst>
            </p:cNvPr>
            <p:cNvSpPr>
              <a:spLocks noChangeArrowheads="1"/>
            </p:cNvSpPr>
            <p:nvPr/>
          </p:nvSpPr>
          <p:spPr bwMode="auto">
            <a:xfrm>
              <a:off x="10688" y="2442"/>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144" name="Freeform 961">
              <a:extLst>
                <a:ext uri="{FF2B5EF4-FFF2-40B4-BE49-F238E27FC236}">
                  <a16:creationId xmlns:a16="http://schemas.microsoft.com/office/drawing/2014/main" id="{4680C3CE-FE49-4072-8C87-B91EB433167C}"/>
                </a:ext>
              </a:extLst>
            </p:cNvPr>
            <p:cNvSpPr>
              <a:spLocks/>
            </p:cNvSpPr>
            <p:nvPr/>
          </p:nvSpPr>
          <p:spPr bwMode="auto">
            <a:xfrm>
              <a:off x="10693" y="2456"/>
              <a:ext cx="2" cy="2"/>
            </a:xfrm>
            <a:custGeom>
              <a:avLst/>
              <a:gdLst>
                <a:gd name="T0" fmla="*/ 0 w 1"/>
                <a:gd name="T1" fmla="*/ 0 h 1"/>
                <a:gd name="T2" fmla="*/ 0 w 1"/>
                <a:gd name="T3" fmla="*/ 0 h 1"/>
                <a:gd name="T4" fmla="*/ 0 w 1"/>
                <a:gd name="T5" fmla="*/ 4 h 1"/>
                <a:gd name="T6" fmla="*/ 4 w 1"/>
                <a:gd name="T7" fmla="*/ 0 h 1"/>
                <a:gd name="T8" fmla="*/ 4 w 1"/>
                <a:gd name="T9" fmla="*/ 0 h 1"/>
                <a:gd name="T10" fmla="*/ 4 w 1"/>
                <a:gd name="T11" fmla="*/ 0 h 1"/>
                <a:gd name="T12" fmla="*/ 0 w 1"/>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0" y="0"/>
                  </a:moveTo>
                  <a:cubicBezTo>
                    <a:pt x="0" y="0"/>
                    <a:pt x="0" y="0"/>
                    <a:pt x="0" y="0"/>
                  </a:cubicBezTo>
                  <a:cubicBezTo>
                    <a:pt x="0" y="1"/>
                    <a:pt x="0" y="1"/>
                    <a:pt x="0" y="1"/>
                  </a:cubicBezTo>
                  <a:cubicBezTo>
                    <a:pt x="1" y="1"/>
                    <a:pt x="1" y="1"/>
                    <a:pt x="1" y="0"/>
                  </a:cubicBezTo>
                  <a:cubicBezTo>
                    <a:pt x="1" y="0"/>
                    <a:pt x="1" y="0"/>
                    <a:pt x="1" y="0"/>
                  </a:cubicBezTo>
                  <a:cubicBezTo>
                    <a:pt x="1" y="0"/>
                    <a:pt x="1" y="0"/>
                    <a:pt x="1" y="0"/>
                  </a:cubicBez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45" name="Freeform 962">
              <a:extLst>
                <a:ext uri="{FF2B5EF4-FFF2-40B4-BE49-F238E27FC236}">
                  <a16:creationId xmlns:a16="http://schemas.microsoft.com/office/drawing/2014/main" id="{A2EE2B22-D5F1-45D8-92D9-42727D7C05AC}"/>
                </a:ext>
              </a:extLst>
            </p:cNvPr>
            <p:cNvSpPr>
              <a:spLocks/>
            </p:cNvSpPr>
            <p:nvPr/>
          </p:nvSpPr>
          <p:spPr bwMode="auto">
            <a:xfrm>
              <a:off x="10690" y="2480"/>
              <a:ext cx="0" cy="2"/>
            </a:xfrm>
            <a:custGeom>
              <a:avLst/>
              <a:gdLst>
                <a:gd name="T0" fmla="*/ 0 h 2"/>
                <a:gd name="T1" fmla="*/ 0 h 2"/>
                <a:gd name="T2" fmla="*/ 0 h 2"/>
                <a:gd name="T3" fmla="*/ 2 h 2"/>
                <a:gd name="T4" fmla="*/ 0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0"/>
                  </a:moveTo>
                  <a:lnTo>
                    <a:pt x="0" y="0"/>
                  </a:lnTo>
                  <a:lnTo>
                    <a:pt x="0" y="2"/>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46" name="Freeform 963">
              <a:extLst>
                <a:ext uri="{FF2B5EF4-FFF2-40B4-BE49-F238E27FC236}">
                  <a16:creationId xmlns:a16="http://schemas.microsoft.com/office/drawing/2014/main" id="{AA30F67E-0FAC-44EA-818E-DDFAF5CEE457}"/>
                </a:ext>
              </a:extLst>
            </p:cNvPr>
            <p:cNvSpPr>
              <a:spLocks/>
            </p:cNvSpPr>
            <p:nvPr/>
          </p:nvSpPr>
          <p:spPr bwMode="auto">
            <a:xfrm>
              <a:off x="10692" y="2484"/>
              <a:ext cx="1" cy="1"/>
            </a:xfrm>
            <a:custGeom>
              <a:avLst/>
              <a:gdLst>
                <a:gd name="T0" fmla="*/ 1 w 1"/>
                <a:gd name="T1" fmla="*/ 0 h 1"/>
                <a:gd name="T2" fmla="*/ 1 w 1"/>
                <a:gd name="T3" fmla="*/ 0 h 1"/>
                <a:gd name="T4" fmla="*/ 0 w 1"/>
                <a:gd name="T5" fmla="*/ 0 h 1"/>
                <a:gd name="T6" fmla="*/ 0 w 1"/>
                <a:gd name="T7" fmla="*/ 0 h 1"/>
                <a:gd name="T8" fmla="*/ 1 w 1"/>
                <a:gd name="T9" fmla="*/ 1 h 1"/>
                <a:gd name="T10" fmla="*/ 1 w 1"/>
                <a:gd name="T11" fmla="*/ 0 h 1"/>
                <a:gd name="T12" fmla="*/ 1 w 1"/>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1" y="0"/>
                  </a:moveTo>
                  <a:lnTo>
                    <a:pt x="1" y="0"/>
                  </a:lnTo>
                  <a:lnTo>
                    <a:pt x="0" y="0"/>
                  </a:lnTo>
                  <a:lnTo>
                    <a:pt x="1" y="1"/>
                  </a:ln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47" name="Freeform 964">
              <a:extLst>
                <a:ext uri="{FF2B5EF4-FFF2-40B4-BE49-F238E27FC236}">
                  <a16:creationId xmlns:a16="http://schemas.microsoft.com/office/drawing/2014/main" id="{6C6119D8-777E-4B10-B24E-1D518779BFF4}"/>
                </a:ext>
              </a:extLst>
            </p:cNvPr>
            <p:cNvSpPr>
              <a:spLocks/>
            </p:cNvSpPr>
            <p:nvPr/>
          </p:nvSpPr>
          <p:spPr bwMode="auto">
            <a:xfrm>
              <a:off x="10688" y="2494"/>
              <a:ext cx="5" cy="2"/>
            </a:xfrm>
            <a:custGeom>
              <a:avLst/>
              <a:gdLst>
                <a:gd name="T0" fmla="*/ 0 w 3"/>
                <a:gd name="T1" fmla="*/ 0 h 1"/>
                <a:gd name="T2" fmla="*/ 3 w 3"/>
                <a:gd name="T3" fmla="*/ 4 h 1"/>
                <a:gd name="T4" fmla="*/ 5 w 3"/>
                <a:gd name="T5" fmla="*/ 4 h 1"/>
                <a:gd name="T6" fmla="*/ 8 w 3"/>
                <a:gd name="T7" fmla="*/ 4 h 1"/>
                <a:gd name="T8" fmla="*/ 8 w 3"/>
                <a:gd name="T9" fmla="*/ 4 h 1"/>
                <a:gd name="T10" fmla="*/ 3 w 3"/>
                <a:gd name="T11" fmla="*/ 0 h 1"/>
                <a:gd name="T12" fmla="*/ 0 w 3"/>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 h="1">
                  <a:moveTo>
                    <a:pt x="0" y="0"/>
                  </a:moveTo>
                  <a:cubicBezTo>
                    <a:pt x="1" y="1"/>
                    <a:pt x="1" y="1"/>
                    <a:pt x="1" y="1"/>
                  </a:cubicBezTo>
                  <a:cubicBezTo>
                    <a:pt x="1" y="1"/>
                    <a:pt x="2" y="1"/>
                    <a:pt x="2" y="1"/>
                  </a:cubicBezTo>
                  <a:cubicBezTo>
                    <a:pt x="3" y="1"/>
                    <a:pt x="3" y="1"/>
                    <a:pt x="3" y="1"/>
                  </a:cubicBezTo>
                  <a:cubicBezTo>
                    <a:pt x="3" y="1"/>
                    <a:pt x="3" y="1"/>
                    <a:pt x="3" y="1"/>
                  </a:cubicBezTo>
                  <a:cubicBezTo>
                    <a:pt x="2" y="1"/>
                    <a:pt x="2" y="0"/>
                    <a:pt x="1" y="0"/>
                  </a:cubicBez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48" name="Freeform 965">
              <a:extLst>
                <a:ext uri="{FF2B5EF4-FFF2-40B4-BE49-F238E27FC236}">
                  <a16:creationId xmlns:a16="http://schemas.microsoft.com/office/drawing/2014/main" id="{4BF20E16-10D7-4496-B98F-E36705486028}"/>
                </a:ext>
              </a:extLst>
            </p:cNvPr>
            <p:cNvSpPr>
              <a:spLocks/>
            </p:cNvSpPr>
            <p:nvPr/>
          </p:nvSpPr>
          <p:spPr bwMode="auto">
            <a:xfrm>
              <a:off x="10686" y="2428"/>
              <a:ext cx="2" cy="2"/>
            </a:xfrm>
            <a:custGeom>
              <a:avLst/>
              <a:gdLst>
                <a:gd name="T0" fmla="*/ 2 w 2"/>
                <a:gd name="T1" fmla="*/ 0 h 2"/>
                <a:gd name="T2" fmla="*/ 2 w 2"/>
                <a:gd name="T3" fmla="*/ 0 h 2"/>
                <a:gd name="T4" fmla="*/ 0 w 2"/>
                <a:gd name="T5" fmla="*/ 0 h 2"/>
                <a:gd name="T6" fmla="*/ 2 w 2"/>
                <a:gd name="T7" fmla="*/ 2 h 2"/>
                <a:gd name="T8" fmla="*/ 2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0"/>
                  </a:moveTo>
                  <a:lnTo>
                    <a:pt x="2" y="0"/>
                  </a:lnTo>
                  <a:lnTo>
                    <a:pt x="0" y="0"/>
                  </a:lnTo>
                  <a:lnTo>
                    <a:pt x="2" y="2"/>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49" name="Rectangle 966">
              <a:extLst>
                <a:ext uri="{FF2B5EF4-FFF2-40B4-BE49-F238E27FC236}">
                  <a16:creationId xmlns:a16="http://schemas.microsoft.com/office/drawing/2014/main" id="{6AD4AC5C-9EFE-43E8-83C8-7A71443AA722}"/>
                </a:ext>
              </a:extLst>
            </p:cNvPr>
            <p:cNvSpPr>
              <a:spLocks noChangeArrowheads="1"/>
            </p:cNvSpPr>
            <p:nvPr/>
          </p:nvSpPr>
          <p:spPr bwMode="auto">
            <a:xfrm>
              <a:off x="10702" y="2447"/>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150" name="Freeform 967">
              <a:extLst>
                <a:ext uri="{FF2B5EF4-FFF2-40B4-BE49-F238E27FC236}">
                  <a16:creationId xmlns:a16="http://schemas.microsoft.com/office/drawing/2014/main" id="{01D00CDE-7635-40E9-B261-7B3B014FAC7C}"/>
                </a:ext>
              </a:extLst>
            </p:cNvPr>
            <p:cNvSpPr>
              <a:spLocks/>
            </p:cNvSpPr>
            <p:nvPr/>
          </p:nvSpPr>
          <p:spPr bwMode="auto">
            <a:xfrm>
              <a:off x="10700" y="2461"/>
              <a:ext cx="2" cy="0"/>
            </a:xfrm>
            <a:custGeom>
              <a:avLst/>
              <a:gdLst>
                <a:gd name="T0" fmla="*/ 2 w 2"/>
                <a:gd name="T1" fmla="*/ 2 w 2"/>
                <a:gd name="T2" fmla="*/ 0 w 2"/>
                <a:gd name="T3" fmla="*/ 2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51" name="Freeform 968">
              <a:extLst>
                <a:ext uri="{FF2B5EF4-FFF2-40B4-BE49-F238E27FC236}">
                  <a16:creationId xmlns:a16="http://schemas.microsoft.com/office/drawing/2014/main" id="{E6297A84-4268-4E54-9A6A-EFA09547045F}"/>
                </a:ext>
              </a:extLst>
            </p:cNvPr>
            <p:cNvSpPr>
              <a:spLocks/>
            </p:cNvSpPr>
            <p:nvPr/>
          </p:nvSpPr>
          <p:spPr bwMode="auto">
            <a:xfrm>
              <a:off x="10693" y="2428"/>
              <a:ext cx="4" cy="2"/>
            </a:xfrm>
            <a:custGeom>
              <a:avLst/>
              <a:gdLst>
                <a:gd name="T0" fmla="*/ 4 w 2"/>
                <a:gd name="T1" fmla="*/ 4 h 1"/>
                <a:gd name="T2" fmla="*/ 8 w 2"/>
                <a:gd name="T3" fmla="*/ 0 h 1"/>
                <a:gd name="T4" fmla="*/ 4 w 2"/>
                <a:gd name="T5" fmla="*/ 0 h 1"/>
                <a:gd name="T6" fmla="*/ 0 w 2"/>
                <a:gd name="T7" fmla="*/ 0 h 1"/>
                <a:gd name="T8" fmla="*/ 0 w 2"/>
                <a:gd name="T9" fmla="*/ 0 h 1"/>
                <a:gd name="T10" fmla="*/ 0 w 2"/>
                <a:gd name="T11" fmla="*/ 0 h 1"/>
                <a:gd name="T12" fmla="*/ 4 w 2"/>
                <a:gd name="T13" fmla="*/ 4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1" y="1"/>
                  </a:moveTo>
                  <a:cubicBezTo>
                    <a:pt x="2" y="0"/>
                    <a:pt x="2" y="0"/>
                    <a:pt x="2" y="0"/>
                  </a:cubicBezTo>
                  <a:cubicBezTo>
                    <a:pt x="1" y="0"/>
                    <a:pt x="1" y="0"/>
                    <a:pt x="1" y="0"/>
                  </a:cubicBezTo>
                  <a:cubicBezTo>
                    <a:pt x="0" y="0"/>
                    <a:pt x="0" y="0"/>
                    <a:pt x="0" y="0"/>
                  </a:cubicBezTo>
                  <a:cubicBezTo>
                    <a:pt x="0" y="0"/>
                    <a:pt x="0" y="0"/>
                    <a:pt x="0" y="0"/>
                  </a:cubicBezTo>
                  <a:cubicBezTo>
                    <a:pt x="0" y="0"/>
                    <a:pt x="0" y="0"/>
                    <a:pt x="0" y="0"/>
                  </a:cubicBezTo>
                  <a:cubicBezTo>
                    <a:pt x="1" y="0"/>
                    <a:pt x="1" y="0"/>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52" name="Rectangle 969">
              <a:extLst>
                <a:ext uri="{FF2B5EF4-FFF2-40B4-BE49-F238E27FC236}">
                  <a16:creationId xmlns:a16="http://schemas.microsoft.com/office/drawing/2014/main" id="{EF2D6F30-8729-4A96-B74E-19B98A9D9D26}"/>
                </a:ext>
              </a:extLst>
            </p:cNvPr>
            <p:cNvSpPr>
              <a:spLocks noChangeArrowheads="1"/>
            </p:cNvSpPr>
            <p:nvPr/>
          </p:nvSpPr>
          <p:spPr bwMode="auto">
            <a:xfrm>
              <a:off x="10704" y="2494"/>
              <a:ext cx="1" cy="2"/>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153" name="Freeform 970">
              <a:extLst>
                <a:ext uri="{FF2B5EF4-FFF2-40B4-BE49-F238E27FC236}">
                  <a16:creationId xmlns:a16="http://schemas.microsoft.com/office/drawing/2014/main" id="{1980BECE-E050-4470-A8DA-C9E9C0C452A6}"/>
                </a:ext>
              </a:extLst>
            </p:cNvPr>
            <p:cNvSpPr>
              <a:spLocks/>
            </p:cNvSpPr>
            <p:nvPr/>
          </p:nvSpPr>
          <p:spPr bwMode="auto">
            <a:xfrm>
              <a:off x="10704" y="2477"/>
              <a:ext cx="3" cy="1"/>
            </a:xfrm>
            <a:custGeom>
              <a:avLst/>
              <a:gdLst>
                <a:gd name="T0" fmla="*/ 5 w 2"/>
                <a:gd name="T1" fmla="*/ 1 h 1"/>
                <a:gd name="T2" fmla="*/ 5 w 2"/>
                <a:gd name="T3" fmla="*/ 1 h 1"/>
                <a:gd name="T4" fmla="*/ 5 w 2"/>
                <a:gd name="T5" fmla="*/ 0 h 1"/>
                <a:gd name="T6" fmla="*/ 3 w 2"/>
                <a:gd name="T7" fmla="*/ 0 h 1"/>
                <a:gd name="T8" fmla="*/ 0 w 2"/>
                <a:gd name="T9" fmla="*/ 0 h 1"/>
                <a:gd name="T10" fmla="*/ 5 w 2"/>
                <a:gd name="T11" fmla="*/ 1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1">
                  <a:moveTo>
                    <a:pt x="2" y="1"/>
                  </a:moveTo>
                  <a:cubicBezTo>
                    <a:pt x="2" y="1"/>
                    <a:pt x="2" y="1"/>
                    <a:pt x="2" y="1"/>
                  </a:cubicBezTo>
                  <a:cubicBezTo>
                    <a:pt x="2" y="0"/>
                    <a:pt x="2" y="0"/>
                    <a:pt x="2" y="0"/>
                  </a:cubicBezTo>
                  <a:cubicBezTo>
                    <a:pt x="1" y="0"/>
                    <a:pt x="1" y="0"/>
                    <a:pt x="1" y="0"/>
                  </a:cubicBezTo>
                  <a:cubicBezTo>
                    <a:pt x="0" y="0"/>
                    <a:pt x="0" y="0"/>
                    <a:pt x="0" y="0"/>
                  </a:cubicBezTo>
                  <a:cubicBezTo>
                    <a:pt x="1" y="0"/>
                    <a:pt x="1" y="1"/>
                    <a:pt x="2"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54" name="Freeform 971">
              <a:extLst>
                <a:ext uri="{FF2B5EF4-FFF2-40B4-BE49-F238E27FC236}">
                  <a16:creationId xmlns:a16="http://schemas.microsoft.com/office/drawing/2014/main" id="{E4D661BE-B72F-4EDF-A705-0C291A28A975}"/>
                </a:ext>
              </a:extLst>
            </p:cNvPr>
            <p:cNvSpPr>
              <a:spLocks/>
            </p:cNvSpPr>
            <p:nvPr/>
          </p:nvSpPr>
          <p:spPr bwMode="auto">
            <a:xfrm>
              <a:off x="10702" y="2458"/>
              <a:ext cx="2" cy="0"/>
            </a:xfrm>
            <a:custGeom>
              <a:avLst/>
              <a:gdLst>
                <a:gd name="T0" fmla="*/ 2 w 2"/>
                <a:gd name="T1" fmla="*/ 0 w 2"/>
                <a:gd name="T2" fmla="*/ 0 w 2"/>
                <a:gd name="T3" fmla="*/ 0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55" name="Freeform 972">
              <a:extLst>
                <a:ext uri="{FF2B5EF4-FFF2-40B4-BE49-F238E27FC236}">
                  <a16:creationId xmlns:a16="http://schemas.microsoft.com/office/drawing/2014/main" id="{9FE538DA-731B-4407-8F71-B4B376E29362}"/>
                </a:ext>
              </a:extLst>
            </p:cNvPr>
            <p:cNvSpPr>
              <a:spLocks/>
            </p:cNvSpPr>
            <p:nvPr/>
          </p:nvSpPr>
          <p:spPr bwMode="auto">
            <a:xfrm>
              <a:off x="10697" y="2435"/>
              <a:ext cx="3" cy="2"/>
            </a:xfrm>
            <a:custGeom>
              <a:avLst/>
              <a:gdLst>
                <a:gd name="T0" fmla="*/ 3 w 2"/>
                <a:gd name="T1" fmla="*/ 0 h 1"/>
                <a:gd name="T2" fmla="*/ 3 w 2"/>
                <a:gd name="T3" fmla="*/ 4 h 1"/>
                <a:gd name="T4" fmla="*/ 5 w 2"/>
                <a:gd name="T5" fmla="*/ 4 h 1"/>
                <a:gd name="T6" fmla="*/ 5 w 2"/>
                <a:gd name="T7" fmla="*/ 0 h 1"/>
                <a:gd name="T8" fmla="*/ 3 w 2"/>
                <a:gd name="T9" fmla="*/ 0 h 1"/>
                <a:gd name="T10" fmla="*/ 3 w 2"/>
                <a:gd name="T11" fmla="*/ 0 h 1"/>
                <a:gd name="T12" fmla="*/ 0 w 2"/>
                <a:gd name="T13" fmla="*/ 0 h 1"/>
                <a:gd name="T14" fmla="*/ 3 w 2"/>
                <a:gd name="T15" fmla="*/ 0 h 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1">
                  <a:moveTo>
                    <a:pt x="1" y="0"/>
                  </a:moveTo>
                  <a:cubicBezTo>
                    <a:pt x="1" y="0"/>
                    <a:pt x="1" y="0"/>
                    <a:pt x="1" y="1"/>
                  </a:cubicBezTo>
                  <a:cubicBezTo>
                    <a:pt x="2" y="1"/>
                    <a:pt x="2" y="1"/>
                    <a:pt x="2" y="1"/>
                  </a:cubicBezTo>
                  <a:cubicBezTo>
                    <a:pt x="2" y="0"/>
                    <a:pt x="2" y="0"/>
                    <a:pt x="2" y="0"/>
                  </a:cubicBezTo>
                  <a:cubicBezTo>
                    <a:pt x="1" y="0"/>
                    <a:pt x="1" y="0"/>
                    <a:pt x="1" y="0"/>
                  </a:cubicBezTo>
                  <a:cubicBezTo>
                    <a:pt x="1" y="0"/>
                    <a:pt x="1" y="0"/>
                    <a:pt x="1" y="0"/>
                  </a:cubicBezTo>
                  <a:cubicBezTo>
                    <a:pt x="0" y="0"/>
                    <a:pt x="0" y="0"/>
                    <a:pt x="0" y="0"/>
                  </a:cubicBez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56" name="Freeform 973">
              <a:extLst>
                <a:ext uri="{FF2B5EF4-FFF2-40B4-BE49-F238E27FC236}">
                  <a16:creationId xmlns:a16="http://schemas.microsoft.com/office/drawing/2014/main" id="{90449EC5-4976-49DA-94F9-9E227430BE68}"/>
                </a:ext>
              </a:extLst>
            </p:cNvPr>
            <p:cNvSpPr>
              <a:spLocks/>
            </p:cNvSpPr>
            <p:nvPr/>
          </p:nvSpPr>
          <p:spPr bwMode="auto">
            <a:xfrm>
              <a:off x="10697" y="2422"/>
              <a:ext cx="3" cy="1"/>
            </a:xfrm>
            <a:custGeom>
              <a:avLst/>
              <a:gdLst>
                <a:gd name="T0" fmla="*/ 1 w 3"/>
                <a:gd name="T1" fmla="*/ 1 h 1"/>
                <a:gd name="T2" fmla="*/ 1 w 3"/>
                <a:gd name="T3" fmla="*/ 1 h 1"/>
                <a:gd name="T4" fmla="*/ 1 w 3"/>
                <a:gd name="T5" fmla="*/ 1 h 1"/>
                <a:gd name="T6" fmla="*/ 3 w 3"/>
                <a:gd name="T7" fmla="*/ 1 h 1"/>
                <a:gd name="T8" fmla="*/ 1 w 3"/>
                <a:gd name="T9" fmla="*/ 1 h 1"/>
                <a:gd name="T10" fmla="*/ 1 w 3"/>
                <a:gd name="T11" fmla="*/ 0 h 1"/>
                <a:gd name="T12" fmla="*/ 0 w 3"/>
                <a:gd name="T13" fmla="*/ 1 h 1"/>
                <a:gd name="T14" fmla="*/ 1 w 3"/>
                <a:gd name="T15" fmla="*/ 1 h 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 h="1">
                  <a:moveTo>
                    <a:pt x="1" y="1"/>
                  </a:moveTo>
                  <a:lnTo>
                    <a:pt x="1" y="1"/>
                  </a:lnTo>
                  <a:lnTo>
                    <a:pt x="3" y="1"/>
                  </a:lnTo>
                  <a:lnTo>
                    <a:pt x="1" y="1"/>
                  </a:lnTo>
                  <a:lnTo>
                    <a:pt x="1" y="0"/>
                  </a:lnTo>
                  <a:lnTo>
                    <a:pt x="0" y="1"/>
                  </a:lnTo>
                  <a:lnTo>
                    <a:pt x="1"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57" name="Freeform 974">
              <a:extLst>
                <a:ext uri="{FF2B5EF4-FFF2-40B4-BE49-F238E27FC236}">
                  <a16:creationId xmlns:a16="http://schemas.microsoft.com/office/drawing/2014/main" id="{1FBC0008-73FD-4835-AF45-2B6D5CF0783B}"/>
                </a:ext>
              </a:extLst>
            </p:cNvPr>
            <p:cNvSpPr>
              <a:spLocks/>
            </p:cNvSpPr>
            <p:nvPr/>
          </p:nvSpPr>
          <p:spPr bwMode="auto">
            <a:xfrm>
              <a:off x="10697" y="2477"/>
              <a:ext cx="3" cy="1"/>
            </a:xfrm>
            <a:custGeom>
              <a:avLst/>
              <a:gdLst>
                <a:gd name="T0" fmla="*/ 5 w 2"/>
                <a:gd name="T1" fmla="*/ 0 h 1"/>
                <a:gd name="T2" fmla="*/ 5 w 2"/>
                <a:gd name="T3" fmla="*/ 0 h 1"/>
                <a:gd name="T4" fmla="*/ 3 w 2"/>
                <a:gd name="T5" fmla="*/ 0 h 1"/>
                <a:gd name="T6" fmla="*/ 0 w 2"/>
                <a:gd name="T7" fmla="*/ 0 h 1"/>
                <a:gd name="T8" fmla="*/ 0 w 2"/>
                <a:gd name="T9" fmla="*/ 0 h 1"/>
                <a:gd name="T10" fmla="*/ 0 w 2"/>
                <a:gd name="T11" fmla="*/ 1 h 1"/>
                <a:gd name="T12" fmla="*/ 0 w 2"/>
                <a:gd name="T13" fmla="*/ 1 h 1"/>
                <a:gd name="T14" fmla="*/ 5 w 2"/>
                <a:gd name="T15" fmla="*/ 0 h 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1">
                  <a:moveTo>
                    <a:pt x="2" y="0"/>
                  </a:moveTo>
                  <a:cubicBezTo>
                    <a:pt x="2" y="0"/>
                    <a:pt x="2" y="0"/>
                    <a:pt x="2" y="0"/>
                  </a:cubicBezTo>
                  <a:cubicBezTo>
                    <a:pt x="1" y="0"/>
                    <a:pt x="1" y="0"/>
                    <a:pt x="1" y="0"/>
                  </a:cubicBezTo>
                  <a:cubicBezTo>
                    <a:pt x="1" y="0"/>
                    <a:pt x="1" y="0"/>
                    <a:pt x="0" y="0"/>
                  </a:cubicBezTo>
                  <a:cubicBezTo>
                    <a:pt x="0" y="0"/>
                    <a:pt x="0" y="0"/>
                    <a:pt x="0" y="0"/>
                  </a:cubicBezTo>
                  <a:cubicBezTo>
                    <a:pt x="0" y="1"/>
                    <a:pt x="0" y="1"/>
                    <a:pt x="0" y="1"/>
                  </a:cubicBezTo>
                  <a:cubicBezTo>
                    <a:pt x="0" y="1"/>
                    <a:pt x="0" y="1"/>
                    <a:pt x="0" y="1"/>
                  </a:cubicBezTo>
                  <a:cubicBezTo>
                    <a:pt x="1" y="1"/>
                    <a:pt x="1" y="1"/>
                    <a:pt x="2"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58" name="Freeform 975">
              <a:extLst>
                <a:ext uri="{FF2B5EF4-FFF2-40B4-BE49-F238E27FC236}">
                  <a16:creationId xmlns:a16="http://schemas.microsoft.com/office/drawing/2014/main" id="{7F5954E4-4794-4106-9417-1C106588B5B6}"/>
                </a:ext>
              </a:extLst>
            </p:cNvPr>
            <p:cNvSpPr>
              <a:spLocks/>
            </p:cNvSpPr>
            <p:nvPr/>
          </p:nvSpPr>
          <p:spPr bwMode="auto">
            <a:xfrm>
              <a:off x="10697" y="2463"/>
              <a:ext cx="3" cy="2"/>
            </a:xfrm>
            <a:custGeom>
              <a:avLst/>
              <a:gdLst>
                <a:gd name="T0" fmla="*/ 3 w 2"/>
                <a:gd name="T1" fmla="*/ 0 h 1"/>
                <a:gd name="T2" fmla="*/ 3 w 2"/>
                <a:gd name="T3" fmla="*/ 0 h 1"/>
                <a:gd name="T4" fmla="*/ 0 w 2"/>
                <a:gd name="T5" fmla="*/ 0 h 1"/>
                <a:gd name="T6" fmla="*/ 0 w 2"/>
                <a:gd name="T7" fmla="*/ 4 h 1"/>
                <a:gd name="T8" fmla="*/ 0 w 2"/>
                <a:gd name="T9" fmla="*/ 4 h 1"/>
                <a:gd name="T10" fmla="*/ 3 w 2"/>
                <a:gd name="T11" fmla="*/ 4 h 1"/>
                <a:gd name="T12" fmla="*/ 5 w 2"/>
                <a:gd name="T13" fmla="*/ 0 h 1"/>
                <a:gd name="T14" fmla="*/ 3 w 2"/>
                <a:gd name="T15" fmla="*/ 0 h 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1">
                  <a:moveTo>
                    <a:pt x="1" y="0"/>
                  </a:moveTo>
                  <a:cubicBezTo>
                    <a:pt x="1" y="0"/>
                    <a:pt x="1" y="0"/>
                    <a:pt x="1" y="0"/>
                  </a:cubicBezTo>
                  <a:cubicBezTo>
                    <a:pt x="0" y="0"/>
                    <a:pt x="0" y="0"/>
                    <a:pt x="0" y="0"/>
                  </a:cubicBezTo>
                  <a:cubicBezTo>
                    <a:pt x="0" y="1"/>
                    <a:pt x="0" y="1"/>
                    <a:pt x="0" y="1"/>
                  </a:cubicBezTo>
                  <a:cubicBezTo>
                    <a:pt x="0" y="1"/>
                    <a:pt x="0" y="1"/>
                    <a:pt x="0" y="1"/>
                  </a:cubicBezTo>
                  <a:cubicBezTo>
                    <a:pt x="1" y="1"/>
                    <a:pt x="1" y="1"/>
                    <a:pt x="1" y="1"/>
                  </a:cubicBezTo>
                  <a:cubicBezTo>
                    <a:pt x="1" y="1"/>
                    <a:pt x="2" y="1"/>
                    <a:pt x="2" y="0"/>
                  </a:cubicBezTo>
                  <a:cubicBezTo>
                    <a:pt x="2" y="0"/>
                    <a:pt x="1" y="0"/>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59" name="Freeform 976">
              <a:extLst>
                <a:ext uri="{FF2B5EF4-FFF2-40B4-BE49-F238E27FC236}">
                  <a16:creationId xmlns:a16="http://schemas.microsoft.com/office/drawing/2014/main" id="{C59F679E-6164-4EB1-A886-2672EC5CC221}"/>
                </a:ext>
              </a:extLst>
            </p:cNvPr>
            <p:cNvSpPr>
              <a:spLocks/>
            </p:cNvSpPr>
            <p:nvPr/>
          </p:nvSpPr>
          <p:spPr bwMode="auto">
            <a:xfrm>
              <a:off x="10695" y="2447"/>
              <a:ext cx="5" cy="4"/>
            </a:xfrm>
            <a:custGeom>
              <a:avLst/>
              <a:gdLst>
                <a:gd name="T0" fmla="*/ 0 w 3"/>
                <a:gd name="T1" fmla="*/ 4 h 2"/>
                <a:gd name="T2" fmla="*/ 3 w 3"/>
                <a:gd name="T3" fmla="*/ 4 h 2"/>
                <a:gd name="T4" fmla="*/ 5 w 3"/>
                <a:gd name="T5" fmla="*/ 8 h 2"/>
                <a:gd name="T6" fmla="*/ 8 w 3"/>
                <a:gd name="T7" fmla="*/ 8 h 2"/>
                <a:gd name="T8" fmla="*/ 5 w 3"/>
                <a:gd name="T9" fmla="*/ 4 h 2"/>
                <a:gd name="T10" fmla="*/ 3 w 3"/>
                <a:gd name="T11" fmla="*/ 0 h 2"/>
                <a:gd name="T12" fmla="*/ 0 w 3"/>
                <a:gd name="T13" fmla="*/ 0 h 2"/>
                <a:gd name="T14" fmla="*/ 0 w 3"/>
                <a:gd name="T15" fmla="*/ 4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 h="2">
                  <a:moveTo>
                    <a:pt x="0" y="1"/>
                  </a:moveTo>
                  <a:cubicBezTo>
                    <a:pt x="1" y="1"/>
                    <a:pt x="1" y="1"/>
                    <a:pt x="1" y="1"/>
                  </a:cubicBezTo>
                  <a:cubicBezTo>
                    <a:pt x="1" y="2"/>
                    <a:pt x="2" y="2"/>
                    <a:pt x="2" y="2"/>
                  </a:cubicBezTo>
                  <a:cubicBezTo>
                    <a:pt x="3" y="2"/>
                    <a:pt x="3" y="2"/>
                    <a:pt x="3" y="2"/>
                  </a:cubicBezTo>
                  <a:cubicBezTo>
                    <a:pt x="2" y="1"/>
                    <a:pt x="2" y="1"/>
                    <a:pt x="2" y="1"/>
                  </a:cubicBezTo>
                  <a:cubicBezTo>
                    <a:pt x="2" y="1"/>
                    <a:pt x="1" y="1"/>
                    <a:pt x="1" y="0"/>
                  </a:cubicBezTo>
                  <a:cubicBezTo>
                    <a:pt x="0" y="0"/>
                    <a:pt x="0" y="0"/>
                    <a:pt x="0" y="0"/>
                  </a:cubicBezTo>
                  <a:lnTo>
                    <a:pt x="0"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60" name="Rectangle 977">
              <a:extLst>
                <a:ext uri="{FF2B5EF4-FFF2-40B4-BE49-F238E27FC236}">
                  <a16:creationId xmlns:a16="http://schemas.microsoft.com/office/drawing/2014/main" id="{9780B0E7-9DA7-4AFC-9CFE-2FE62623EE61}"/>
                </a:ext>
              </a:extLst>
            </p:cNvPr>
            <p:cNvSpPr>
              <a:spLocks noChangeArrowheads="1"/>
            </p:cNvSpPr>
            <p:nvPr/>
          </p:nvSpPr>
          <p:spPr bwMode="auto">
            <a:xfrm>
              <a:off x="10697" y="2508"/>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161" name="Freeform 978">
              <a:extLst>
                <a:ext uri="{FF2B5EF4-FFF2-40B4-BE49-F238E27FC236}">
                  <a16:creationId xmlns:a16="http://schemas.microsoft.com/office/drawing/2014/main" id="{496AAA9A-7077-488F-B3BC-7260BF06C9B0}"/>
                </a:ext>
              </a:extLst>
            </p:cNvPr>
            <p:cNvSpPr>
              <a:spLocks/>
            </p:cNvSpPr>
            <p:nvPr/>
          </p:nvSpPr>
          <p:spPr bwMode="auto">
            <a:xfrm>
              <a:off x="10697" y="2489"/>
              <a:ext cx="1" cy="1"/>
            </a:xfrm>
            <a:custGeom>
              <a:avLst/>
              <a:gdLst>
                <a:gd name="T0" fmla="*/ 1 w 1"/>
                <a:gd name="T1" fmla="*/ 1 h 1"/>
                <a:gd name="T2" fmla="*/ 1 w 1"/>
                <a:gd name="T3" fmla="*/ 0 h 1"/>
                <a:gd name="T4" fmla="*/ 0 w 1"/>
                <a:gd name="T5" fmla="*/ 1 h 1"/>
                <a:gd name="T6" fmla="*/ 0 w 1"/>
                <a:gd name="T7" fmla="*/ 1 h 1"/>
                <a:gd name="T8" fmla="*/ 0 w 1"/>
                <a:gd name="T9" fmla="*/ 1 h 1"/>
                <a:gd name="T10" fmla="*/ 1 w 1"/>
                <a:gd name="T11" fmla="*/ 1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1" y="1"/>
                  </a:moveTo>
                  <a:cubicBezTo>
                    <a:pt x="1" y="0"/>
                    <a:pt x="1" y="0"/>
                    <a:pt x="1" y="0"/>
                  </a:cubicBezTo>
                  <a:cubicBezTo>
                    <a:pt x="0" y="1"/>
                    <a:pt x="0" y="1"/>
                    <a:pt x="0" y="1"/>
                  </a:cubicBezTo>
                  <a:cubicBezTo>
                    <a:pt x="0" y="1"/>
                    <a:pt x="0" y="1"/>
                    <a:pt x="0" y="1"/>
                  </a:cubicBezTo>
                  <a:cubicBezTo>
                    <a:pt x="0" y="1"/>
                    <a:pt x="0" y="1"/>
                    <a:pt x="0" y="1"/>
                  </a:cubicBezTo>
                  <a:cubicBezTo>
                    <a:pt x="0" y="1"/>
                    <a:pt x="1" y="1"/>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62" name="Freeform 979">
              <a:extLst>
                <a:ext uri="{FF2B5EF4-FFF2-40B4-BE49-F238E27FC236}">
                  <a16:creationId xmlns:a16="http://schemas.microsoft.com/office/drawing/2014/main" id="{DD78B705-9FF4-4C12-903C-5B0D73A44F67}"/>
                </a:ext>
              </a:extLst>
            </p:cNvPr>
            <p:cNvSpPr>
              <a:spLocks/>
            </p:cNvSpPr>
            <p:nvPr/>
          </p:nvSpPr>
          <p:spPr bwMode="auto">
            <a:xfrm>
              <a:off x="10695" y="2501"/>
              <a:ext cx="2" cy="1"/>
            </a:xfrm>
            <a:custGeom>
              <a:avLst/>
              <a:gdLst>
                <a:gd name="T0" fmla="*/ 0 w 2"/>
                <a:gd name="T1" fmla="*/ 1 h 1"/>
                <a:gd name="T2" fmla="*/ 2 w 2"/>
                <a:gd name="T3" fmla="*/ 1 h 1"/>
                <a:gd name="T4" fmla="*/ 2 w 2"/>
                <a:gd name="T5" fmla="*/ 1 h 1"/>
                <a:gd name="T6" fmla="*/ 2 w 2"/>
                <a:gd name="T7" fmla="*/ 0 h 1"/>
                <a:gd name="T8" fmla="*/ 0 w 2"/>
                <a:gd name="T9" fmla="*/ 1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0" y="1"/>
                  </a:moveTo>
                  <a:lnTo>
                    <a:pt x="2" y="1"/>
                  </a:lnTo>
                  <a:lnTo>
                    <a:pt x="2" y="0"/>
                  </a:lnTo>
                  <a:lnTo>
                    <a:pt x="0"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63" name="Rectangle 980">
              <a:extLst>
                <a:ext uri="{FF2B5EF4-FFF2-40B4-BE49-F238E27FC236}">
                  <a16:creationId xmlns:a16="http://schemas.microsoft.com/office/drawing/2014/main" id="{5CA98932-3334-493A-A2C8-E85A52CC2648}"/>
                </a:ext>
              </a:extLst>
            </p:cNvPr>
            <p:cNvSpPr>
              <a:spLocks noChangeArrowheads="1"/>
            </p:cNvSpPr>
            <p:nvPr/>
          </p:nvSpPr>
          <p:spPr bwMode="auto">
            <a:xfrm>
              <a:off x="10697" y="2482"/>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164" name="Freeform 981">
              <a:extLst>
                <a:ext uri="{FF2B5EF4-FFF2-40B4-BE49-F238E27FC236}">
                  <a16:creationId xmlns:a16="http://schemas.microsoft.com/office/drawing/2014/main" id="{41F2D146-0DED-497D-A1FF-C0B8EECD8B3F}"/>
                </a:ext>
              </a:extLst>
            </p:cNvPr>
            <p:cNvSpPr>
              <a:spLocks/>
            </p:cNvSpPr>
            <p:nvPr/>
          </p:nvSpPr>
          <p:spPr bwMode="auto">
            <a:xfrm>
              <a:off x="10678" y="2442"/>
              <a:ext cx="1" cy="2"/>
            </a:xfrm>
            <a:custGeom>
              <a:avLst/>
              <a:gdLst>
                <a:gd name="T0" fmla="*/ 1 w 1"/>
                <a:gd name="T1" fmla="*/ 0 h 2"/>
                <a:gd name="T2" fmla="*/ 1 w 1"/>
                <a:gd name="T3" fmla="*/ 0 h 2"/>
                <a:gd name="T4" fmla="*/ 0 w 1"/>
                <a:gd name="T5" fmla="*/ 0 h 2"/>
                <a:gd name="T6" fmla="*/ 0 w 1"/>
                <a:gd name="T7" fmla="*/ 0 h 2"/>
                <a:gd name="T8" fmla="*/ 0 w 1"/>
                <a:gd name="T9" fmla="*/ 2 h 2"/>
                <a:gd name="T10" fmla="*/ 0 w 1"/>
                <a:gd name="T11" fmla="*/ 2 h 2"/>
                <a:gd name="T12" fmla="*/ 1 w 1"/>
                <a:gd name="T13" fmla="*/ 0 h 2"/>
                <a:gd name="T14" fmla="*/ 1 w 1"/>
                <a:gd name="T15" fmla="*/ 0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 h="2">
                  <a:moveTo>
                    <a:pt x="1" y="0"/>
                  </a:moveTo>
                  <a:lnTo>
                    <a:pt x="1" y="0"/>
                  </a:lnTo>
                  <a:lnTo>
                    <a:pt x="0" y="0"/>
                  </a:lnTo>
                  <a:lnTo>
                    <a:pt x="0" y="2"/>
                  </a:ln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65" name="Freeform 982">
              <a:extLst>
                <a:ext uri="{FF2B5EF4-FFF2-40B4-BE49-F238E27FC236}">
                  <a16:creationId xmlns:a16="http://schemas.microsoft.com/office/drawing/2014/main" id="{75729C7D-A0A8-4462-A035-51DAF94F9321}"/>
                </a:ext>
              </a:extLst>
            </p:cNvPr>
            <p:cNvSpPr>
              <a:spLocks/>
            </p:cNvSpPr>
            <p:nvPr/>
          </p:nvSpPr>
          <p:spPr bwMode="auto">
            <a:xfrm>
              <a:off x="10685" y="2442"/>
              <a:ext cx="1" cy="2"/>
            </a:xfrm>
            <a:custGeom>
              <a:avLst/>
              <a:gdLst>
                <a:gd name="T0" fmla="*/ 0 w 1"/>
                <a:gd name="T1" fmla="*/ 2 h 2"/>
                <a:gd name="T2" fmla="*/ 1 w 1"/>
                <a:gd name="T3" fmla="*/ 0 h 2"/>
                <a:gd name="T4" fmla="*/ 0 w 1"/>
                <a:gd name="T5" fmla="*/ 0 h 2"/>
                <a:gd name="T6" fmla="*/ 0 w 1"/>
                <a:gd name="T7" fmla="*/ 0 h 2"/>
                <a:gd name="T8" fmla="*/ 0 w 1"/>
                <a:gd name="T9" fmla="*/ 0 h 2"/>
                <a:gd name="T10" fmla="*/ 0 w 1"/>
                <a:gd name="T11" fmla="*/ 0 h 2"/>
                <a:gd name="T12" fmla="*/ 0 w 1"/>
                <a:gd name="T13" fmla="*/ 2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2">
                  <a:moveTo>
                    <a:pt x="0" y="2"/>
                  </a:moveTo>
                  <a:lnTo>
                    <a:pt x="1" y="0"/>
                  </a:lnTo>
                  <a:lnTo>
                    <a:pt x="0"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66" name="Freeform 983">
              <a:extLst>
                <a:ext uri="{FF2B5EF4-FFF2-40B4-BE49-F238E27FC236}">
                  <a16:creationId xmlns:a16="http://schemas.microsoft.com/office/drawing/2014/main" id="{39E0BF54-95CA-417C-A5E2-9DF246A57590}"/>
                </a:ext>
              </a:extLst>
            </p:cNvPr>
            <p:cNvSpPr>
              <a:spLocks/>
            </p:cNvSpPr>
            <p:nvPr/>
          </p:nvSpPr>
          <p:spPr bwMode="auto">
            <a:xfrm>
              <a:off x="10678" y="2434"/>
              <a:ext cx="1" cy="0"/>
            </a:xfrm>
            <a:custGeom>
              <a:avLst/>
              <a:gdLst>
                <a:gd name="T0" fmla="*/ 0 w 1"/>
                <a:gd name="T1" fmla="*/ 0 w 1"/>
                <a:gd name="T2" fmla="*/ 1 w 1"/>
                <a:gd name="T3" fmla="*/ 0 w 1"/>
                <a:gd name="T4" fmla="*/ 0 w 1"/>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1">
                  <a:moveTo>
                    <a:pt x="0" y="0"/>
                  </a:moveTo>
                  <a:lnTo>
                    <a:pt x="0" y="0"/>
                  </a:lnTo>
                  <a:lnTo>
                    <a:pt x="1"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67" name="Freeform 984">
              <a:extLst>
                <a:ext uri="{FF2B5EF4-FFF2-40B4-BE49-F238E27FC236}">
                  <a16:creationId xmlns:a16="http://schemas.microsoft.com/office/drawing/2014/main" id="{E90C5F58-C654-4681-A30D-5EB20FEFC13B}"/>
                </a:ext>
              </a:extLst>
            </p:cNvPr>
            <p:cNvSpPr>
              <a:spLocks/>
            </p:cNvSpPr>
            <p:nvPr/>
          </p:nvSpPr>
          <p:spPr bwMode="auto">
            <a:xfrm>
              <a:off x="10679" y="2434"/>
              <a:ext cx="4" cy="3"/>
            </a:xfrm>
            <a:custGeom>
              <a:avLst/>
              <a:gdLst>
                <a:gd name="T0" fmla="*/ 0 w 2"/>
                <a:gd name="T1" fmla="*/ 0 h 2"/>
                <a:gd name="T2" fmla="*/ 8 w 2"/>
                <a:gd name="T3" fmla="*/ 5 h 2"/>
                <a:gd name="T4" fmla="*/ 8 w 2"/>
                <a:gd name="T5" fmla="*/ 3 h 2"/>
                <a:gd name="T6" fmla="*/ 8 w 2"/>
                <a:gd name="T7" fmla="*/ 3 h 2"/>
                <a:gd name="T8" fmla="*/ 0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0"/>
                  </a:moveTo>
                  <a:cubicBezTo>
                    <a:pt x="0" y="1"/>
                    <a:pt x="1" y="1"/>
                    <a:pt x="2" y="2"/>
                  </a:cubicBezTo>
                  <a:cubicBezTo>
                    <a:pt x="2" y="2"/>
                    <a:pt x="2" y="2"/>
                    <a:pt x="2" y="1"/>
                  </a:cubicBezTo>
                  <a:cubicBezTo>
                    <a:pt x="2" y="1"/>
                    <a:pt x="2" y="1"/>
                    <a:pt x="2" y="1"/>
                  </a:cubicBezTo>
                  <a:cubicBezTo>
                    <a:pt x="1" y="0"/>
                    <a:pt x="1" y="0"/>
                    <a:pt x="0"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68" name="Freeform 985">
              <a:extLst>
                <a:ext uri="{FF2B5EF4-FFF2-40B4-BE49-F238E27FC236}">
                  <a16:creationId xmlns:a16="http://schemas.microsoft.com/office/drawing/2014/main" id="{0284989E-5AD9-426F-A9EE-D716789FAD25}"/>
                </a:ext>
              </a:extLst>
            </p:cNvPr>
            <p:cNvSpPr>
              <a:spLocks/>
            </p:cNvSpPr>
            <p:nvPr/>
          </p:nvSpPr>
          <p:spPr bwMode="auto">
            <a:xfrm>
              <a:off x="10685" y="2473"/>
              <a:ext cx="1" cy="2"/>
            </a:xfrm>
            <a:custGeom>
              <a:avLst/>
              <a:gdLst>
                <a:gd name="T0" fmla="*/ 1 w 1"/>
                <a:gd name="T1" fmla="*/ 2 h 2"/>
                <a:gd name="T2" fmla="*/ 1 w 1"/>
                <a:gd name="T3" fmla="*/ 0 h 2"/>
                <a:gd name="T4" fmla="*/ 0 w 1"/>
                <a:gd name="T5" fmla="*/ 2 h 2"/>
                <a:gd name="T6" fmla="*/ 0 w 1"/>
                <a:gd name="T7" fmla="*/ 2 h 2"/>
                <a:gd name="T8" fmla="*/ 1 w 1"/>
                <a:gd name="T9" fmla="*/ 2 h 2"/>
                <a:gd name="T10" fmla="*/ 1 w 1"/>
                <a:gd name="T11" fmla="*/ 2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2">
                  <a:moveTo>
                    <a:pt x="1" y="2"/>
                  </a:moveTo>
                  <a:lnTo>
                    <a:pt x="1" y="0"/>
                  </a:lnTo>
                  <a:lnTo>
                    <a:pt x="0" y="2"/>
                  </a:lnTo>
                  <a:lnTo>
                    <a:pt x="1"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69" name="Freeform 986">
              <a:extLst>
                <a:ext uri="{FF2B5EF4-FFF2-40B4-BE49-F238E27FC236}">
                  <a16:creationId xmlns:a16="http://schemas.microsoft.com/office/drawing/2014/main" id="{1EAFC3F6-F8DD-407F-B715-FEA6D0238764}"/>
                </a:ext>
              </a:extLst>
            </p:cNvPr>
            <p:cNvSpPr>
              <a:spLocks/>
            </p:cNvSpPr>
            <p:nvPr/>
          </p:nvSpPr>
          <p:spPr bwMode="auto">
            <a:xfrm>
              <a:off x="10681" y="2427"/>
              <a:ext cx="2" cy="0"/>
            </a:xfrm>
            <a:custGeom>
              <a:avLst/>
              <a:gdLst>
                <a:gd name="T0" fmla="*/ 2 w 2"/>
                <a:gd name="T1" fmla="*/ 2 w 2"/>
                <a:gd name="T2" fmla="*/ 0 w 2"/>
                <a:gd name="T3" fmla="*/ 0 w 2"/>
                <a:gd name="T4" fmla="*/ 0 w 2"/>
                <a:gd name="T5" fmla="*/ 2 w 2"/>
                <a:gd name="T6" fmla="*/ 0 60000 65536"/>
                <a:gd name="T7" fmla="*/ 0 60000 65536"/>
                <a:gd name="T8" fmla="*/ 0 60000 65536"/>
                <a:gd name="T9" fmla="*/ 0 60000 65536"/>
                <a:gd name="T10" fmla="*/ 0 60000 65536"/>
                <a:gd name="T11" fmla="*/ 0 60000 65536"/>
              </a:gdLst>
              <a:ahLst/>
              <a:cxnLst>
                <a:cxn ang="T6">
                  <a:pos x="T0" y="0"/>
                </a:cxn>
                <a:cxn ang="T7">
                  <a:pos x="T1" y="0"/>
                </a:cxn>
                <a:cxn ang="T8">
                  <a:pos x="T2" y="0"/>
                </a:cxn>
                <a:cxn ang="T9">
                  <a:pos x="T3" y="0"/>
                </a:cxn>
                <a:cxn ang="T10">
                  <a:pos x="T4" y="0"/>
                </a:cxn>
                <a:cxn ang="T11">
                  <a:pos x="T5" y="0"/>
                </a:cxn>
              </a:cxnLst>
              <a:rect l="0" t="0" r="r" b="b"/>
              <a:pathLst>
                <a:path w="2">
                  <a:moveTo>
                    <a:pt x="2" y="0"/>
                  </a:move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70" name="Freeform 987">
              <a:extLst>
                <a:ext uri="{FF2B5EF4-FFF2-40B4-BE49-F238E27FC236}">
                  <a16:creationId xmlns:a16="http://schemas.microsoft.com/office/drawing/2014/main" id="{F6C985FC-3308-4DB0-A273-00C44D4C2DE9}"/>
                </a:ext>
              </a:extLst>
            </p:cNvPr>
            <p:cNvSpPr>
              <a:spLocks/>
            </p:cNvSpPr>
            <p:nvPr/>
          </p:nvSpPr>
          <p:spPr bwMode="auto">
            <a:xfrm>
              <a:off x="10631" y="2515"/>
              <a:ext cx="2" cy="1"/>
            </a:xfrm>
            <a:custGeom>
              <a:avLst/>
              <a:gdLst>
                <a:gd name="T0" fmla="*/ 0 w 2"/>
                <a:gd name="T1" fmla="*/ 1 h 1"/>
                <a:gd name="T2" fmla="*/ 2 w 2"/>
                <a:gd name="T3" fmla="*/ 0 h 1"/>
                <a:gd name="T4" fmla="*/ 2 w 2"/>
                <a:gd name="T5" fmla="*/ 0 h 1"/>
                <a:gd name="T6" fmla="*/ 0 w 2"/>
                <a:gd name="T7" fmla="*/ 1 h 1"/>
                <a:gd name="T8" fmla="*/ 0 w 2"/>
                <a:gd name="T9" fmla="*/ 1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0" y="1"/>
                  </a:moveTo>
                  <a:lnTo>
                    <a:pt x="2" y="0"/>
                  </a:lnTo>
                  <a:lnTo>
                    <a:pt x="0"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71" name="Freeform 988">
              <a:extLst>
                <a:ext uri="{FF2B5EF4-FFF2-40B4-BE49-F238E27FC236}">
                  <a16:creationId xmlns:a16="http://schemas.microsoft.com/office/drawing/2014/main" id="{8229A4B3-B174-4E15-9323-83CBA37E38FB}"/>
                </a:ext>
              </a:extLst>
            </p:cNvPr>
            <p:cNvSpPr>
              <a:spLocks/>
            </p:cNvSpPr>
            <p:nvPr/>
          </p:nvSpPr>
          <p:spPr bwMode="auto">
            <a:xfrm>
              <a:off x="10673" y="2494"/>
              <a:ext cx="8" cy="3"/>
            </a:xfrm>
            <a:custGeom>
              <a:avLst/>
              <a:gdLst>
                <a:gd name="T0" fmla="*/ 5 w 5"/>
                <a:gd name="T1" fmla="*/ 5 h 2"/>
                <a:gd name="T2" fmla="*/ 10 w 5"/>
                <a:gd name="T3" fmla="*/ 3 h 2"/>
                <a:gd name="T4" fmla="*/ 13 w 5"/>
                <a:gd name="T5" fmla="*/ 0 h 2"/>
                <a:gd name="T6" fmla="*/ 13 w 5"/>
                <a:gd name="T7" fmla="*/ 0 h 2"/>
                <a:gd name="T8" fmla="*/ 13 w 5"/>
                <a:gd name="T9" fmla="*/ 0 h 2"/>
                <a:gd name="T10" fmla="*/ 8 w 5"/>
                <a:gd name="T11" fmla="*/ 0 h 2"/>
                <a:gd name="T12" fmla="*/ 3 w 5"/>
                <a:gd name="T13" fmla="*/ 0 h 2"/>
                <a:gd name="T14" fmla="*/ 0 w 5"/>
                <a:gd name="T15" fmla="*/ 0 h 2"/>
                <a:gd name="T16" fmla="*/ 0 w 5"/>
                <a:gd name="T17" fmla="*/ 0 h 2"/>
                <a:gd name="T18" fmla="*/ 0 w 5"/>
                <a:gd name="T19" fmla="*/ 0 h 2"/>
                <a:gd name="T20" fmla="*/ 3 w 5"/>
                <a:gd name="T21" fmla="*/ 3 h 2"/>
                <a:gd name="T22" fmla="*/ 5 w 5"/>
                <a:gd name="T23" fmla="*/ 5 h 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5" h="2">
                  <a:moveTo>
                    <a:pt x="2" y="2"/>
                  </a:moveTo>
                  <a:cubicBezTo>
                    <a:pt x="3" y="1"/>
                    <a:pt x="3" y="1"/>
                    <a:pt x="4" y="1"/>
                  </a:cubicBezTo>
                  <a:cubicBezTo>
                    <a:pt x="5" y="0"/>
                    <a:pt x="5" y="0"/>
                    <a:pt x="5" y="0"/>
                  </a:cubicBezTo>
                  <a:cubicBezTo>
                    <a:pt x="5" y="0"/>
                    <a:pt x="5" y="0"/>
                    <a:pt x="5" y="0"/>
                  </a:cubicBezTo>
                  <a:cubicBezTo>
                    <a:pt x="5" y="0"/>
                    <a:pt x="5" y="0"/>
                    <a:pt x="5" y="0"/>
                  </a:cubicBezTo>
                  <a:cubicBezTo>
                    <a:pt x="5" y="0"/>
                    <a:pt x="4" y="0"/>
                    <a:pt x="3" y="0"/>
                  </a:cubicBezTo>
                  <a:cubicBezTo>
                    <a:pt x="2" y="1"/>
                    <a:pt x="2" y="1"/>
                    <a:pt x="1" y="0"/>
                  </a:cubicBezTo>
                  <a:cubicBezTo>
                    <a:pt x="0" y="0"/>
                    <a:pt x="0" y="0"/>
                    <a:pt x="0" y="0"/>
                  </a:cubicBezTo>
                  <a:cubicBezTo>
                    <a:pt x="0" y="0"/>
                    <a:pt x="0" y="0"/>
                    <a:pt x="0" y="0"/>
                  </a:cubicBezTo>
                  <a:cubicBezTo>
                    <a:pt x="0" y="0"/>
                    <a:pt x="0" y="0"/>
                    <a:pt x="0" y="0"/>
                  </a:cubicBezTo>
                  <a:cubicBezTo>
                    <a:pt x="1" y="0"/>
                    <a:pt x="1" y="1"/>
                    <a:pt x="1" y="1"/>
                  </a:cubicBezTo>
                  <a:cubicBezTo>
                    <a:pt x="2" y="2"/>
                    <a:pt x="2" y="2"/>
                    <a:pt x="2" y="2"/>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72" name="Freeform 989">
              <a:extLst>
                <a:ext uri="{FF2B5EF4-FFF2-40B4-BE49-F238E27FC236}">
                  <a16:creationId xmlns:a16="http://schemas.microsoft.com/office/drawing/2014/main" id="{16974277-321F-4177-8996-C543833F7C44}"/>
                </a:ext>
              </a:extLst>
            </p:cNvPr>
            <p:cNvSpPr>
              <a:spLocks/>
            </p:cNvSpPr>
            <p:nvPr/>
          </p:nvSpPr>
          <p:spPr bwMode="auto">
            <a:xfrm>
              <a:off x="10676" y="2473"/>
              <a:ext cx="0" cy="2"/>
            </a:xfrm>
            <a:custGeom>
              <a:avLst/>
              <a:gdLst>
                <a:gd name="T0" fmla="*/ 2 h 2"/>
                <a:gd name="T1" fmla="*/ 0 h 2"/>
                <a:gd name="T2" fmla="*/ 2 h 2"/>
                <a:gd name="T3" fmla="*/ 2 h 2"/>
                <a:gd name="T4" fmla="*/ 2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2"/>
                  </a:moveTo>
                  <a:lnTo>
                    <a:pt x="0"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73" name="Freeform 990">
              <a:extLst>
                <a:ext uri="{FF2B5EF4-FFF2-40B4-BE49-F238E27FC236}">
                  <a16:creationId xmlns:a16="http://schemas.microsoft.com/office/drawing/2014/main" id="{200BA502-3C68-40A8-B435-2660DF855B52}"/>
                </a:ext>
              </a:extLst>
            </p:cNvPr>
            <p:cNvSpPr>
              <a:spLocks/>
            </p:cNvSpPr>
            <p:nvPr/>
          </p:nvSpPr>
          <p:spPr bwMode="auto">
            <a:xfrm>
              <a:off x="10683" y="2484"/>
              <a:ext cx="3" cy="1"/>
            </a:xfrm>
            <a:custGeom>
              <a:avLst/>
              <a:gdLst>
                <a:gd name="T0" fmla="*/ 5 w 2"/>
                <a:gd name="T1" fmla="*/ 0 h 1"/>
                <a:gd name="T2" fmla="*/ 5 w 2"/>
                <a:gd name="T3" fmla="*/ 0 h 1"/>
                <a:gd name="T4" fmla="*/ 0 w 2"/>
                <a:gd name="T5" fmla="*/ 0 h 1"/>
                <a:gd name="T6" fmla="*/ 0 w 2"/>
                <a:gd name="T7" fmla="*/ 0 h 1"/>
                <a:gd name="T8" fmla="*/ 0 w 2"/>
                <a:gd name="T9" fmla="*/ 0 h 1"/>
                <a:gd name="T10" fmla="*/ 0 w 2"/>
                <a:gd name="T11" fmla="*/ 0 h 1"/>
                <a:gd name="T12" fmla="*/ 5 w 2"/>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2" y="0"/>
                  </a:moveTo>
                  <a:cubicBezTo>
                    <a:pt x="2" y="0"/>
                    <a:pt x="2" y="0"/>
                    <a:pt x="2" y="0"/>
                  </a:cubicBezTo>
                  <a:cubicBezTo>
                    <a:pt x="1" y="0"/>
                    <a:pt x="1" y="0"/>
                    <a:pt x="0" y="0"/>
                  </a:cubicBezTo>
                  <a:cubicBezTo>
                    <a:pt x="0" y="0"/>
                    <a:pt x="0" y="0"/>
                    <a:pt x="0" y="0"/>
                  </a:cubicBezTo>
                  <a:cubicBezTo>
                    <a:pt x="0" y="0"/>
                    <a:pt x="0" y="0"/>
                    <a:pt x="0" y="0"/>
                  </a:cubicBezTo>
                  <a:cubicBezTo>
                    <a:pt x="0" y="0"/>
                    <a:pt x="0" y="0"/>
                    <a:pt x="0" y="0"/>
                  </a:cubicBezTo>
                  <a:cubicBezTo>
                    <a:pt x="1" y="1"/>
                    <a:pt x="1" y="1"/>
                    <a:pt x="2"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74" name="Freeform 991">
              <a:extLst>
                <a:ext uri="{FF2B5EF4-FFF2-40B4-BE49-F238E27FC236}">
                  <a16:creationId xmlns:a16="http://schemas.microsoft.com/office/drawing/2014/main" id="{5F1BAA53-D46C-47EC-98A0-2FAC4812411E}"/>
                </a:ext>
              </a:extLst>
            </p:cNvPr>
            <p:cNvSpPr>
              <a:spLocks/>
            </p:cNvSpPr>
            <p:nvPr/>
          </p:nvSpPr>
          <p:spPr bwMode="auto">
            <a:xfrm>
              <a:off x="10679" y="2420"/>
              <a:ext cx="2" cy="0"/>
            </a:xfrm>
            <a:custGeom>
              <a:avLst/>
              <a:gdLst>
                <a:gd name="T0" fmla="*/ 2 w 2"/>
                <a:gd name="T1" fmla="*/ 2 w 2"/>
                <a:gd name="T2" fmla="*/ 2 w 2"/>
                <a:gd name="T3" fmla="*/ 0 w 2"/>
                <a:gd name="T4" fmla="*/ 2 w 2"/>
                <a:gd name="T5" fmla="*/ 2 w 2"/>
                <a:gd name="T6" fmla="*/ 0 60000 65536"/>
                <a:gd name="T7" fmla="*/ 0 60000 65536"/>
                <a:gd name="T8" fmla="*/ 0 60000 65536"/>
                <a:gd name="T9" fmla="*/ 0 60000 65536"/>
                <a:gd name="T10" fmla="*/ 0 60000 65536"/>
                <a:gd name="T11" fmla="*/ 0 60000 65536"/>
              </a:gdLst>
              <a:ahLst/>
              <a:cxnLst>
                <a:cxn ang="T6">
                  <a:pos x="T0" y="0"/>
                </a:cxn>
                <a:cxn ang="T7">
                  <a:pos x="T1" y="0"/>
                </a:cxn>
                <a:cxn ang="T8">
                  <a:pos x="T2" y="0"/>
                </a:cxn>
                <a:cxn ang="T9">
                  <a:pos x="T3" y="0"/>
                </a:cxn>
                <a:cxn ang="T10">
                  <a:pos x="T4" y="0"/>
                </a:cxn>
                <a:cxn ang="T11">
                  <a:pos x="T5" y="0"/>
                </a:cxn>
              </a:cxnLst>
              <a:rect l="0" t="0" r="r" b="b"/>
              <a:pathLst>
                <a:path w="2">
                  <a:moveTo>
                    <a:pt x="2" y="0"/>
                  </a:move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75" name="Freeform 992">
              <a:extLst>
                <a:ext uri="{FF2B5EF4-FFF2-40B4-BE49-F238E27FC236}">
                  <a16:creationId xmlns:a16="http://schemas.microsoft.com/office/drawing/2014/main" id="{A092B58B-0CF0-404E-833C-5BAF71DBEE9D}"/>
                </a:ext>
              </a:extLst>
            </p:cNvPr>
            <p:cNvSpPr>
              <a:spLocks/>
            </p:cNvSpPr>
            <p:nvPr/>
          </p:nvSpPr>
          <p:spPr bwMode="auto">
            <a:xfrm>
              <a:off x="10676" y="2454"/>
              <a:ext cx="2" cy="4"/>
            </a:xfrm>
            <a:custGeom>
              <a:avLst/>
              <a:gdLst>
                <a:gd name="T0" fmla="*/ 4 w 1"/>
                <a:gd name="T1" fmla="*/ 8 h 2"/>
                <a:gd name="T2" fmla="*/ 4 w 1"/>
                <a:gd name="T3" fmla="*/ 4 h 2"/>
                <a:gd name="T4" fmla="*/ 4 w 1"/>
                <a:gd name="T5" fmla="*/ 0 h 2"/>
                <a:gd name="T6" fmla="*/ 0 w 1"/>
                <a:gd name="T7" fmla="*/ 4 h 2"/>
                <a:gd name="T8" fmla="*/ 4 w 1"/>
                <a:gd name="T9" fmla="*/ 8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2">
                  <a:moveTo>
                    <a:pt x="1" y="2"/>
                  </a:moveTo>
                  <a:cubicBezTo>
                    <a:pt x="1" y="1"/>
                    <a:pt x="1" y="1"/>
                    <a:pt x="1" y="1"/>
                  </a:cubicBezTo>
                  <a:cubicBezTo>
                    <a:pt x="1" y="1"/>
                    <a:pt x="1" y="1"/>
                    <a:pt x="1" y="0"/>
                  </a:cubicBezTo>
                  <a:cubicBezTo>
                    <a:pt x="0" y="0"/>
                    <a:pt x="0" y="1"/>
                    <a:pt x="0" y="1"/>
                  </a:cubicBezTo>
                  <a:lnTo>
                    <a:pt x="1"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76" name="Freeform 993">
              <a:extLst>
                <a:ext uri="{FF2B5EF4-FFF2-40B4-BE49-F238E27FC236}">
                  <a16:creationId xmlns:a16="http://schemas.microsoft.com/office/drawing/2014/main" id="{F13CC89A-DDF3-4E14-A95F-B8E2BF0DBC6C}"/>
                </a:ext>
              </a:extLst>
            </p:cNvPr>
            <p:cNvSpPr>
              <a:spLocks/>
            </p:cNvSpPr>
            <p:nvPr/>
          </p:nvSpPr>
          <p:spPr bwMode="auto">
            <a:xfrm>
              <a:off x="10674" y="2482"/>
              <a:ext cx="5" cy="2"/>
            </a:xfrm>
            <a:custGeom>
              <a:avLst/>
              <a:gdLst>
                <a:gd name="T0" fmla="*/ 0 w 3"/>
                <a:gd name="T1" fmla="*/ 4 h 1"/>
                <a:gd name="T2" fmla="*/ 5 w 3"/>
                <a:gd name="T3" fmla="*/ 4 h 1"/>
                <a:gd name="T4" fmla="*/ 8 w 3"/>
                <a:gd name="T5" fmla="*/ 0 h 1"/>
                <a:gd name="T6" fmla="*/ 5 w 3"/>
                <a:gd name="T7" fmla="*/ 0 h 1"/>
                <a:gd name="T8" fmla="*/ 3 w 3"/>
                <a:gd name="T9" fmla="*/ 0 h 1"/>
                <a:gd name="T10" fmla="*/ 0 w 3"/>
                <a:gd name="T11" fmla="*/ 4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 h="1">
                  <a:moveTo>
                    <a:pt x="0" y="1"/>
                  </a:moveTo>
                  <a:cubicBezTo>
                    <a:pt x="1" y="1"/>
                    <a:pt x="1" y="1"/>
                    <a:pt x="2" y="1"/>
                  </a:cubicBezTo>
                  <a:cubicBezTo>
                    <a:pt x="3" y="0"/>
                    <a:pt x="3" y="0"/>
                    <a:pt x="3" y="0"/>
                  </a:cubicBezTo>
                  <a:cubicBezTo>
                    <a:pt x="2" y="0"/>
                    <a:pt x="2" y="0"/>
                    <a:pt x="2" y="0"/>
                  </a:cubicBezTo>
                  <a:cubicBezTo>
                    <a:pt x="2" y="0"/>
                    <a:pt x="1" y="0"/>
                    <a:pt x="1" y="0"/>
                  </a:cubicBezTo>
                  <a:cubicBezTo>
                    <a:pt x="0" y="1"/>
                    <a:pt x="0" y="1"/>
                    <a:pt x="0"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77" name="Rectangle 994">
              <a:extLst>
                <a:ext uri="{FF2B5EF4-FFF2-40B4-BE49-F238E27FC236}">
                  <a16:creationId xmlns:a16="http://schemas.microsoft.com/office/drawing/2014/main" id="{52D80431-52C0-4848-B947-19CCAA68F4DF}"/>
                </a:ext>
              </a:extLst>
            </p:cNvPr>
            <p:cNvSpPr>
              <a:spLocks noChangeArrowheads="1"/>
            </p:cNvSpPr>
            <p:nvPr/>
          </p:nvSpPr>
          <p:spPr bwMode="auto">
            <a:xfrm>
              <a:off x="10679" y="2420"/>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178" name="Freeform 995">
              <a:extLst>
                <a:ext uri="{FF2B5EF4-FFF2-40B4-BE49-F238E27FC236}">
                  <a16:creationId xmlns:a16="http://schemas.microsoft.com/office/drawing/2014/main" id="{6746F03D-949D-4F2A-B394-A5E5690F1DBC}"/>
                </a:ext>
              </a:extLst>
            </p:cNvPr>
            <p:cNvSpPr>
              <a:spLocks/>
            </p:cNvSpPr>
            <p:nvPr/>
          </p:nvSpPr>
          <p:spPr bwMode="auto">
            <a:xfrm>
              <a:off x="10678" y="2420"/>
              <a:ext cx="1" cy="2"/>
            </a:xfrm>
            <a:custGeom>
              <a:avLst/>
              <a:gdLst>
                <a:gd name="T0" fmla="*/ 1 w 1"/>
                <a:gd name="T1" fmla="*/ 4 h 1"/>
                <a:gd name="T2" fmla="*/ 1 w 1"/>
                <a:gd name="T3" fmla="*/ 0 h 1"/>
                <a:gd name="T4" fmla="*/ 0 w 1"/>
                <a:gd name="T5" fmla="*/ 0 h 1"/>
                <a:gd name="T6" fmla="*/ 0 w 1"/>
                <a:gd name="T7" fmla="*/ 0 h 1"/>
                <a:gd name="T8" fmla="*/ 0 w 1"/>
                <a:gd name="T9" fmla="*/ 0 h 1"/>
                <a:gd name="T10" fmla="*/ 1 w 1"/>
                <a:gd name="T11" fmla="*/ 4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1" y="1"/>
                  </a:moveTo>
                  <a:cubicBezTo>
                    <a:pt x="1" y="0"/>
                    <a:pt x="1" y="0"/>
                    <a:pt x="1" y="0"/>
                  </a:cubicBezTo>
                  <a:cubicBezTo>
                    <a:pt x="1" y="0"/>
                    <a:pt x="0" y="0"/>
                    <a:pt x="0" y="0"/>
                  </a:cubicBezTo>
                  <a:cubicBezTo>
                    <a:pt x="0" y="0"/>
                    <a:pt x="0" y="0"/>
                    <a:pt x="0" y="0"/>
                  </a:cubicBezTo>
                  <a:cubicBezTo>
                    <a:pt x="0" y="0"/>
                    <a:pt x="0" y="0"/>
                    <a:pt x="0" y="0"/>
                  </a:cubicBezTo>
                  <a:cubicBezTo>
                    <a:pt x="0" y="0"/>
                    <a:pt x="1" y="1"/>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79" name="Freeform 996">
              <a:extLst>
                <a:ext uri="{FF2B5EF4-FFF2-40B4-BE49-F238E27FC236}">
                  <a16:creationId xmlns:a16="http://schemas.microsoft.com/office/drawing/2014/main" id="{D77D7D7C-7E33-4CE7-AACB-2CD67BDACAEF}"/>
                </a:ext>
              </a:extLst>
            </p:cNvPr>
            <p:cNvSpPr>
              <a:spLocks/>
            </p:cNvSpPr>
            <p:nvPr/>
          </p:nvSpPr>
          <p:spPr bwMode="auto">
            <a:xfrm>
              <a:off x="10676" y="2428"/>
              <a:ext cx="2" cy="0"/>
            </a:xfrm>
            <a:custGeom>
              <a:avLst/>
              <a:gdLst>
                <a:gd name="T0" fmla="*/ 2 w 2"/>
                <a:gd name="T1" fmla="*/ 2 w 2"/>
                <a:gd name="T2" fmla="*/ 2 w 2"/>
                <a:gd name="T3" fmla="*/ 2 w 2"/>
                <a:gd name="T4" fmla="*/ 0 w 2"/>
                <a:gd name="T5" fmla="*/ 0 w 2"/>
                <a:gd name="T6" fmla="*/ 0 w 2"/>
                <a:gd name="T7" fmla="*/ 2 w 2"/>
                <a:gd name="T8" fmla="*/ 0 60000 65536"/>
                <a:gd name="T9" fmla="*/ 0 60000 65536"/>
                <a:gd name="T10" fmla="*/ 0 60000 65536"/>
                <a:gd name="T11" fmla="*/ 0 60000 65536"/>
                <a:gd name="T12" fmla="*/ 0 60000 65536"/>
                <a:gd name="T13" fmla="*/ 0 60000 65536"/>
                <a:gd name="T14" fmla="*/ 0 60000 65536"/>
                <a:gd name="T15" fmla="*/ 0 60000 65536"/>
              </a:gdLst>
              <a:ahLst/>
              <a:cxnLst>
                <a:cxn ang="T8">
                  <a:pos x="T0" y="0"/>
                </a:cxn>
                <a:cxn ang="T9">
                  <a:pos x="T1" y="0"/>
                </a:cxn>
                <a:cxn ang="T10">
                  <a:pos x="T2" y="0"/>
                </a:cxn>
                <a:cxn ang="T11">
                  <a:pos x="T3" y="0"/>
                </a:cxn>
                <a:cxn ang="T12">
                  <a:pos x="T4" y="0"/>
                </a:cxn>
                <a:cxn ang="T13">
                  <a:pos x="T5" y="0"/>
                </a:cxn>
                <a:cxn ang="T14">
                  <a:pos x="T6" y="0"/>
                </a:cxn>
                <a:cxn ang="T15">
                  <a:pos x="T7" y="0"/>
                </a:cxn>
              </a:cxnLst>
              <a:rect l="0" t="0" r="r" b="b"/>
              <a:pathLst>
                <a:path w="2">
                  <a:moveTo>
                    <a:pt x="2" y="0"/>
                  </a:move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80" name="Freeform 997">
              <a:extLst>
                <a:ext uri="{FF2B5EF4-FFF2-40B4-BE49-F238E27FC236}">
                  <a16:creationId xmlns:a16="http://schemas.microsoft.com/office/drawing/2014/main" id="{91450C94-3AE7-4245-A8A8-8D028737720C}"/>
                </a:ext>
              </a:extLst>
            </p:cNvPr>
            <p:cNvSpPr>
              <a:spLocks/>
            </p:cNvSpPr>
            <p:nvPr/>
          </p:nvSpPr>
          <p:spPr bwMode="auto">
            <a:xfrm>
              <a:off x="10685" y="2456"/>
              <a:ext cx="1" cy="2"/>
            </a:xfrm>
            <a:custGeom>
              <a:avLst/>
              <a:gdLst>
                <a:gd name="T0" fmla="*/ 0 w 1"/>
                <a:gd name="T1" fmla="*/ 0 h 1"/>
                <a:gd name="T2" fmla="*/ 0 w 1"/>
                <a:gd name="T3" fmla="*/ 0 h 1"/>
                <a:gd name="T4" fmla="*/ 0 w 1"/>
                <a:gd name="T5" fmla="*/ 4 h 1"/>
                <a:gd name="T6" fmla="*/ 1 w 1"/>
                <a:gd name="T7" fmla="*/ 4 h 1"/>
                <a:gd name="T8" fmla="*/ 1 w 1"/>
                <a:gd name="T9" fmla="*/ 0 h 1"/>
                <a:gd name="T10" fmla="*/ 0 w 1"/>
                <a:gd name="T11" fmla="*/ 0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0" y="0"/>
                  </a:moveTo>
                  <a:cubicBezTo>
                    <a:pt x="0" y="0"/>
                    <a:pt x="0" y="0"/>
                    <a:pt x="0" y="0"/>
                  </a:cubicBezTo>
                  <a:cubicBezTo>
                    <a:pt x="0" y="1"/>
                    <a:pt x="0" y="1"/>
                    <a:pt x="0" y="1"/>
                  </a:cubicBezTo>
                  <a:cubicBezTo>
                    <a:pt x="1" y="1"/>
                    <a:pt x="1" y="1"/>
                    <a:pt x="1" y="1"/>
                  </a:cubicBezTo>
                  <a:cubicBezTo>
                    <a:pt x="1" y="0"/>
                    <a:pt x="1" y="0"/>
                    <a:pt x="1" y="0"/>
                  </a:cubicBezTo>
                  <a:cubicBezTo>
                    <a:pt x="1" y="0"/>
                    <a:pt x="1" y="0"/>
                    <a:pt x="0"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81" name="Freeform 998">
              <a:extLst>
                <a:ext uri="{FF2B5EF4-FFF2-40B4-BE49-F238E27FC236}">
                  <a16:creationId xmlns:a16="http://schemas.microsoft.com/office/drawing/2014/main" id="{0120EF67-FE39-41F2-8802-412AEAEAA5CA}"/>
                </a:ext>
              </a:extLst>
            </p:cNvPr>
            <p:cNvSpPr>
              <a:spLocks/>
            </p:cNvSpPr>
            <p:nvPr/>
          </p:nvSpPr>
          <p:spPr bwMode="auto">
            <a:xfrm>
              <a:off x="10678" y="2487"/>
              <a:ext cx="0" cy="2"/>
            </a:xfrm>
            <a:custGeom>
              <a:avLst/>
              <a:gdLst>
                <a:gd name="T0" fmla="*/ 0 h 2"/>
                <a:gd name="T1" fmla="*/ 0 h 2"/>
                <a:gd name="T2" fmla="*/ 2 h 2"/>
                <a:gd name="T3" fmla="*/ 0 h 2"/>
                <a:gd name="T4" fmla="*/ 0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0"/>
                  </a:moveTo>
                  <a:lnTo>
                    <a:pt x="0" y="0"/>
                  </a:lnTo>
                  <a:lnTo>
                    <a:pt x="0" y="2"/>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82" name="Freeform 999">
              <a:extLst>
                <a:ext uri="{FF2B5EF4-FFF2-40B4-BE49-F238E27FC236}">
                  <a16:creationId xmlns:a16="http://schemas.microsoft.com/office/drawing/2014/main" id="{74136799-FB77-435B-80C5-C9927B357774}"/>
                </a:ext>
              </a:extLst>
            </p:cNvPr>
            <p:cNvSpPr>
              <a:spLocks/>
            </p:cNvSpPr>
            <p:nvPr/>
          </p:nvSpPr>
          <p:spPr bwMode="auto">
            <a:xfrm>
              <a:off x="10678" y="2468"/>
              <a:ext cx="1" cy="2"/>
            </a:xfrm>
            <a:custGeom>
              <a:avLst/>
              <a:gdLst>
                <a:gd name="T0" fmla="*/ 1 w 1"/>
                <a:gd name="T1" fmla="*/ 0 h 1"/>
                <a:gd name="T2" fmla="*/ 0 w 1"/>
                <a:gd name="T3" fmla="*/ 0 h 1"/>
                <a:gd name="T4" fmla="*/ 0 w 1"/>
                <a:gd name="T5" fmla="*/ 4 h 1"/>
                <a:gd name="T6" fmla="*/ 0 w 1"/>
                <a:gd name="T7" fmla="*/ 4 h 1"/>
                <a:gd name="T8" fmla="*/ 1 w 1"/>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1" y="0"/>
                  </a:moveTo>
                  <a:cubicBezTo>
                    <a:pt x="0" y="0"/>
                    <a:pt x="0" y="0"/>
                    <a:pt x="0" y="0"/>
                  </a:cubicBezTo>
                  <a:cubicBezTo>
                    <a:pt x="0" y="1"/>
                    <a:pt x="0" y="1"/>
                    <a:pt x="0" y="1"/>
                  </a:cubicBezTo>
                  <a:cubicBezTo>
                    <a:pt x="0" y="1"/>
                    <a:pt x="0" y="1"/>
                    <a:pt x="0" y="1"/>
                  </a:cubicBezTo>
                  <a:cubicBezTo>
                    <a:pt x="1" y="1"/>
                    <a:pt x="1" y="1"/>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83" name="Freeform 1000">
              <a:extLst>
                <a:ext uri="{FF2B5EF4-FFF2-40B4-BE49-F238E27FC236}">
                  <a16:creationId xmlns:a16="http://schemas.microsoft.com/office/drawing/2014/main" id="{E59CAC7B-D208-441E-A280-8E43237556AA}"/>
                </a:ext>
              </a:extLst>
            </p:cNvPr>
            <p:cNvSpPr>
              <a:spLocks/>
            </p:cNvSpPr>
            <p:nvPr/>
          </p:nvSpPr>
          <p:spPr bwMode="auto">
            <a:xfrm>
              <a:off x="10676" y="2461"/>
              <a:ext cx="2" cy="0"/>
            </a:xfrm>
            <a:custGeom>
              <a:avLst/>
              <a:gdLst>
                <a:gd name="T0" fmla="*/ 2 w 2"/>
                <a:gd name="T1" fmla="*/ 0 w 2"/>
                <a:gd name="T2" fmla="*/ 2 w 2"/>
                <a:gd name="T3" fmla="*/ 2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84" name="Freeform 1001">
              <a:extLst>
                <a:ext uri="{FF2B5EF4-FFF2-40B4-BE49-F238E27FC236}">
                  <a16:creationId xmlns:a16="http://schemas.microsoft.com/office/drawing/2014/main" id="{42EEA2E2-1168-4D67-82A1-B75296D6D67C}"/>
                </a:ext>
              </a:extLst>
            </p:cNvPr>
            <p:cNvSpPr>
              <a:spLocks/>
            </p:cNvSpPr>
            <p:nvPr/>
          </p:nvSpPr>
          <p:spPr bwMode="auto">
            <a:xfrm>
              <a:off x="10674" y="2501"/>
              <a:ext cx="2" cy="1"/>
            </a:xfrm>
            <a:custGeom>
              <a:avLst/>
              <a:gdLst>
                <a:gd name="T0" fmla="*/ 0 w 2"/>
                <a:gd name="T1" fmla="*/ 1 h 1"/>
                <a:gd name="T2" fmla="*/ 2 w 2"/>
                <a:gd name="T3" fmla="*/ 0 h 1"/>
                <a:gd name="T4" fmla="*/ 2 w 2"/>
                <a:gd name="T5" fmla="*/ 0 h 1"/>
                <a:gd name="T6" fmla="*/ 0 w 2"/>
                <a:gd name="T7" fmla="*/ 0 h 1"/>
                <a:gd name="T8" fmla="*/ 0 w 2"/>
                <a:gd name="T9" fmla="*/ 1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0" y="1"/>
                  </a:moveTo>
                  <a:lnTo>
                    <a:pt x="2" y="0"/>
                  </a:lnTo>
                  <a:lnTo>
                    <a:pt x="0" y="0"/>
                  </a:lnTo>
                  <a:lnTo>
                    <a:pt x="0"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85" name="Freeform 1002">
              <a:extLst>
                <a:ext uri="{FF2B5EF4-FFF2-40B4-BE49-F238E27FC236}">
                  <a16:creationId xmlns:a16="http://schemas.microsoft.com/office/drawing/2014/main" id="{0F9C5273-AAC3-47A4-97D8-F144FEC2063A}"/>
                </a:ext>
              </a:extLst>
            </p:cNvPr>
            <p:cNvSpPr>
              <a:spLocks/>
            </p:cNvSpPr>
            <p:nvPr/>
          </p:nvSpPr>
          <p:spPr bwMode="auto">
            <a:xfrm>
              <a:off x="10673" y="2463"/>
              <a:ext cx="1" cy="2"/>
            </a:xfrm>
            <a:custGeom>
              <a:avLst/>
              <a:gdLst>
                <a:gd name="T0" fmla="*/ 1 w 1"/>
                <a:gd name="T1" fmla="*/ 0 h 1"/>
                <a:gd name="T2" fmla="*/ 0 w 1"/>
                <a:gd name="T3" fmla="*/ 0 h 1"/>
                <a:gd name="T4" fmla="*/ 0 w 1"/>
                <a:gd name="T5" fmla="*/ 0 h 1"/>
                <a:gd name="T6" fmla="*/ 0 w 1"/>
                <a:gd name="T7" fmla="*/ 0 h 1"/>
                <a:gd name="T8" fmla="*/ 0 w 1"/>
                <a:gd name="T9" fmla="*/ 4 h 1"/>
                <a:gd name="T10" fmla="*/ 1 w 1"/>
                <a:gd name="T11" fmla="*/ 0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1" y="0"/>
                  </a:moveTo>
                  <a:cubicBezTo>
                    <a:pt x="0" y="0"/>
                    <a:pt x="0" y="0"/>
                    <a:pt x="0" y="0"/>
                  </a:cubicBezTo>
                  <a:cubicBezTo>
                    <a:pt x="0" y="0"/>
                    <a:pt x="0" y="0"/>
                    <a:pt x="0" y="0"/>
                  </a:cubicBezTo>
                  <a:cubicBezTo>
                    <a:pt x="0" y="0"/>
                    <a:pt x="0" y="0"/>
                    <a:pt x="0" y="0"/>
                  </a:cubicBezTo>
                  <a:cubicBezTo>
                    <a:pt x="0" y="1"/>
                    <a:pt x="0" y="1"/>
                    <a:pt x="0" y="1"/>
                  </a:cubicBezTo>
                  <a:cubicBezTo>
                    <a:pt x="1" y="1"/>
                    <a:pt x="1" y="0"/>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86" name="Freeform 1003">
              <a:extLst>
                <a:ext uri="{FF2B5EF4-FFF2-40B4-BE49-F238E27FC236}">
                  <a16:creationId xmlns:a16="http://schemas.microsoft.com/office/drawing/2014/main" id="{D4A903BE-033E-4695-905E-920B2647F6BA}"/>
                </a:ext>
              </a:extLst>
            </p:cNvPr>
            <p:cNvSpPr>
              <a:spLocks/>
            </p:cNvSpPr>
            <p:nvPr/>
          </p:nvSpPr>
          <p:spPr bwMode="auto">
            <a:xfrm>
              <a:off x="10683" y="2497"/>
              <a:ext cx="2" cy="0"/>
            </a:xfrm>
            <a:custGeom>
              <a:avLst/>
              <a:gdLst>
                <a:gd name="T0" fmla="*/ 2 w 2"/>
                <a:gd name="T1" fmla="*/ 2 w 2"/>
                <a:gd name="T2" fmla="*/ 2 w 2"/>
                <a:gd name="T3" fmla="*/ 2 w 2"/>
                <a:gd name="T4" fmla="*/ 0 w 2"/>
                <a:gd name="T5" fmla="*/ 2 w 2"/>
                <a:gd name="T6" fmla="*/ 2 w 2"/>
                <a:gd name="T7" fmla="*/ 0 60000 65536"/>
                <a:gd name="T8" fmla="*/ 0 60000 65536"/>
                <a:gd name="T9" fmla="*/ 0 60000 65536"/>
                <a:gd name="T10" fmla="*/ 0 60000 65536"/>
                <a:gd name="T11" fmla="*/ 0 60000 65536"/>
                <a:gd name="T12" fmla="*/ 0 60000 65536"/>
                <a:gd name="T13" fmla="*/ 0 60000 65536"/>
              </a:gdLst>
              <a:ahLst/>
              <a:cxnLst>
                <a:cxn ang="T7">
                  <a:pos x="T0" y="0"/>
                </a:cxn>
                <a:cxn ang="T8">
                  <a:pos x="T1" y="0"/>
                </a:cxn>
                <a:cxn ang="T9">
                  <a:pos x="T2" y="0"/>
                </a:cxn>
                <a:cxn ang="T10">
                  <a:pos x="T3" y="0"/>
                </a:cxn>
                <a:cxn ang="T11">
                  <a:pos x="T4" y="0"/>
                </a:cxn>
                <a:cxn ang="T12">
                  <a:pos x="T5" y="0"/>
                </a:cxn>
                <a:cxn ang="T13">
                  <a:pos x="T6" y="0"/>
                </a:cxn>
              </a:cxnLst>
              <a:rect l="0" t="0" r="r" b="b"/>
              <a:pathLst>
                <a:path w="2">
                  <a:moveTo>
                    <a:pt x="2" y="0"/>
                  </a:move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87" name="Rectangle 1004">
              <a:extLst>
                <a:ext uri="{FF2B5EF4-FFF2-40B4-BE49-F238E27FC236}">
                  <a16:creationId xmlns:a16="http://schemas.microsoft.com/office/drawing/2014/main" id="{1F3EDE28-31F8-453A-8061-0B696DE007F2}"/>
                </a:ext>
              </a:extLst>
            </p:cNvPr>
            <p:cNvSpPr>
              <a:spLocks noChangeArrowheads="1"/>
            </p:cNvSpPr>
            <p:nvPr/>
          </p:nvSpPr>
          <p:spPr bwMode="auto">
            <a:xfrm>
              <a:off x="10674" y="2466"/>
              <a:ext cx="1" cy="2"/>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2188" name="Freeform 1005">
              <a:extLst>
                <a:ext uri="{FF2B5EF4-FFF2-40B4-BE49-F238E27FC236}">
                  <a16:creationId xmlns:a16="http://schemas.microsoft.com/office/drawing/2014/main" id="{2D24A72E-B488-4BD0-B069-273291CBD078}"/>
                </a:ext>
              </a:extLst>
            </p:cNvPr>
            <p:cNvSpPr>
              <a:spLocks/>
            </p:cNvSpPr>
            <p:nvPr/>
          </p:nvSpPr>
          <p:spPr bwMode="auto">
            <a:xfrm>
              <a:off x="10673" y="2422"/>
              <a:ext cx="3" cy="1"/>
            </a:xfrm>
            <a:custGeom>
              <a:avLst/>
              <a:gdLst>
                <a:gd name="T0" fmla="*/ 1 w 3"/>
                <a:gd name="T1" fmla="*/ 1 h 1"/>
                <a:gd name="T2" fmla="*/ 3 w 3"/>
                <a:gd name="T3" fmla="*/ 0 h 1"/>
                <a:gd name="T4" fmla="*/ 1 w 3"/>
                <a:gd name="T5" fmla="*/ 0 h 1"/>
                <a:gd name="T6" fmla="*/ 1 w 3"/>
                <a:gd name="T7" fmla="*/ 0 h 1"/>
                <a:gd name="T8" fmla="*/ 0 w 3"/>
                <a:gd name="T9" fmla="*/ 0 h 1"/>
                <a:gd name="T10" fmla="*/ 1 w 3"/>
                <a:gd name="T11" fmla="*/ 1 h 1"/>
                <a:gd name="T12" fmla="*/ 1 w 3"/>
                <a:gd name="T13" fmla="*/ 1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 h="1">
                  <a:moveTo>
                    <a:pt x="1" y="1"/>
                  </a:moveTo>
                  <a:lnTo>
                    <a:pt x="3" y="0"/>
                  </a:lnTo>
                  <a:lnTo>
                    <a:pt x="1" y="0"/>
                  </a:lnTo>
                  <a:lnTo>
                    <a:pt x="0" y="0"/>
                  </a:lnTo>
                  <a:lnTo>
                    <a:pt x="1"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89" name="Freeform 1006">
              <a:extLst>
                <a:ext uri="{FF2B5EF4-FFF2-40B4-BE49-F238E27FC236}">
                  <a16:creationId xmlns:a16="http://schemas.microsoft.com/office/drawing/2014/main" id="{08D55FBA-0C45-459C-927C-16589EAB7686}"/>
                </a:ext>
              </a:extLst>
            </p:cNvPr>
            <p:cNvSpPr>
              <a:spLocks/>
            </p:cNvSpPr>
            <p:nvPr/>
          </p:nvSpPr>
          <p:spPr bwMode="auto">
            <a:xfrm>
              <a:off x="10679" y="2508"/>
              <a:ext cx="4" cy="3"/>
            </a:xfrm>
            <a:custGeom>
              <a:avLst/>
              <a:gdLst>
                <a:gd name="T0" fmla="*/ 8 w 2"/>
                <a:gd name="T1" fmla="*/ 3 h 2"/>
                <a:gd name="T2" fmla="*/ 8 w 2"/>
                <a:gd name="T3" fmla="*/ 5 h 2"/>
                <a:gd name="T4" fmla="*/ 8 w 2"/>
                <a:gd name="T5" fmla="*/ 3 h 2"/>
                <a:gd name="T6" fmla="*/ 8 w 2"/>
                <a:gd name="T7" fmla="*/ 3 h 2"/>
                <a:gd name="T8" fmla="*/ 4 w 2"/>
                <a:gd name="T9" fmla="*/ 0 h 2"/>
                <a:gd name="T10" fmla="*/ 0 w 2"/>
                <a:gd name="T11" fmla="*/ 0 h 2"/>
                <a:gd name="T12" fmla="*/ 0 w 2"/>
                <a:gd name="T13" fmla="*/ 0 h 2"/>
                <a:gd name="T14" fmla="*/ 0 w 2"/>
                <a:gd name="T15" fmla="*/ 0 h 2"/>
                <a:gd name="T16" fmla="*/ 8 w 2"/>
                <a:gd name="T17" fmla="*/ 3 h 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 h="2">
                  <a:moveTo>
                    <a:pt x="2" y="1"/>
                  </a:moveTo>
                  <a:cubicBezTo>
                    <a:pt x="2" y="2"/>
                    <a:pt x="2" y="2"/>
                    <a:pt x="2" y="2"/>
                  </a:cubicBezTo>
                  <a:cubicBezTo>
                    <a:pt x="2" y="1"/>
                    <a:pt x="2" y="1"/>
                    <a:pt x="2" y="1"/>
                  </a:cubicBezTo>
                  <a:cubicBezTo>
                    <a:pt x="2" y="1"/>
                    <a:pt x="2" y="1"/>
                    <a:pt x="2" y="1"/>
                  </a:cubicBezTo>
                  <a:cubicBezTo>
                    <a:pt x="2" y="1"/>
                    <a:pt x="2" y="0"/>
                    <a:pt x="1" y="0"/>
                  </a:cubicBezTo>
                  <a:cubicBezTo>
                    <a:pt x="0" y="0"/>
                    <a:pt x="0" y="0"/>
                    <a:pt x="0" y="0"/>
                  </a:cubicBezTo>
                  <a:cubicBezTo>
                    <a:pt x="0" y="0"/>
                    <a:pt x="0" y="0"/>
                    <a:pt x="0" y="0"/>
                  </a:cubicBezTo>
                  <a:cubicBezTo>
                    <a:pt x="0" y="0"/>
                    <a:pt x="0" y="0"/>
                    <a:pt x="0" y="0"/>
                  </a:cubicBezTo>
                  <a:cubicBezTo>
                    <a:pt x="1" y="1"/>
                    <a:pt x="1" y="1"/>
                    <a:pt x="2"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90" name="Freeform 1007">
              <a:extLst>
                <a:ext uri="{FF2B5EF4-FFF2-40B4-BE49-F238E27FC236}">
                  <a16:creationId xmlns:a16="http://schemas.microsoft.com/office/drawing/2014/main" id="{83A71337-0011-4116-B74B-1922141794FF}"/>
                </a:ext>
              </a:extLst>
            </p:cNvPr>
            <p:cNvSpPr>
              <a:spLocks/>
            </p:cNvSpPr>
            <p:nvPr/>
          </p:nvSpPr>
          <p:spPr bwMode="auto">
            <a:xfrm>
              <a:off x="10679" y="2502"/>
              <a:ext cx="2" cy="2"/>
            </a:xfrm>
            <a:custGeom>
              <a:avLst/>
              <a:gdLst>
                <a:gd name="T0" fmla="*/ 0 w 2"/>
                <a:gd name="T1" fmla="*/ 0 h 2"/>
                <a:gd name="T2" fmla="*/ 0 w 2"/>
                <a:gd name="T3" fmla="*/ 0 h 2"/>
                <a:gd name="T4" fmla="*/ 0 w 2"/>
                <a:gd name="T5" fmla="*/ 2 h 2"/>
                <a:gd name="T6" fmla="*/ 2 w 2"/>
                <a:gd name="T7" fmla="*/ 2 h 2"/>
                <a:gd name="T8" fmla="*/ 2 w 2"/>
                <a:gd name="T9" fmla="*/ 0 h 2"/>
                <a:gd name="T10" fmla="*/ 2 w 2"/>
                <a:gd name="T11" fmla="*/ 0 h 2"/>
                <a:gd name="T12" fmla="*/ 0 w 2"/>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0" y="0"/>
                  </a:moveTo>
                  <a:lnTo>
                    <a:pt x="0" y="0"/>
                  </a:lnTo>
                  <a:lnTo>
                    <a:pt x="0" y="2"/>
                  </a:lnTo>
                  <a:lnTo>
                    <a:pt x="2" y="2"/>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191" name="Rectangle 1008">
              <a:extLst>
                <a:ext uri="{FF2B5EF4-FFF2-40B4-BE49-F238E27FC236}">
                  <a16:creationId xmlns:a16="http://schemas.microsoft.com/office/drawing/2014/main" id="{170DA068-8804-416E-9BA8-2D252633F215}"/>
                </a:ext>
              </a:extLst>
            </p:cNvPr>
            <p:cNvSpPr>
              <a:spLocks noChangeArrowheads="1"/>
            </p:cNvSpPr>
            <p:nvPr/>
          </p:nvSpPr>
          <p:spPr bwMode="auto">
            <a:xfrm>
              <a:off x="10683" y="2475"/>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grpSp>
      <p:grpSp>
        <p:nvGrpSpPr>
          <p:cNvPr id="11287" name="Group 1210">
            <a:extLst>
              <a:ext uri="{FF2B5EF4-FFF2-40B4-BE49-F238E27FC236}">
                <a16:creationId xmlns:a16="http://schemas.microsoft.com/office/drawing/2014/main" id="{CD543606-4E05-4464-AB4A-6C7971068270}"/>
              </a:ext>
            </a:extLst>
          </p:cNvPr>
          <p:cNvGrpSpPr>
            <a:grpSpLocks/>
          </p:cNvGrpSpPr>
          <p:nvPr/>
        </p:nvGrpSpPr>
        <p:grpSpPr bwMode="auto">
          <a:xfrm>
            <a:off x="16608425" y="3535363"/>
            <a:ext cx="481013" cy="481012"/>
            <a:chOff x="10462" y="2227"/>
            <a:chExt cx="303" cy="303"/>
          </a:xfrm>
        </p:grpSpPr>
        <p:sp>
          <p:nvSpPr>
            <p:cNvPr id="11792" name="Freeform 1010">
              <a:extLst>
                <a:ext uri="{FF2B5EF4-FFF2-40B4-BE49-F238E27FC236}">
                  <a16:creationId xmlns:a16="http://schemas.microsoft.com/office/drawing/2014/main" id="{BD655AC1-A677-4AE8-B578-F63DB13216C1}"/>
                </a:ext>
              </a:extLst>
            </p:cNvPr>
            <p:cNvSpPr>
              <a:spLocks/>
            </p:cNvSpPr>
            <p:nvPr/>
          </p:nvSpPr>
          <p:spPr bwMode="auto">
            <a:xfrm>
              <a:off x="10678" y="2475"/>
              <a:ext cx="1" cy="0"/>
            </a:xfrm>
            <a:custGeom>
              <a:avLst/>
              <a:gdLst>
                <a:gd name="T0" fmla="*/ 1 w 1"/>
                <a:gd name="T1" fmla="*/ 0 w 1"/>
                <a:gd name="T2" fmla="*/ 0 w 1"/>
                <a:gd name="T3" fmla="*/ 0 w 1"/>
                <a:gd name="T4" fmla="*/ 1 w 1"/>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1">
                  <a:moveTo>
                    <a:pt x="1" y="0"/>
                  </a:moveTo>
                  <a:lnTo>
                    <a:pt x="0" y="0"/>
                  </a:ln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93" name="Freeform 1011">
              <a:extLst>
                <a:ext uri="{FF2B5EF4-FFF2-40B4-BE49-F238E27FC236}">
                  <a16:creationId xmlns:a16="http://schemas.microsoft.com/office/drawing/2014/main" id="{B244E9C0-8B93-415D-93C1-C6E5C63312B3}"/>
                </a:ext>
              </a:extLst>
            </p:cNvPr>
            <p:cNvSpPr>
              <a:spLocks/>
            </p:cNvSpPr>
            <p:nvPr/>
          </p:nvSpPr>
          <p:spPr bwMode="auto">
            <a:xfrm>
              <a:off x="10681" y="2449"/>
              <a:ext cx="2" cy="2"/>
            </a:xfrm>
            <a:custGeom>
              <a:avLst/>
              <a:gdLst>
                <a:gd name="T0" fmla="*/ 4 w 1"/>
                <a:gd name="T1" fmla="*/ 0 h 1"/>
                <a:gd name="T2" fmla="*/ 4 w 1"/>
                <a:gd name="T3" fmla="*/ 0 h 1"/>
                <a:gd name="T4" fmla="*/ 4 w 1"/>
                <a:gd name="T5" fmla="*/ 0 h 1"/>
                <a:gd name="T6" fmla="*/ 0 w 1"/>
                <a:gd name="T7" fmla="*/ 0 h 1"/>
                <a:gd name="T8" fmla="*/ 0 w 1"/>
                <a:gd name="T9" fmla="*/ 4 h 1"/>
                <a:gd name="T10" fmla="*/ 0 w 1"/>
                <a:gd name="T11" fmla="*/ 4 h 1"/>
                <a:gd name="T12" fmla="*/ 4 w 1"/>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1" y="0"/>
                  </a:moveTo>
                  <a:cubicBezTo>
                    <a:pt x="1" y="0"/>
                    <a:pt x="1" y="0"/>
                    <a:pt x="1" y="0"/>
                  </a:cubicBezTo>
                  <a:cubicBezTo>
                    <a:pt x="1" y="0"/>
                    <a:pt x="1" y="0"/>
                    <a:pt x="1" y="0"/>
                  </a:cubicBezTo>
                  <a:cubicBezTo>
                    <a:pt x="1" y="0"/>
                    <a:pt x="0" y="0"/>
                    <a:pt x="0" y="0"/>
                  </a:cubicBezTo>
                  <a:cubicBezTo>
                    <a:pt x="0" y="1"/>
                    <a:pt x="0" y="1"/>
                    <a:pt x="0" y="1"/>
                  </a:cubicBezTo>
                  <a:cubicBezTo>
                    <a:pt x="0" y="1"/>
                    <a:pt x="0" y="1"/>
                    <a:pt x="0" y="1"/>
                  </a:cubicBezTo>
                  <a:cubicBezTo>
                    <a:pt x="0" y="1"/>
                    <a:pt x="1" y="1"/>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94" name="Freeform 1012">
              <a:extLst>
                <a:ext uri="{FF2B5EF4-FFF2-40B4-BE49-F238E27FC236}">
                  <a16:creationId xmlns:a16="http://schemas.microsoft.com/office/drawing/2014/main" id="{3D4388F5-8161-4154-BB81-56BFF6AB03E6}"/>
                </a:ext>
              </a:extLst>
            </p:cNvPr>
            <p:cNvSpPr>
              <a:spLocks/>
            </p:cNvSpPr>
            <p:nvPr/>
          </p:nvSpPr>
          <p:spPr bwMode="auto">
            <a:xfrm>
              <a:off x="10679" y="2463"/>
              <a:ext cx="2" cy="2"/>
            </a:xfrm>
            <a:custGeom>
              <a:avLst/>
              <a:gdLst>
                <a:gd name="T0" fmla="*/ 4 w 1"/>
                <a:gd name="T1" fmla="*/ 4 h 1"/>
                <a:gd name="T2" fmla="*/ 4 w 1"/>
                <a:gd name="T3" fmla="*/ 4 h 1"/>
                <a:gd name="T4" fmla="*/ 4 w 1"/>
                <a:gd name="T5" fmla="*/ 4 h 1"/>
                <a:gd name="T6" fmla="*/ 4 w 1"/>
                <a:gd name="T7" fmla="*/ 0 h 1"/>
                <a:gd name="T8" fmla="*/ 4 w 1"/>
                <a:gd name="T9" fmla="*/ 0 h 1"/>
                <a:gd name="T10" fmla="*/ 0 w 1"/>
                <a:gd name="T11" fmla="*/ 0 h 1"/>
                <a:gd name="T12" fmla="*/ 4 w 1"/>
                <a:gd name="T13" fmla="*/ 4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1" y="1"/>
                  </a:moveTo>
                  <a:cubicBezTo>
                    <a:pt x="1" y="1"/>
                    <a:pt x="1" y="1"/>
                    <a:pt x="1" y="1"/>
                  </a:cubicBezTo>
                  <a:cubicBezTo>
                    <a:pt x="1" y="1"/>
                    <a:pt x="1" y="1"/>
                    <a:pt x="1" y="1"/>
                  </a:cubicBezTo>
                  <a:cubicBezTo>
                    <a:pt x="1" y="0"/>
                    <a:pt x="1" y="0"/>
                    <a:pt x="1" y="0"/>
                  </a:cubicBezTo>
                  <a:cubicBezTo>
                    <a:pt x="1" y="0"/>
                    <a:pt x="1" y="0"/>
                    <a:pt x="1" y="0"/>
                  </a:cubicBezTo>
                  <a:cubicBezTo>
                    <a:pt x="0" y="0"/>
                    <a:pt x="0" y="0"/>
                    <a:pt x="0" y="0"/>
                  </a:cubicBezTo>
                  <a:cubicBezTo>
                    <a:pt x="0" y="0"/>
                    <a:pt x="0" y="1"/>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95" name="Freeform 1013">
              <a:extLst>
                <a:ext uri="{FF2B5EF4-FFF2-40B4-BE49-F238E27FC236}">
                  <a16:creationId xmlns:a16="http://schemas.microsoft.com/office/drawing/2014/main" id="{A48FC762-7E3C-455F-A460-BD0343892F51}"/>
                </a:ext>
              </a:extLst>
            </p:cNvPr>
            <p:cNvSpPr>
              <a:spLocks/>
            </p:cNvSpPr>
            <p:nvPr/>
          </p:nvSpPr>
          <p:spPr bwMode="auto">
            <a:xfrm>
              <a:off x="10679" y="2477"/>
              <a:ext cx="2" cy="0"/>
            </a:xfrm>
            <a:custGeom>
              <a:avLst/>
              <a:gdLst>
                <a:gd name="T0" fmla="*/ 0 w 2"/>
                <a:gd name="T1" fmla="*/ 0 w 2"/>
                <a:gd name="T2" fmla="*/ 0 w 2"/>
                <a:gd name="T3" fmla="*/ 2 w 2"/>
                <a:gd name="T4" fmla="*/ 0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0" y="0"/>
                  </a:moveTo>
                  <a:lnTo>
                    <a:pt x="0" y="0"/>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96" name="Freeform 1014">
              <a:extLst>
                <a:ext uri="{FF2B5EF4-FFF2-40B4-BE49-F238E27FC236}">
                  <a16:creationId xmlns:a16="http://schemas.microsoft.com/office/drawing/2014/main" id="{B7B08710-3E3A-4A0A-A8CC-6EE7A493E336}"/>
                </a:ext>
              </a:extLst>
            </p:cNvPr>
            <p:cNvSpPr>
              <a:spLocks/>
            </p:cNvSpPr>
            <p:nvPr/>
          </p:nvSpPr>
          <p:spPr bwMode="auto">
            <a:xfrm>
              <a:off x="10664" y="2463"/>
              <a:ext cx="2" cy="0"/>
            </a:xfrm>
            <a:custGeom>
              <a:avLst/>
              <a:gdLst>
                <a:gd name="T0" fmla="*/ 0 w 1"/>
                <a:gd name="T1" fmla="*/ 4 w 1"/>
                <a:gd name="T2" fmla="*/ 4 w 1"/>
                <a:gd name="T3" fmla="*/ 0 w 1"/>
                <a:gd name="T4" fmla="*/ 0 w 1"/>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1">
                  <a:moveTo>
                    <a:pt x="0" y="0"/>
                  </a:moveTo>
                  <a:cubicBezTo>
                    <a:pt x="1" y="0"/>
                    <a:pt x="1" y="0"/>
                    <a:pt x="1" y="0"/>
                  </a:cubicBezTo>
                  <a:cubicBezTo>
                    <a:pt x="1" y="0"/>
                    <a:pt x="1" y="0"/>
                    <a:pt x="1" y="0"/>
                  </a:cubicBezTo>
                  <a:cubicBezTo>
                    <a:pt x="0" y="0"/>
                    <a:pt x="0" y="0"/>
                    <a:pt x="0" y="0"/>
                  </a:cubicBezTo>
                  <a:cubicBezTo>
                    <a:pt x="0" y="0"/>
                    <a:pt x="0" y="0"/>
                    <a:pt x="0"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97" name="Rectangle 1015">
              <a:extLst>
                <a:ext uri="{FF2B5EF4-FFF2-40B4-BE49-F238E27FC236}">
                  <a16:creationId xmlns:a16="http://schemas.microsoft.com/office/drawing/2014/main" id="{A80606C4-4075-41D6-9DA5-D3EE6FB5FFE6}"/>
                </a:ext>
              </a:extLst>
            </p:cNvPr>
            <p:cNvSpPr>
              <a:spLocks noChangeArrowheads="1"/>
            </p:cNvSpPr>
            <p:nvPr/>
          </p:nvSpPr>
          <p:spPr bwMode="auto">
            <a:xfrm>
              <a:off x="10693" y="2501"/>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798" name="Freeform 1016">
              <a:extLst>
                <a:ext uri="{FF2B5EF4-FFF2-40B4-BE49-F238E27FC236}">
                  <a16:creationId xmlns:a16="http://schemas.microsoft.com/office/drawing/2014/main" id="{7908E8AA-18D3-4109-866B-84D6B956F267}"/>
                </a:ext>
              </a:extLst>
            </p:cNvPr>
            <p:cNvSpPr>
              <a:spLocks/>
            </p:cNvSpPr>
            <p:nvPr/>
          </p:nvSpPr>
          <p:spPr bwMode="auto">
            <a:xfrm>
              <a:off x="10692" y="2523"/>
              <a:ext cx="1" cy="0"/>
            </a:xfrm>
            <a:custGeom>
              <a:avLst/>
              <a:gdLst>
                <a:gd name="T0" fmla="*/ 0 w 1"/>
                <a:gd name="T1" fmla="*/ 0 w 1"/>
                <a:gd name="T2" fmla="*/ 1 w 1"/>
                <a:gd name="T3" fmla="*/ 0 w 1"/>
                <a:gd name="T4" fmla="*/ 0 60000 65536"/>
                <a:gd name="T5" fmla="*/ 0 60000 65536"/>
                <a:gd name="T6" fmla="*/ 0 60000 65536"/>
                <a:gd name="T7" fmla="*/ 0 60000 65536"/>
              </a:gdLst>
              <a:ahLst/>
              <a:cxnLst>
                <a:cxn ang="T4">
                  <a:pos x="T0" y="0"/>
                </a:cxn>
                <a:cxn ang="T5">
                  <a:pos x="T1" y="0"/>
                </a:cxn>
                <a:cxn ang="T6">
                  <a:pos x="T2" y="0"/>
                </a:cxn>
                <a:cxn ang="T7">
                  <a:pos x="T3" y="0"/>
                </a:cxn>
              </a:cxnLst>
              <a:rect l="0" t="0" r="r" b="b"/>
              <a:pathLst>
                <a:path w="1">
                  <a:moveTo>
                    <a:pt x="0" y="0"/>
                  </a:moveTo>
                  <a:cubicBezTo>
                    <a:pt x="0" y="0"/>
                    <a:pt x="0" y="0"/>
                    <a:pt x="0" y="0"/>
                  </a:cubicBezTo>
                  <a:cubicBezTo>
                    <a:pt x="1" y="0"/>
                    <a:pt x="1" y="0"/>
                    <a:pt x="1" y="0"/>
                  </a:cubicBezTo>
                  <a:cubicBezTo>
                    <a:pt x="0" y="0"/>
                    <a:pt x="0" y="0"/>
                    <a:pt x="0"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99" name="Freeform 1017">
              <a:extLst>
                <a:ext uri="{FF2B5EF4-FFF2-40B4-BE49-F238E27FC236}">
                  <a16:creationId xmlns:a16="http://schemas.microsoft.com/office/drawing/2014/main" id="{D9E7F4EB-936E-432A-B963-50E3A821EC0E}"/>
                </a:ext>
              </a:extLst>
            </p:cNvPr>
            <p:cNvSpPr>
              <a:spLocks/>
            </p:cNvSpPr>
            <p:nvPr/>
          </p:nvSpPr>
          <p:spPr bwMode="auto">
            <a:xfrm>
              <a:off x="10688" y="2508"/>
              <a:ext cx="2" cy="1"/>
            </a:xfrm>
            <a:custGeom>
              <a:avLst/>
              <a:gdLst>
                <a:gd name="T0" fmla="*/ 0 w 1"/>
                <a:gd name="T1" fmla="*/ 0 h 1"/>
                <a:gd name="T2" fmla="*/ 4 w 1"/>
                <a:gd name="T3" fmla="*/ 1 h 1"/>
                <a:gd name="T4" fmla="*/ 4 w 1"/>
                <a:gd name="T5" fmla="*/ 0 h 1"/>
                <a:gd name="T6" fmla="*/ 0 w 1"/>
                <a:gd name="T7" fmla="*/ 0 h 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 h="1">
                  <a:moveTo>
                    <a:pt x="0" y="0"/>
                  </a:moveTo>
                  <a:cubicBezTo>
                    <a:pt x="1" y="1"/>
                    <a:pt x="1" y="1"/>
                    <a:pt x="1" y="1"/>
                  </a:cubicBezTo>
                  <a:cubicBezTo>
                    <a:pt x="1" y="0"/>
                    <a:pt x="1" y="0"/>
                    <a:pt x="1" y="0"/>
                  </a:cubicBezTo>
                  <a:cubicBezTo>
                    <a:pt x="1" y="0"/>
                    <a:pt x="0" y="0"/>
                    <a:pt x="0"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00" name="Freeform 1018">
              <a:extLst>
                <a:ext uri="{FF2B5EF4-FFF2-40B4-BE49-F238E27FC236}">
                  <a16:creationId xmlns:a16="http://schemas.microsoft.com/office/drawing/2014/main" id="{1C3804B6-4CD7-4C25-92E1-D838680014B7}"/>
                </a:ext>
              </a:extLst>
            </p:cNvPr>
            <p:cNvSpPr>
              <a:spLocks/>
            </p:cNvSpPr>
            <p:nvPr/>
          </p:nvSpPr>
          <p:spPr bwMode="auto">
            <a:xfrm>
              <a:off x="10690" y="2509"/>
              <a:ext cx="3" cy="2"/>
            </a:xfrm>
            <a:custGeom>
              <a:avLst/>
              <a:gdLst>
                <a:gd name="T0" fmla="*/ 2 w 3"/>
                <a:gd name="T1" fmla="*/ 0 h 2"/>
                <a:gd name="T2" fmla="*/ 2 w 3"/>
                <a:gd name="T3" fmla="*/ 0 h 2"/>
                <a:gd name="T4" fmla="*/ 0 w 3"/>
                <a:gd name="T5" fmla="*/ 2 h 2"/>
                <a:gd name="T6" fmla="*/ 2 w 3"/>
                <a:gd name="T7" fmla="*/ 2 h 2"/>
                <a:gd name="T8" fmla="*/ 3 w 3"/>
                <a:gd name="T9" fmla="*/ 2 h 2"/>
                <a:gd name="T10" fmla="*/ 3 w 3"/>
                <a:gd name="T11" fmla="*/ 2 h 2"/>
                <a:gd name="T12" fmla="*/ 3 w 3"/>
                <a:gd name="T13" fmla="*/ 0 h 2"/>
                <a:gd name="T14" fmla="*/ 2 w 3"/>
                <a:gd name="T15" fmla="*/ 0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 h="2">
                  <a:moveTo>
                    <a:pt x="2" y="0"/>
                  </a:moveTo>
                  <a:lnTo>
                    <a:pt x="2" y="0"/>
                  </a:lnTo>
                  <a:lnTo>
                    <a:pt x="0" y="2"/>
                  </a:lnTo>
                  <a:lnTo>
                    <a:pt x="2" y="2"/>
                  </a:lnTo>
                  <a:lnTo>
                    <a:pt x="3" y="2"/>
                  </a:lnTo>
                  <a:lnTo>
                    <a:pt x="3"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01" name="Freeform 1019">
              <a:extLst>
                <a:ext uri="{FF2B5EF4-FFF2-40B4-BE49-F238E27FC236}">
                  <a16:creationId xmlns:a16="http://schemas.microsoft.com/office/drawing/2014/main" id="{10755DF8-152B-4449-8C19-430D251AE005}"/>
                </a:ext>
              </a:extLst>
            </p:cNvPr>
            <p:cNvSpPr>
              <a:spLocks/>
            </p:cNvSpPr>
            <p:nvPr/>
          </p:nvSpPr>
          <p:spPr bwMode="auto">
            <a:xfrm>
              <a:off x="10692" y="2515"/>
              <a:ext cx="1" cy="0"/>
            </a:xfrm>
            <a:custGeom>
              <a:avLst/>
              <a:gdLst>
                <a:gd name="T0" fmla="*/ 0 w 1"/>
                <a:gd name="T1" fmla="*/ 0 w 1"/>
                <a:gd name="T2" fmla="*/ 0 w 1"/>
                <a:gd name="T3" fmla="*/ 1 w 1"/>
                <a:gd name="T4" fmla="*/ 1 w 1"/>
                <a:gd name="T5" fmla="*/ 1 w 1"/>
                <a:gd name="T6" fmla="*/ 0 w 1"/>
                <a:gd name="T7" fmla="*/ 0 60000 65536"/>
                <a:gd name="T8" fmla="*/ 0 60000 65536"/>
                <a:gd name="T9" fmla="*/ 0 60000 65536"/>
                <a:gd name="T10" fmla="*/ 0 60000 65536"/>
                <a:gd name="T11" fmla="*/ 0 60000 65536"/>
                <a:gd name="T12" fmla="*/ 0 60000 65536"/>
                <a:gd name="T13" fmla="*/ 0 60000 65536"/>
              </a:gdLst>
              <a:ahLst/>
              <a:cxnLst>
                <a:cxn ang="T7">
                  <a:pos x="T0" y="0"/>
                </a:cxn>
                <a:cxn ang="T8">
                  <a:pos x="T1" y="0"/>
                </a:cxn>
                <a:cxn ang="T9">
                  <a:pos x="T2" y="0"/>
                </a:cxn>
                <a:cxn ang="T10">
                  <a:pos x="T3" y="0"/>
                </a:cxn>
                <a:cxn ang="T11">
                  <a:pos x="T4" y="0"/>
                </a:cxn>
                <a:cxn ang="T12">
                  <a:pos x="T5" y="0"/>
                </a:cxn>
                <a:cxn ang="T13">
                  <a:pos x="T6" y="0"/>
                </a:cxn>
              </a:cxnLst>
              <a:rect l="0" t="0" r="r" b="b"/>
              <a:pathLst>
                <a:path w="1">
                  <a:moveTo>
                    <a:pt x="0" y="0"/>
                  </a:moveTo>
                  <a:lnTo>
                    <a:pt x="0" y="0"/>
                  </a:lnTo>
                  <a:lnTo>
                    <a:pt x="1"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02" name="Freeform 1020">
              <a:extLst>
                <a:ext uri="{FF2B5EF4-FFF2-40B4-BE49-F238E27FC236}">
                  <a16:creationId xmlns:a16="http://schemas.microsoft.com/office/drawing/2014/main" id="{3CD0956B-4B35-48FA-8046-D6EB0224D249}"/>
                </a:ext>
              </a:extLst>
            </p:cNvPr>
            <p:cNvSpPr>
              <a:spLocks/>
            </p:cNvSpPr>
            <p:nvPr/>
          </p:nvSpPr>
          <p:spPr bwMode="auto">
            <a:xfrm>
              <a:off x="10686" y="2501"/>
              <a:ext cx="2" cy="1"/>
            </a:xfrm>
            <a:custGeom>
              <a:avLst/>
              <a:gdLst>
                <a:gd name="T0" fmla="*/ 0 w 2"/>
                <a:gd name="T1" fmla="*/ 0 h 1"/>
                <a:gd name="T2" fmla="*/ 0 w 2"/>
                <a:gd name="T3" fmla="*/ 1 h 1"/>
                <a:gd name="T4" fmla="*/ 0 w 2"/>
                <a:gd name="T5" fmla="*/ 1 h 1"/>
                <a:gd name="T6" fmla="*/ 2 w 2"/>
                <a:gd name="T7" fmla="*/ 0 h 1"/>
                <a:gd name="T8" fmla="*/ 0 w 2"/>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0" y="0"/>
                  </a:moveTo>
                  <a:lnTo>
                    <a:pt x="0" y="1"/>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03" name="Rectangle 1021">
              <a:extLst>
                <a:ext uri="{FF2B5EF4-FFF2-40B4-BE49-F238E27FC236}">
                  <a16:creationId xmlns:a16="http://schemas.microsoft.com/office/drawing/2014/main" id="{ABEA9570-067B-4CAD-93D9-269E207CCDE2}"/>
                </a:ext>
              </a:extLst>
            </p:cNvPr>
            <p:cNvSpPr>
              <a:spLocks noChangeArrowheads="1"/>
            </p:cNvSpPr>
            <p:nvPr/>
          </p:nvSpPr>
          <p:spPr bwMode="auto">
            <a:xfrm>
              <a:off x="10688" y="2516"/>
              <a:ext cx="2" cy="2"/>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804" name="Freeform 1022">
              <a:extLst>
                <a:ext uri="{FF2B5EF4-FFF2-40B4-BE49-F238E27FC236}">
                  <a16:creationId xmlns:a16="http://schemas.microsoft.com/office/drawing/2014/main" id="{498A922B-720F-477C-BCA6-9FC39953A69C}"/>
                </a:ext>
              </a:extLst>
            </p:cNvPr>
            <p:cNvSpPr>
              <a:spLocks/>
            </p:cNvSpPr>
            <p:nvPr/>
          </p:nvSpPr>
          <p:spPr bwMode="auto">
            <a:xfrm>
              <a:off x="10688" y="2520"/>
              <a:ext cx="2" cy="1"/>
            </a:xfrm>
            <a:custGeom>
              <a:avLst/>
              <a:gdLst>
                <a:gd name="T0" fmla="*/ 0 w 1"/>
                <a:gd name="T1" fmla="*/ 0 h 1"/>
                <a:gd name="T2" fmla="*/ 0 w 1"/>
                <a:gd name="T3" fmla="*/ 1 h 1"/>
                <a:gd name="T4" fmla="*/ 0 w 1"/>
                <a:gd name="T5" fmla="*/ 1 h 1"/>
                <a:gd name="T6" fmla="*/ 4 w 1"/>
                <a:gd name="T7" fmla="*/ 1 h 1"/>
                <a:gd name="T8" fmla="*/ 4 w 1"/>
                <a:gd name="T9" fmla="*/ 1 h 1"/>
                <a:gd name="T10" fmla="*/ 0 w 1"/>
                <a:gd name="T11" fmla="*/ 0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0" y="0"/>
                  </a:moveTo>
                  <a:cubicBezTo>
                    <a:pt x="0" y="1"/>
                    <a:pt x="0" y="1"/>
                    <a:pt x="0" y="1"/>
                  </a:cubicBezTo>
                  <a:cubicBezTo>
                    <a:pt x="0" y="1"/>
                    <a:pt x="0" y="1"/>
                    <a:pt x="0" y="1"/>
                  </a:cubicBezTo>
                  <a:cubicBezTo>
                    <a:pt x="1" y="1"/>
                    <a:pt x="1" y="1"/>
                    <a:pt x="1" y="1"/>
                  </a:cubicBezTo>
                  <a:cubicBezTo>
                    <a:pt x="1" y="1"/>
                    <a:pt x="1" y="1"/>
                    <a:pt x="1" y="1"/>
                  </a:cubicBezTo>
                  <a:cubicBezTo>
                    <a:pt x="1" y="0"/>
                    <a:pt x="0" y="1"/>
                    <a:pt x="0"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05" name="Freeform 1023">
              <a:extLst>
                <a:ext uri="{FF2B5EF4-FFF2-40B4-BE49-F238E27FC236}">
                  <a16:creationId xmlns:a16="http://schemas.microsoft.com/office/drawing/2014/main" id="{9B6D60BC-7B1A-43A9-8C9A-DC09E37B6587}"/>
                </a:ext>
              </a:extLst>
            </p:cNvPr>
            <p:cNvSpPr>
              <a:spLocks/>
            </p:cNvSpPr>
            <p:nvPr/>
          </p:nvSpPr>
          <p:spPr bwMode="auto">
            <a:xfrm>
              <a:off x="10686" y="2528"/>
              <a:ext cx="2" cy="2"/>
            </a:xfrm>
            <a:custGeom>
              <a:avLst/>
              <a:gdLst>
                <a:gd name="T0" fmla="*/ 0 w 2"/>
                <a:gd name="T1" fmla="*/ 2 h 2"/>
                <a:gd name="T2" fmla="*/ 0 w 2"/>
                <a:gd name="T3" fmla="*/ 2 h 2"/>
                <a:gd name="T4" fmla="*/ 2 w 2"/>
                <a:gd name="T5" fmla="*/ 2 h 2"/>
                <a:gd name="T6" fmla="*/ 0 w 2"/>
                <a:gd name="T7" fmla="*/ 0 h 2"/>
                <a:gd name="T8" fmla="*/ 0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0" y="2"/>
                  </a:lnTo>
                  <a:lnTo>
                    <a:pt x="2" y="2"/>
                  </a:lnTo>
                  <a:lnTo>
                    <a:pt x="0"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06" name="Freeform 1024">
              <a:extLst>
                <a:ext uri="{FF2B5EF4-FFF2-40B4-BE49-F238E27FC236}">
                  <a16:creationId xmlns:a16="http://schemas.microsoft.com/office/drawing/2014/main" id="{49527A01-709C-4BEB-9A62-687C6334D01E}"/>
                </a:ext>
              </a:extLst>
            </p:cNvPr>
            <p:cNvSpPr>
              <a:spLocks/>
            </p:cNvSpPr>
            <p:nvPr/>
          </p:nvSpPr>
          <p:spPr bwMode="auto">
            <a:xfrm>
              <a:off x="10697" y="2502"/>
              <a:ext cx="1" cy="2"/>
            </a:xfrm>
            <a:custGeom>
              <a:avLst/>
              <a:gdLst>
                <a:gd name="T0" fmla="*/ 1 w 1"/>
                <a:gd name="T1" fmla="*/ 0 h 2"/>
                <a:gd name="T2" fmla="*/ 0 w 1"/>
                <a:gd name="T3" fmla="*/ 2 h 2"/>
                <a:gd name="T4" fmla="*/ 0 w 1"/>
                <a:gd name="T5" fmla="*/ 2 h 2"/>
                <a:gd name="T6" fmla="*/ 1 w 1"/>
                <a:gd name="T7" fmla="*/ 2 h 2"/>
                <a:gd name="T8" fmla="*/ 1 w 1"/>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2">
                  <a:moveTo>
                    <a:pt x="1" y="0"/>
                  </a:moveTo>
                  <a:lnTo>
                    <a:pt x="0" y="2"/>
                  </a:lnTo>
                  <a:lnTo>
                    <a:pt x="1" y="2"/>
                  </a:ln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07" name="Freeform 1025">
              <a:extLst>
                <a:ext uri="{FF2B5EF4-FFF2-40B4-BE49-F238E27FC236}">
                  <a16:creationId xmlns:a16="http://schemas.microsoft.com/office/drawing/2014/main" id="{2A14DBC8-AEF5-4F2D-9ED3-27A75CEDD52E}"/>
                </a:ext>
              </a:extLst>
            </p:cNvPr>
            <p:cNvSpPr>
              <a:spLocks/>
            </p:cNvSpPr>
            <p:nvPr/>
          </p:nvSpPr>
          <p:spPr bwMode="auto">
            <a:xfrm>
              <a:off x="10698" y="2527"/>
              <a:ext cx="2" cy="1"/>
            </a:xfrm>
            <a:custGeom>
              <a:avLst/>
              <a:gdLst>
                <a:gd name="T0" fmla="*/ 0 w 2"/>
                <a:gd name="T1" fmla="*/ 1 h 1"/>
                <a:gd name="T2" fmla="*/ 0 w 2"/>
                <a:gd name="T3" fmla="*/ 1 h 1"/>
                <a:gd name="T4" fmla="*/ 0 w 2"/>
                <a:gd name="T5" fmla="*/ 1 h 1"/>
                <a:gd name="T6" fmla="*/ 0 w 2"/>
                <a:gd name="T7" fmla="*/ 1 h 1"/>
                <a:gd name="T8" fmla="*/ 0 w 2"/>
                <a:gd name="T9" fmla="*/ 1 h 1"/>
                <a:gd name="T10" fmla="*/ 0 w 2"/>
                <a:gd name="T11" fmla="*/ 1 h 1"/>
                <a:gd name="T12" fmla="*/ 2 w 2"/>
                <a:gd name="T13" fmla="*/ 1 h 1"/>
                <a:gd name="T14" fmla="*/ 0 w 2"/>
                <a:gd name="T15" fmla="*/ 0 h 1"/>
                <a:gd name="T16" fmla="*/ 0 w 2"/>
                <a:gd name="T17" fmla="*/ 1 h 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 h="1">
                  <a:moveTo>
                    <a:pt x="0" y="1"/>
                  </a:moveTo>
                  <a:lnTo>
                    <a:pt x="0" y="1"/>
                  </a:lnTo>
                  <a:lnTo>
                    <a:pt x="2" y="1"/>
                  </a:lnTo>
                  <a:lnTo>
                    <a:pt x="0" y="0"/>
                  </a:lnTo>
                  <a:lnTo>
                    <a:pt x="0"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08" name="Freeform 1026">
              <a:extLst>
                <a:ext uri="{FF2B5EF4-FFF2-40B4-BE49-F238E27FC236}">
                  <a16:creationId xmlns:a16="http://schemas.microsoft.com/office/drawing/2014/main" id="{BD0F1079-D559-4EEE-B405-3665D4DEED61}"/>
                </a:ext>
              </a:extLst>
            </p:cNvPr>
            <p:cNvSpPr>
              <a:spLocks/>
            </p:cNvSpPr>
            <p:nvPr/>
          </p:nvSpPr>
          <p:spPr bwMode="auto">
            <a:xfrm>
              <a:off x="10695" y="2516"/>
              <a:ext cx="3" cy="2"/>
            </a:xfrm>
            <a:custGeom>
              <a:avLst/>
              <a:gdLst>
                <a:gd name="T0" fmla="*/ 0 w 2"/>
                <a:gd name="T1" fmla="*/ 0 h 1"/>
                <a:gd name="T2" fmla="*/ 0 w 2"/>
                <a:gd name="T3" fmla="*/ 0 h 1"/>
                <a:gd name="T4" fmla="*/ 0 w 2"/>
                <a:gd name="T5" fmla="*/ 0 h 1"/>
                <a:gd name="T6" fmla="*/ 3 w 2"/>
                <a:gd name="T7" fmla="*/ 4 h 1"/>
                <a:gd name="T8" fmla="*/ 3 w 2"/>
                <a:gd name="T9" fmla="*/ 0 h 1"/>
                <a:gd name="T10" fmla="*/ 3 w 2"/>
                <a:gd name="T11" fmla="*/ 0 h 1"/>
                <a:gd name="T12" fmla="*/ 0 w 2"/>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0" y="0"/>
                  </a:moveTo>
                  <a:cubicBezTo>
                    <a:pt x="0" y="0"/>
                    <a:pt x="0" y="0"/>
                    <a:pt x="0" y="0"/>
                  </a:cubicBezTo>
                  <a:cubicBezTo>
                    <a:pt x="0" y="0"/>
                    <a:pt x="0" y="0"/>
                    <a:pt x="0" y="0"/>
                  </a:cubicBezTo>
                  <a:cubicBezTo>
                    <a:pt x="1" y="1"/>
                    <a:pt x="1" y="1"/>
                    <a:pt x="1" y="1"/>
                  </a:cubicBezTo>
                  <a:cubicBezTo>
                    <a:pt x="1" y="1"/>
                    <a:pt x="2" y="0"/>
                    <a:pt x="1" y="0"/>
                  </a:cubicBezTo>
                  <a:cubicBezTo>
                    <a:pt x="1" y="0"/>
                    <a:pt x="1" y="0"/>
                    <a:pt x="1" y="0"/>
                  </a:cubicBez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09" name="Freeform 1027">
              <a:extLst>
                <a:ext uri="{FF2B5EF4-FFF2-40B4-BE49-F238E27FC236}">
                  <a16:creationId xmlns:a16="http://schemas.microsoft.com/office/drawing/2014/main" id="{D98EDFF3-BD1F-4AF0-A70F-542EB23D650E}"/>
                </a:ext>
              </a:extLst>
            </p:cNvPr>
            <p:cNvSpPr>
              <a:spLocks/>
            </p:cNvSpPr>
            <p:nvPr/>
          </p:nvSpPr>
          <p:spPr bwMode="auto">
            <a:xfrm>
              <a:off x="10695" y="2521"/>
              <a:ext cx="2" cy="0"/>
            </a:xfrm>
            <a:custGeom>
              <a:avLst/>
              <a:gdLst>
                <a:gd name="T0" fmla="*/ 2 w 2"/>
                <a:gd name="T1" fmla="*/ 2 w 2"/>
                <a:gd name="T2" fmla="*/ 0 w 2"/>
                <a:gd name="T3" fmla="*/ 2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10" name="Rectangle 1028">
              <a:extLst>
                <a:ext uri="{FF2B5EF4-FFF2-40B4-BE49-F238E27FC236}">
                  <a16:creationId xmlns:a16="http://schemas.microsoft.com/office/drawing/2014/main" id="{38E6B037-642D-4CEC-BF76-0C6DF15A9863}"/>
                </a:ext>
              </a:extLst>
            </p:cNvPr>
            <p:cNvSpPr>
              <a:spLocks noChangeArrowheads="1"/>
            </p:cNvSpPr>
            <p:nvPr/>
          </p:nvSpPr>
          <p:spPr bwMode="auto">
            <a:xfrm>
              <a:off x="10662" y="2516"/>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811" name="Rectangle 1029">
              <a:extLst>
                <a:ext uri="{FF2B5EF4-FFF2-40B4-BE49-F238E27FC236}">
                  <a16:creationId xmlns:a16="http://schemas.microsoft.com/office/drawing/2014/main" id="{23FF6A77-C935-48D4-9F94-3C44DFCF9519}"/>
                </a:ext>
              </a:extLst>
            </p:cNvPr>
            <p:cNvSpPr>
              <a:spLocks noChangeArrowheads="1"/>
            </p:cNvSpPr>
            <p:nvPr/>
          </p:nvSpPr>
          <p:spPr bwMode="auto">
            <a:xfrm>
              <a:off x="10695" y="2461"/>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812" name="Freeform 1030">
              <a:extLst>
                <a:ext uri="{FF2B5EF4-FFF2-40B4-BE49-F238E27FC236}">
                  <a16:creationId xmlns:a16="http://schemas.microsoft.com/office/drawing/2014/main" id="{27536F2B-F418-458A-9043-088457BCA73F}"/>
                </a:ext>
              </a:extLst>
            </p:cNvPr>
            <p:cNvSpPr>
              <a:spLocks/>
            </p:cNvSpPr>
            <p:nvPr/>
          </p:nvSpPr>
          <p:spPr bwMode="auto">
            <a:xfrm>
              <a:off x="10695" y="2528"/>
              <a:ext cx="2" cy="2"/>
            </a:xfrm>
            <a:custGeom>
              <a:avLst/>
              <a:gdLst>
                <a:gd name="T0" fmla="*/ 0 w 1"/>
                <a:gd name="T1" fmla="*/ 4 h 1"/>
                <a:gd name="T2" fmla="*/ 0 w 1"/>
                <a:gd name="T3" fmla="*/ 4 h 1"/>
                <a:gd name="T4" fmla="*/ 4 w 1"/>
                <a:gd name="T5" fmla="*/ 4 h 1"/>
                <a:gd name="T6" fmla="*/ 4 w 1"/>
                <a:gd name="T7" fmla="*/ 0 h 1"/>
                <a:gd name="T8" fmla="*/ 0 w 1"/>
                <a:gd name="T9" fmla="*/ 4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0" y="1"/>
                  </a:moveTo>
                  <a:cubicBezTo>
                    <a:pt x="0" y="1"/>
                    <a:pt x="0" y="1"/>
                    <a:pt x="0" y="1"/>
                  </a:cubicBezTo>
                  <a:cubicBezTo>
                    <a:pt x="1" y="1"/>
                    <a:pt x="1" y="1"/>
                    <a:pt x="1" y="1"/>
                  </a:cubicBezTo>
                  <a:cubicBezTo>
                    <a:pt x="1" y="0"/>
                    <a:pt x="1" y="0"/>
                    <a:pt x="1" y="0"/>
                  </a:cubicBezTo>
                  <a:lnTo>
                    <a:pt x="0"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13" name="Freeform 1031">
              <a:extLst>
                <a:ext uri="{FF2B5EF4-FFF2-40B4-BE49-F238E27FC236}">
                  <a16:creationId xmlns:a16="http://schemas.microsoft.com/office/drawing/2014/main" id="{39542089-31D6-4436-A450-CFC667E43F0C}"/>
                </a:ext>
              </a:extLst>
            </p:cNvPr>
            <p:cNvSpPr>
              <a:spLocks/>
            </p:cNvSpPr>
            <p:nvPr/>
          </p:nvSpPr>
          <p:spPr bwMode="auto">
            <a:xfrm>
              <a:off x="10667" y="2527"/>
              <a:ext cx="2" cy="0"/>
            </a:xfrm>
            <a:custGeom>
              <a:avLst/>
              <a:gdLst>
                <a:gd name="T0" fmla="*/ 0 w 1"/>
                <a:gd name="T1" fmla="*/ 0 w 1"/>
                <a:gd name="T2" fmla="*/ 0 w 1"/>
                <a:gd name="T3" fmla="*/ 4 w 1"/>
                <a:gd name="T4" fmla="*/ 4 w 1"/>
                <a:gd name="T5" fmla="*/ 0 w 1"/>
                <a:gd name="T6" fmla="*/ 0 60000 65536"/>
                <a:gd name="T7" fmla="*/ 0 60000 65536"/>
                <a:gd name="T8" fmla="*/ 0 60000 65536"/>
                <a:gd name="T9" fmla="*/ 0 60000 65536"/>
                <a:gd name="T10" fmla="*/ 0 60000 65536"/>
                <a:gd name="T11" fmla="*/ 0 60000 65536"/>
              </a:gdLst>
              <a:ahLst/>
              <a:cxnLst>
                <a:cxn ang="T6">
                  <a:pos x="T0" y="0"/>
                </a:cxn>
                <a:cxn ang="T7">
                  <a:pos x="T1" y="0"/>
                </a:cxn>
                <a:cxn ang="T8">
                  <a:pos x="T2" y="0"/>
                </a:cxn>
                <a:cxn ang="T9">
                  <a:pos x="T3" y="0"/>
                </a:cxn>
                <a:cxn ang="T10">
                  <a:pos x="T4" y="0"/>
                </a:cxn>
                <a:cxn ang="T11">
                  <a:pos x="T5" y="0"/>
                </a:cxn>
              </a:cxnLst>
              <a:rect l="0" t="0" r="r" b="b"/>
              <a:pathLst>
                <a:path w="1">
                  <a:moveTo>
                    <a:pt x="0" y="0"/>
                  </a:moveTo>
                  <a:cubicBezTo>
                    <a:pt x="0" y="0"/>
                    <a:pt x="0" y="0"/>
                    <a:pt x="0" y="0"/>
                  </a:cubicBezTo>
                  <a:cubicBezTo>
                    <a:pt x="0" y="0"/>
                    <a:pt x="0" y="0"/>
                    <a:pt x="0" y="0"/>
                  </a:cubicBezTo>
                  <a:cubicBezTo>
                    <a:pt x="1" y="0"/>
                    <a:pt x="1" y="0"/>
                    <a:pt x="1" y="0"/>
                  </a:cubicBezTo>
                  <a:cubicBezTo>
                    <a:pt x="1" y="0"/>
                    <a:pt x="1" y="0"/>
                    <a:pt x="1" y="0"/>
                  </a:cubicBezTo>
                  <a:cubicBezTo>
                    <a:pt x="1" y="0"/>
                    <a:pt x="0" y="0"/>
                    <a:pt x="0"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14" name="Freeform 1032">
              <a:extLst>
                <a:ext uri="{FF2B5EF4-FFF2-40B4-BE49-F238E27FC236}">
                  <a16:creationId xmlns:a16="http://schemas.microsoft.com/office/drawing/2014/main" id="{CC59C3EB-F89E-4F55-9AE6-29A8AE5D8B92}"/>
                </a:ext>
              </a:extLst>
            </p:cNvPr>
            <p:cNvSpPr>
              <a:spLocks/>
            </p:cNvSpPr>
            <p:nvPr/>
          </p:nvSpPr>
          <p:spPr bwMode="auto">
            <a:xfrm>
              <a:off x="10700" y="2523"/>
              <a:ext cx="2" cy="0"/>
            </a:xfrm>
            <a:custGeom>
              <a:avLst/>
              <a:gdLst>
                <a:gd name="T0" fmla="*/ 0 w 2"/>
                <a:gd name="T1" fmla="*/ 0 w 2"/>
                <a:gd name="T2" fmla="*/ 2 w 2"/>
                <a:gd name="T3" fmla="*/ 0 w 2"/>
                <a:gd name="T4" fmla="*/ 0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0" y="0"/>
                  </a:moveTo>
                  <a:lnTo>
                    <a:pt x="0" y="0"/>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15" name="Freeform 1033">
              <a:extLst>
                <a:ext uri="{FF2B5EF4-FFF2-40B4-BE49-F238E27FC236}">
                  <a16:creationId xmlns:a16="http://schemas.microsoft.com/office/drawing/2014/main" id="{5CFF3B3B-DE04-4E83-89EB-9F87156E3F1B}"/>
                </a:ext>
              </a:extLst>
            </p:cNvPr>
            <p:cNvSpPr>
              <a:spLocks/>
            </p:cNvSpPr>
            <p:nvPr/>
          </p:nvSpPr>
          <p:spPr bwMode="auto">
            <a:xfrm>
              <a:off x="10669" y="2520"/>
              <a:ext cx="2" cy="1"/>
            </a:xfrm>
            <a:custGeom>
              <a:avLst/>
              <a:gdLst>
                <a:gd name="T0" fmla="*/ 0 w 2"/>
                <a:gd name="T1" fmla="*/ 1 h 1"/>
                <a:gd name="T2" fmla="*/ 0 w 2"/>
                <a:gd name="T3" fmla="*/ 1 h 1"/>
                <a:gd name="T4" fmla="*/ 0 w 2"/>
                <a:gd name="T5" fmla="*/ 1 h 1"/>
                <a:gd name="T6" fmla="*/ 2 w 2"/>
                <a:gd name="T7" fmla="*/ 0 h 1"/>
                <a:gd name="T8" fmla="*/ 0 w 2"/>
                <a:gd name="T9" fmla="*/ 0 h 1"/>
                <a:gd name="T10" fmla="*/ 0 w 2"/>
                <a:gd name="T11" fmla="*/ 1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1">
                  <a:moveTo>
                    <a:pt x="0" y="1"/>
                  </a:moveTo>
                  <a:lnTo>
                    <a:pt x="0" y="1"/>
                  </a:lnTo>
                  <a:lnTo>
                    <a:pt x="2" y="0"/>
                  </a:lnTo>
                  <a:lnTo>
                    <a:pt x="0" y="0"/>
                  </a:lnTo>
                  <a:lnTo>
                    <a:pt x="0"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16" name="Freeform 1034">
              <a:extLst>
                <a:ext uri="{FF2B5EF4-FFF2-40B4-BE49-F238E27FC236}">
                  <a16:creationId xmlns:a16="http://schemas.microsoft.com/office/drawing/2014/main" id="{3180738B-3DBC-458F-9F55-5BD2731FDD47}"/>
                </a:ext>
              </a:extLst>
            </p:cNvPr>
            <p:cNvSpPr>
              <a:spLocks/>
            </p:cNvSpPr>
            <p:nvPr/>
          </p:nvSpPr>
          <p:spPr bwMode="auto">
            <a:xfrm>
              <a:off x="10671" y="2528"/>
              <a:ext cx="2" cy="2"/>
            </a:xfrm>
            <a:custGeom>
              <a:avLst/>
              <a:gdLst>
                <a:gd name="T0" fmla="*/ 0 w 2"/>
                <a:gd name="T1" fmla="*/ 0 h 2"/>
                <a:gd name="T2" fmla="*/ 0 w 2"/>
                <a:gd name="T3" fmla="*/ 0 h 2"/>
                <a:gd name="T4" fmla="*/ 0 w 2"/>
                <a:gd name="T5" fmla="*/ 2 h 2"/>
                <a:gd name="T6" fmla="*/ 0 w 2"/>
                <a:gd name="T7" fmla="*/ 2 h 2"/>
                <a:gd name="T8" fmla="*/ 2 w 2"/>
                <a:gd name="T9" fmla="*/ 2 h 2"/>
                <a:gd name="T10" fmla="*/ 2 w 2"/>
                <a:gd name="T11" fmla="*/ 0 h 2"/>
                <a:gd name="T12" fmla="*/ 2 w 2"/>
                <a:gd name="T13" fmla="*/ 0 h 2"/>
                <a:gd name="T14" fmla="*/ 0 w 2"/>
                <a:gd name="T15" fmla="*/ 0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2">
                  <a:moveTo>
                    <a:pt x="0" y="0"/>
                  </a:moveTo>
                  <a:lnTo>
                    <a:pt x="0" y="0"/>
                  </a:lnTo>
                  <a:lnTo>
                    <a:pt x="0" y="2"/>
                  </a:lnTo>
                  <a:lnTo>
                    <a:pt x="2" y="2"/>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17" name="Freeform 1035">
              <a:extLst>
                <a:ext uri="{FF2B5EF4-FFF2-40B4-BE49-F238E27FC236}">
                  <a16:creationId xmlns:a16="http://schemas.microsoft.com/office/drawing/2014/main" id="{0C81B4E9-1C1C-438C-8243-2377DD71C79C}"/>
                </a:ext>
              </a:extLst>
            </p:cNvPr>
            <p:cNvSpPr>
              <a:spLocks/>
            </p:cNvSpPr>
            <p:nvPr/>
          </p:nvSpPr>
          <p:spPr bwMode="auto">
            <a:xfrm>
              <a:off x="10673" y="2520"/>
              <a:ext cx="1" cy="1"/>
            </a:xfrm>
            <a:custGeom>
              <a:avLst/>
              <a:gdLst>
                <a:gd name="T0" fmla="*/ 0 w 1"/>
                <a:gd name="T1" fmla="*/ 0 h 1"/>
                <a:gd name="T2" fmla="*/ 0 w 1"/>
                <a:gd name="T3" fmla="*/ 1 h 1"/>
                <a:gd name="T4" fmla="*/ 1 w 1"/>
                <a:gd name="T5" fmla="*/ 1 h 1"/>
                <a:gd name="T6" fmla="*/ 0 w 1"/>
                <a:gd name="T7" fmla="*/ 0 h 1"/>
                <a:gd name="T8" fmla="*/ 0 w 1"/>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0" y="0"/>
                  </a:moveTo>
                  <a:lnTo>
                    <a:pt x="0" y="1"/>
                  </a:lnTo>
                  <a:lnTo>
                    <a:pt x="1" y="1"/>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18" name="Freeform 1036">
              <a:extLst>
                <a:ext uri="{FF2B5EF4-FFF2-40B4-BE49-F238E27FC236}">
                  <a16:creationId xmlns:a16="http://schemas.microsoft.com/office/drawing/2014/main" id="{37399172-9075-4F96-ACBC-D05E1E1482AC}"/>
                </a:ext>
              </a:extLst>
            </p:cNvPr>
            <p:cNvSpPr>
              <a:spLocks/>
            </p:cNvSpPr>
            <p:nvPr/>
          </p:nvSpPr>
          <p:spPr bwMode="auto">
            <a:xfrm>
              <a:off x="10662" y="2530"/>
              <a:ext cx="2" cy="0"/>
            </a:xfrm>
            <a:custGeom>
              <a:avLst/>
              <a:gdLst>
                <a:gd name="T0" fmla="*/ 0 w 2"/>
                <a:gd name="T1" fmla="*/ 2 w 2"/>
                <a:gd name="T2" fmla="*/ 2 w 2"/>
                <a:gd name="T3" fmla="*/ 2 w 2"/>
                <a:gd name="T4" fmla="*/ 0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0" y="0"/>
                  </a:move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19" name="Freeform 1037">
              <a:extLst>
                <a:ext uri="{FF2B5EF4-FFF2-40B4-BE49-F238E27FC236}">
                  <a16:creationId xmlns:a16="http://schemas.microsoft.com/office/drawing/2014/main" id="{BFCA9625-59A9-460F-A0A5-27001D9D9061}"/>
                </a:ext>
              </a:extLst>
            </p:cNvPr>
            <p:cNvSpPr>
              <a:spLocks/>
            </p:cNvSpPr>
            <p:nvPr/>
          </p:nvSpPr>
          <p:spPr bwMode="auto">
            <a:xfrm>
              <a:off x="10664" y="2506"/>
              <a:ext cx="3" cy="3"/>
            </a:xfrm>
            <a:custGeom>
              <a:avLst/>
              <a:gdLst>
                <a:gd name="T0" fmla="*/ 3 w 2"/>
                <a:gd name="T1" fmla="*/ 3 h 2"/>
                <a:gd name="T2" fmla="*/ 0 w 2"/>
                <a:gd name="T3" fmla="*/ 0 h 2"/>
                <a:gd name="T4" fmla="*/ 0 w 2"/>
                <a:gd name="T5" fmla="*/ 3 h 2"/>
                <a:gd name="T6" fmla="*/ 0 w 2"/>
                <a:gd name="T7" fmla="*/ 3 h 2"/>
                <a:gd name="T8" fmla="*/ 3 w 2"/>
                <a:gd name="T9" fmla="*/ 5 h 2"/>
                <a:gd name="T10" fmla="*/ 5 w 2"/>
                <a:gd name="T11" fmla="*/ 5 h 2"/>
                <a:gd name="T12" fmla="*/ 3 w 2"/>
                <a:gd name="T13" fmla="*/ 3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1" y="1"/>
                  </a:moveTo>
                  <a:cubicBezTo>
                    <a:pt x="1" y="1"/>
                    <a:pt x="1" y="1"/>
                    <a:pt x="0" y="0"/>
                  </a:cubicBezTo>
                  <a:cubicBezTo>
                    <a:pt x="0" y="1"/>
                    <a:pt x="0" y="1"/>
                    <a:pt x="0" y="1"/>
                  </a:cubicBezTo>
                  <a:cubicBezTo>
                    <a:pt x="0" y="1"/>
                    <a:pt x="0" y="1"/>
                    <a:pt x="0" y="1"/>
                  </a:cubicBezTo>
                  <a:cubicBezTo>
                    <a:pt x="0" y="1"/>
                    <a:pt x="1" y="1"/>
                    <a:pt x="1" y="2"/>
                  </a:cubicBezTo>
                  <a:cubicBezTo>
                    <a:pt x="1" y="2"/>
                    <a:pt x="1" y="2"/>
                    <a:pt x="2" y="2"/>
                  </a:cubicBezTo>
                  <a:lnTo>
                    <a:pt x="1"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20" name="Rectangle 1038">
              <a:extLst>
                <a:ext uri="{FF2B5EF4-FFF2-40B4-BE49-F238E27FC236}">
                  <a16:creationId xmlns:a16="http://schemas.microsoft.com/office/drawing/2014/main" id="{55E85B28-3B5B-4469-AC69-774EA701A3B1}"/>
                </a:ext>
              </a:extLst>
            </p:cNvPr>
            <p:cNvSpPr>
              <a:spLocks noChangeArrowheads="1"/>
            </p:cNvSpPr>
            <p:nvPr/>
          </p:nvSpPr>
          <p:spPr bwMode="auto">
            <a:xfrm>
              <a:off x="10664" y="2528"/>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821" name="Rectangle 1039">
              <a:extLst>
                <a:ext uri="{FF2B5EF4-FFF2-40B4-BE49-F238E27FC236}">
                  <a16:creationId xmlns:a16="http://schemas.microsoft.com/office/drawing/2014/main" id="{2C2E8C55-3C04-45E8-B2C3-C48860132396}"/>
                </a:ext>
              </a:extLst>
            </p:cNvPr>
            <p:cNvSpPr>
              <a:spLocks noChangeArrowheads="1"/>
            </p:cNvSpPr>
            <p:nvPr/>
          </p:nvSpPr>
          <p:spPr bwMode="auto">
            <a:xfrm>
              <a:off x="10705" y="2490"/>
              <a:ext cx="2"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822" name="Freeform 1040">
              <a:extLst>
                <a:ext uri="{FF2B5EF4-FFF2-40B4-BE49-F238E27FC236}">
                  <a16:creationId xmlns:a16="http://schemas.microsoft.com/office/drawing/2014/main" id="{B8FDC127-5776-4F6C-B6B8-75558D4FD1B4}"/>
                </a:ext>
              </a:extLst>
            </p:cNvPr>
            <p:cNvSpPr>
              <a:spLocks/>
            </p:cNvSpPr>
            <p:nvPr/>
          </p:nvSpPr>
          <p:spPr bwMode="auto">
            <a:xfrm>
              <a:off x="10678" y="2515"/>
              <a:ext cx="5" cy="1"/>
            </a:xfrm>
            <a:custGeom>
              <a:avLst/>
              <a:gdLst>
                <a:gd name="T0" fmla="*/ 3 w 3"/>
                <a:gd name="T1" fmla="*/ 0 h 1"/>
                <a:gd name="T2" fmla="*/ 3 w 3"/>
                <a:gd name="T3" fmla="*/ 0 h 1"/>
                <a:gd name="T4" fmla="*/ 0 w 3"/>
                <a:gd name="T5" fmla="*/ 0 h 1"/>
                <a:gd name="T6" fmla="*/ 3 w 3"/>
                <a:gd name="T7" fmla="*/ 1 h 1"/>
                <a:gd name="T8" fmla="*/ 5 w 3"/>
                <a:gd name="T9" fmla="*/ 1 h 1"/>
                <a:gd name="T10" fmla="*/ 8 w 3"/>
                <a:gd name="T11" fmla="*/ 0 h 1"/>
                <a:gd name="T12" fmla="*/ 5 w 3"/>
                <a:gd name="T13" fmla="*/ 0 h 1"/>
                <a:gd name="T14" fmla="*/ 3 w 3"/>
                <a:gd name="T15" fmla="*/ 0 h 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 h="1">
                  <a:moveTo>
                    <a:pt x="1" y="0"/>
                  </a:moveTo>
                  <a:cubicBezTo>
                    <a:pt x="1" y="0"/>
                    <a:pt x="1" y="0"/>
                    <a:pt x="1" y="0"/>
                  </a:cubicBezTo>
                  <a:cubicBezTo>
                    <a:pt x="0" y="0"/>
                    <a:pt x="0" y="0"/>
                    <a:pt x="0" y="0"/>
                  </a:cubicBezTo>
                  <a:cubicBezTo>
                    <a:pt x="1" y="1"/>
                    <a:pt x="1" y="1"/>
                    <a:pt x="1" y="1"/>
                  </a:cubicBezTo>
                  <a:cubicBezTo>
                    <a:pt x="2" y="1"/>
                    <a:pt x="2" y="1"/>
                    <a:pt x="2" y="1"/>
                  </a:cubicBezTo>
                  <a:cubicBezTo>
                    <a:pt x="2" y="1"/>
                    <a:pt x="2" y="1"/>
                    <a:pt x="3" y="0"/>
                  </a:cubicBezTo>
                  <a:cubicBezTo>
                    <a:pt x="2" y="0"/>
                    <a:pt x="2" y="0"/>
                    <a:pt x="2" y="0"/>
                  </a:cubicBezTo>
                  <a:cubicBezTo>
                    <a:pt x="2" y="0"/>
                    <a:pt x="1" y="0"/>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23" name="Freeform 1041">
              <a:extLst>
                <a:ext uri="{FF2B5EF4-FFF2-40B4-BE49-F238E27FC236}">
                  <a16:creationId xmlns:a16="http://schemas.microsoft.com/office/drawing/2014/main" id="{08135BB6-282A-439D-9F0B-4E205CA85C01}"/>
                </a:ext>
              </a:extLst>
            </p:cNvPr>
            <p:cNvSpPr>
              <a:spLocks/>
            </p:cNvSpPr>
            <p:nvPr/>
          </p:nvSpPr>
          <p:spPr bwMode="auto">
            <a:xfrm>
              <a:off x="10679" y="2528"/>
              <a:ext cx="2" cy="2"/>
            </a:xfrm>
            <a:custGeom>
              <a:avLst/>
              <a:gdLst>
                <a:gd name="T0" fmla="*/ 0 w 2"/>
                <a:gd name="T1" fmla="*/ 0 h 2"/>
                <a:gd name="T2" fmla="*/ 0 w 2"/>
                <a:gd name="T3" fmla="*/ 2 h 2"/>
                <a:gd name="T4" fmla="*/ 0 w 2"/>
                <a:gd name="T5" fmla="*/ 2 h 2"/>
                <a:gd name="T6" fmla="*/ 2 w 2"/>
                <a:gd name="T7" fmla="*/ 2 h 2"/>
                <a:gd name="T8" fmla="*/ 2 w 2"/>
                <a:gd name="T9" fmla="*/ 0 h 2"/>
                <a:gd name="T10" fmla="*/ 2 w 2"/>
                <a:gd name="T11" fmla="*/ 0 h 2"/>
                <a:gd name="T12" fmla="*/ 0 w 2"/>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0" y="0"/>
                  </a:moveTo>
                  <a:lnTo>
                    <a:pt x="0" y="2"/>
                  </a:lnTo>
                  <a:lnTo>
                    <a:pt x="2" y="2"/>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24" name="Freeform 1042">
              <a:extLst>
                <a:ext uri="{FF2B5EF4-FFF2-40B4-BE49-F238E27FC236}">
                  <a16:creationId xmlns:a16="http://schemas.microsoft.com/office/drawing/2014/main" id="{90FF7007-F6DD-4CE3-93C1-45989AE1F48C}"/>
                </a:ext>
              </a:extLst>
            </p:cNvPr>
            <p:cNvSpPr>
              <a:spLocks/>
            </p:cNvSpPr>
            <p:nvPr/>
          </p:nvSpPr>
          <p:spPr bwMode="auto">
            <a:xfrm>
              <a:off x="10683" y="2521"/>
              <a:ext cx="2" cy="2"/>
            </a:xfrm>
            <a:custGeom>
              <a:avLst/>
              <a:gdLst>
                <a:gd name="T0" fmla="*/ 0 w 2"/>
                <a:gd name="T1" fmla="*/ 0 h 2"/>
                <a:gd name="T2" fmla="*/ 0 w 2"/>
                <a:gd name="T3" fmla="*/ 0 h 2"/>
                <a:gd name="T4" fmla="*/ 0 w 2"/>
                <a:gd name="T5" fmla="*/ 2 h 2"/>
                <a:gd name="T6" fmla="*/ 2 w 2"/>
                <a:gd name="T7" fmla="*/ 2 h 2"/>
                <a:gd name="T8" fmla="*/ 2 w 2"/>
                <a:gd name="T9" fmla="*/ 2 h 2"/>
                <a:gd name="T10" fmla="*/ 2 w 2"/>
                <a:gd name="T11" fmla="*/ 2 h 2"/>
                <a:gd name="T12" fmla="*/ 2 w 2"/>
                <a:gd name="T13" fmla="*/ 2 h 2"/>
                <a:gd name="T14" fmla="*/ 0 w 2"/>
                <a:gd name="T15" fmla="*/ 0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2">
                  <a:moveTo>
                    <a:pt x="0" y="0"/>
                  </a:moveTo>
                  <a:lnTo>
                    <a:pt x="0" y="0"/>
                  </a:lnTo>
                  <a:lnTo>
                    <a:pt x="0" y="2"/>
                  </a:lnTo>
                  <a:lnTo>
                    <a:pt x="2" y="2"/>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25" name="Freeform 1043">
              <a:extLst>
                <a:ext uri="{FF2B5EF4-FFF2-40B4-BE49-F238E27FC236}">
                  <a16:creationId xmlns:a16="http://schemas.microsoft.com/office/drawing/2014/main" id="{55FE0098-686B-4664-97B0-B384AFA0712C}"/>
                </a:ext>
              </a:extLst>
            </p:cNvPr>
            <p:cNvSpPr>
              <a:spLocks/>
            </p:cNvSpPr>
            <p:nvPr/>
          </p:nvSpPr>
          <p:spPr bwMode="auto">
            <a:xfrm>
              <a:off x="10676" y="2509"/>
              <a:ext cx="2" cy="2"/>
            </a:xfrm>
            <a:custGeom>
              <a:avLst/>
              <a:gdLst>
                <a:gd name="T0" fmla="*/ 0 w 2"/>
                <a:gd name="T1" fmla="*/ 0 h 2"/>
                <a:gd name="T2" fmla="*/ 0 w 2"/>
                <a:gd name="T3" fmla="*/ 0 h 2"/>
                <a:gd name="T4" fmla="*/ 0 w 2"/>
                <a:gd name="T5" fmla="*/ 2 h 2"/>
                <a:gd name="T6" fmla="*/ 0 w 2"/>
                <a:gd name="T7" fmla="*/ 2 h 2"/>
                <a:gd name="T8" fmla="*/ 2 w 2"/>
                <a:gd name="T9" fmla="*/ 2 h 2"/>
                <a:gd name="T10" fmla="*/ 2 w 2"/>
                <a:gd name="T11" fmla="*/ 0 h 2"/>
                <a:gd name="T12" fmla="*/ 2 w 2"/>
                <a:gd name="T13" fmla="*/ 0 h 2"/>
                <a:gd name="T14" fmla="*/ 0 w 2"/>
                <a:gd name="T15" fmla="*/ 0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2">
                  <a:moveTo>
                    <a:pt x="0" y="0"/>
                  </a:moveTo>
                  <a:lnTo>
                    <a:pt x="0" y="0"/>
                  </a:lnTo>
                  <a:lnTo>
                    <a:pt x="0" y="2"/>
                  </a:lnTo>
                  <a:lnTo>
                    <a:pt x="2" y="2"/>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26" name="Freeform 1044">
              <a:extLst>
                <a:ext uri="{FF2B5EF4-FFF2-40B4-BE49-F238E27FC236}">
                  <a16:creationId xmlns:a16="http://schemas.microsoft.com/office/drawing/2014/main" id="{1240663F-28AF-4948-9D1C-4A4227A5A5C3}"/>
                </a:ext>
              </a:extLst>
            </p:cNvPr>
            <p:cNvSpPr>
              <a:spLocks/>
            </p:cNvSpPr>
            <p:nvPr/>
          </p:nvSpPr>
          <p:spPr bwMode="auto">
            <a:xfrm>
              <a:off x="10678" y="2520"/>
              <a:ext cx="3" cy="1"/>
            </a:xfrm>
            <a:custGeom>
              <a:avLst/>
              <a:gdLst>
                <a:gd name="T0" fmla="*/ 3 w 3"/>
                <a:gd name="T1" fmla="*/ 1 h 1"/>
                <a:gd name="T2" fmla="*/ 3 w 3"/>
                <a:gd name="T3" fmla="*/ 0 h 1"/>
                <a:gd name="T4" fmla="*/ 3 w 3"/>
                <a:gd name="T5" fmla="*/ 0 h 1"/>
                <a:gd name="T6" fmla="*/ 1 w 3"/>
                <a:gd name="T7" fmla="*/ 1 h 1"/>
                <a:gd name="T8" fmla="*/ 0 w 3"/>
                <a:gd name="T9" fmla="*/ 1 h 1"/>
                <a:gd name="T10" fmla="*/ 1 w 3"/>
                <a:gd name="T11" fmla="*/ 1 h 1"/>
                <a:gd name="T12" fmla="*/ 1 w 3"/>
                <a:gd name="T13" fmla="*/ 1 h 1"/>
                <a:gd name="T14" fmla="*/ 3 w 3"/>
                <a:gd name="T15" fmla="*/ 1 h 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 h="1">
                  <a:moveTo>
                    <a:pt x="3" y="1"/>
                  </a:moveTo>
                  <a:lnTo>
                    <a:pt x="3" y="0"/>
                  </a:lnTo>
                  <a:lnTo>
                    <a:pt x="1" y="1"/>
                  </a:lnTo>
                  <a:lnTo>
                    <a:pt x="0" y="1"/>
                  </a:lnTo>
                  <a:lnTo>
                    <a:pt x="1" y="1"/>
                  </a:lnTo>
                  <a:lnTo>
                    <a:pt x="3"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27" name="Freeform 1045">
              <a:extLst>
                <a:ext uri="{FF2B5EF4-FFF2-40B4-BE49-F238E27FC236}">
                  <a16:creationId xmlns:a16="http://schemas.microsoft.com/office/drawing/2014/main" id="{88BE9E31-2509-4CAF-9519-E35C3D47756C}"/>
                </a:ext>
              </a:extLst>
            </p:cNvPr>
            <p:cNvSpPr>
              <a:spLocks/>
            </p:cNvSpPr>
            <p:nvPr/>
          </p:nvSpPr>
          <p:spPr bwMode="auto">
            <a:xfrm>
              <a:off x="10685" y="2513"/>
              <a:ext cx="1" cy="2"/>
            </a:xfrm>
            <a:custGeom>
              <a:avLst/>
              <a:gdLst>
                <a:gd name="T0" fmla="*/ 0 w 1"/>
                <a:gd name="T1" fmla="*/ 0 h 1"/>
                <a:gd name="T2" fmla="*/ 0 w 1"/>
                <a:gd name="T3" fmla="*/ 4 h 1"/>
                <a:gd name="T4" fmla="*/ 1 w 1"/>
                <a:gd name="T5" fmla="*/ 4 h 1"/>
                <a:gd name="T6" fmla="*/ 1 w 1"/>
                <a:gd name="T7" fmla="*/ 4 h 1"/>
                <a:gd name="T8" fmla="*/ 0 w 1"/>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0" y="0"/>
                  </a:moveTo>
                  <a:cubicBezTo>
                    <a:pt x="0" y="1"/>
                    <a:pt x="0" y="1"/>
                    <a:pt x="0" y="1"/>
                  </a:cubicBezTo>
                  <a:cubicBezTo>
                    <a:pt x="1" y="1"/>
                    <a:pt x="1" y="1"/>
                    <a:pt x="1" y="1"/>
                  </a:cubicBezTo>
                  <a:cubicBezTo>
                    <a:pt x="1" y="1"/>
                    <a:pt x="1" y="1"/>
                    <a:pt x="1" y="1"/>
                  </a:cubicBezTo>
                  <a:cubicBezTo>
                    <a:pt x="1" y="1"/>
                    <a:pt x="1" y="0"/>
                    <a:pt x="0"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28" name="Freeform 1046">
              <a:extLst>
                <a:ext uri="{FF2B5EF4-FFF2-40B4-BE49-F238E27FC236}">
                  <a16:creationId xmlns:a16="http://schemas.microsoft.com/office/drawing/2014/main" id="{930ABBAA-F7CC-41B9-9521-83A1855749E6}"/>
                </a:ext>
              </a:extLst>
            </p:cNvPr>
            <p:cNvSpPr>
              <a:spLocks/>
            </p:cNvSpPr>
            <p:nvPr/>
          </p:nvSpPr>
          <p:spPr bwMode="auto">
            <a:xfrm>
              <a:off x="10673" y="2508"/>
              <a:ext cx="1" cy="1"/>
            </a:xfrm>
            <a:custGeom>
              <a:avLst/>
              <a:gdLst>
                <a:gd name="T0" fmla="*/ 1 w 1"/>
                <a:gd name="T1" fmla="*/ 0 h 1"/>
                <a:gd name="T2" fmla="*/ 0 w 1"/>
                <a:gd name="T3" fmla="*/ 0 h 1"/>
                <a:gd name="T4" fmla="*/ 0 w 1"/>
                <a:gd name="T5" fmla="*/ 0 h 1"/>
                <a:gd name="T6" fmla="*/ 0 w 1"/>
                <a:gd name="T7" fmla="*/ 0 h 1"/>
                <a:gd name="T8" fmla="*/ 1 w 1"/>
                <a:gd name="T9" fmla="*/ 1 h 1"/>
                <a:gd name="T10" fmla="*/ 1 w 1"/>
                <a:gd name="T11" fmla="*/ 1 h 1"/>
                <a:gd name="T12" fmla="*/ 1 w 1"/>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1" y="0"/>
                  </a:moveTo>
                  <a:lnTo>
                    <a:pt x="0" y="0"/>
                  </a:lnTo>
                  <a:lnTo>
                    <a:pt x="1" y="1"/>
                  </a:ln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29" name="Freeform 1047">
              <a:extLst>
                <a:ext uri="{FF2B5EF4-FFF2-40B4-BE49-F238E27FC236}">
                  <a16:creationId xmlns:a16="http://schemas.microsoft.com/office/drawing/2014/main" id="{45337A83-CCEE-44D9-B1C0-BA9A63CCC883}"/>
                </a:ext>
              </a:extLst>
            </p:cNvPr>
            <p:cNvSpPr>
              <a:spLocks/>
            </p:cNvSpPr>
            <p:nvPr/>
          </p:nvSpPr>
          <p:spPr bwMode="auto">
            <a:xfrm>
              <a:off x="10690" y="2468"/>
              <a:ext cx="5" cy="3"/>
            </a:xfrm>
            <a:custGeom>
              <a:avLst/>
              <a:gdLst>
                <a:gd name="T0" fmla="*/ 3 w 3"/>
                <a:gd name="T1" fmla="*/ 0 h 2"/>
                <a:gd name="T2" fmla="*/ 0 w 3"/>
                <a:gd name="T3" fmla="*/ 0 h 2"/>
                <a:gd name="T4" fmla="*/ 0 w 3"/>
                <a:gd name="T5" fmla="*/ 0 h 2"/>
                <a:gd name="T6" fmla="*/ 0 w 3"/>
                <a:gd name="T7" fmla="*/ 0 h 2"/>
                <a:gd name="T8" fmla="*/ 3 w 3"/>
                <a:gd name="T9" fmla="*/ 3 h 2"/>
                <a:gd name="T10" fmla="*/ 8 w 3"/>
                <a:gd name="T11" fmla="*/ 5 h 2"/>
                <a:gd name="T12" fmla="*/ 8 w 3"/>
                <a:gd name="T13" fmla="*/ 5 h 2"/>
                <a:gd name="T14" fmla="*/ 5 w 3"/>
                <a:gd name="T15" fmla="*/ 3 h 2"/>
                <a:gd name="T16" fmla="*/ 3 w 3"/>
                <a:gd name="T17" fmla="*/ 0 h 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 h="2">
                  <a:moveTo>
                    <a:pt x="1" y="0"/>
                  </a:moveTo>
                  <a:cubicBezTo>
                    <a:pt x="0" y="0"/>
                    <a:pt x="0" y="0"/>
                    <a:pt x="0" y="0"/>
                  </a:cubicBezTo>
                  <a:cubicBezTo>
                    <a:pt x="0" y="0"/>
                    <a:pt x="0" y="0"/>
                    <a:pt x="0" y="0"/>
                  </a:cubicBezTo>
                  <a:cubicBezTo>
                    <a:pt x="0" y="0"/>
                    <a:pt x="0" y="0"/>
                    <a:pt x="0" y="0"/>
                  </a:cubicBezTo>
                  <a:cubicBezTo>
                    <a:pt x="1" y="1"/>
                    <a:pt x="1" y="1"/>
                    <a:pt x="1" y="1"/>
                  </a:cubicBezTo>
                  <a:cubicBezTo>
                    <a:pt x="1" y="2"/>
                    <a:pt x="2" y="2"/>
                    <a:pt x="3" y="2"/>
                  </a:cubicBezTo>
                  <a:cubicBezTo>
                    <a:pt x="3" y="2"/>
                    <a:pt x="3" y="2"/>
                    <a:pt x="3" y="2"/>
                  </a:cubicBezTo>
                  <a:cubicBezTo>
                    <a:pt x="2" y="1"/>
                    <a:pt x="2" y="1"/>
                    <a:pt x="2" y="1"/>
                  </a:cubicBezTo>
                  <a:cubicBezTo>
                    <a:pt x="2" y="1"/>
                    <a:pt x="2" y="1"/>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30" name="Freeform 1048">
              <a:extLst>
                <a:ext uri="{FF2B5EF4-FFF2-40B4-BE49-F238E27FC236}">
                  <a16:creationId xmlns:a16="http://schemas.microsoft.com/office/drawing/2014/main" id="{1B18D840-D752-4C51-BC29-7E8C1C2D656D}"/>
                </a:ext>
              </a:extLst>
            </p:cNvPr>
            <p:cNvSpPr>
              <a:spLocks/>
            </p:cNvSpPr>
            <p:nvPr/>
          </p:nvSpPr>
          <p:spPr bwMode="auto">
            <a:xfrm>
              <a:off x="10717" y="2497"/>
              <a:ext cx="2" cy="0"/>
            </a:xfrm>
            <a:custGeom>
              <a:avLst/>
              <a:gdLst>
                <a:gd name="T0" fmla="*/ 2 w 2"/>
                <a:gd name="T1" fmla="*/ 0 w 2"/>
                <a:gd name="T2" fmla="*/ 0 w 2"/>
                <a:gd name="T3" fmla="*/ 0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31" name="Rectangle 1049">
              <a:extLst>
                <a:ext uri="{FF2B5EF4-FFF2-40B4-BE49-F238E27FC236}">
                  <a16:creationId xmlns:a16="http://schemas.microsoft.com/office/drawing/2014/main" id="{FC5D6D78-5D58-49EB-915B-18C42793AEB3}"/>
                </a:ext>
              </a:extLst>
            </p:cNvPr>
            <p:cNvSpPr>
              <a:spLocks noChangeArrowheads="1"/>
            </p:cNvSpPr>
            <p:nvPr/>
          </p:nvSpPr>
          <p:spPr bwMode="auto">
            <a:xfrm>
              <a:off x="10719" y="2521"/>
              <a:ext cx="2"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832" name="Freeform 1050">
              <a:extLst>
                <a:ext uri="{FF2B5EF4-FFF2-40B4-BE49-F238E27FC236}">
                  <a16:creationId xmlns:a16="http://schemas.microsoft.com/office/drawing/2014/main" id="{C70751E2-AB88-43A6-958A-EC067BC97B3F}"/>
                </a:ext>
              </a:extLst>
            </p:cNvPr>
            <p:cNvSpPr>
              <a:spLocks/>
            </p:cNvSpPr>
            <p:nvPr/>
          </p:nvSpPr>
          <p:spPr bwMode="auto">
            <a:xfrm>
              <a:off x="10719" y="2496"/>
              <a:ext cx="0" cy="1"/>
            </a:xfrm>
            <a:custGeom>
              <a:avLst/>
              <a:gdLst>
                <a:gd name="T0" fmla="*/ 0 h 1"/>
                <a:gd name="T1" fmla="*/ 0 h 1"/>
                <a:gd name="T2" fmla="*/ 1 h 1"/>
                <a:gd name="T3" fmla="*/ 1 h 1"/>
                <a:gd name="T4" fmla="*/ 0 h 1"/>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1">
                  <a:moveTo>
                    <a:pt x="0" y="0"/>
                  </a:moveTo>
                  <a:cubicBezTo>
                    <a:pt x="0" y="0"/>
                    <a:pt x="0" y="0"/>
                    <a:pt x="0" y="0"/>
                  </a:cubicBezTo>
                  <a:cubicBezTo>
                    <a:pt x="0" y="1"/>
                    <a:pt x="0" y="1"/>
                    <a:pt x="0" y="1"/>
                  </a:cubicBezTo>
                  <a:cubicBezTo>
                    <a:pt x="0" y="1"/>
                    <a:pt x="0" y="1"/>
                    <a:pt x="0" y="1"/>
                  </a:cubicBezTo>
                  <a:cubicBezTo>
                    <a:pt x="0" y="1"/>
                    <a:pt x="0" y="1"/>
                    <a:pt x="0"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33" name="Freeform 1051">
              <a:extLst>
                <a:ext uri="{FF2B5EF4-FFF2-40B4-BE49-F238E27FC236}">
                  <a16:creationId xmlns:a16="http://schemas.microsoft.com/office/drawing/2014/main" id="{AFFEEDDD-DE29-47AB-B519-C11410B9E8ED}"/>
                </a:ext>
              </a:extLst>
            </p:cNvPr>
            <p:cNvSpPr>
              <a:spLocks/>
            </p:cNvSpPr>
            <p:nvPr/>
          </p:nvSpPr>
          <p:spPr bwMode="auto">
            <a:xfrm>
              <a:off x="10717" y="2523"/>
              <a:ext cx="0" cy="2"/>
            </a:xfrm>
            <a:custGeom>
              <a:avLst/>
              <a:gdLst>
                <a:gd name="T0" fmla="*/ 0 h 2"/>
                <a:gd name="T1" fmla="*/ 2 h 2"/>
                <a:gd name="T2" fmla="*/ 2 h 2"/>
                <a:gd name="T3" fmla="*/ 2 h 2"/>
                <a:gd name="T4" fmla="*/ 0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0"/>
                  </a:moveTo>
                  <a:lnTo>
                    <a:pt x="0" y="2"/>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34" name="Rectangle 1052">
              <a:extLst>
                <a:ext uri="{FF2B5EF4-FFF2-40B4-BE49-F238E27FC236}">
                  <a16:creationId xmlns:a16="http://schemas.microsoft.com/office/drawing/2014/main" id="{032FF3F2-DE6D-4C3A-84D6-52F9375F2013}"/>
                </a:ext>
              </a:extLst>
            </p:cNvPr>
            <p:cNvSpPr>
              <a:spLocks noChangeArrowheads="1"/>
            </p:cNvSpPr>
            <p:nvPr/>
          </p:nvSpPr>
          <p:spPr bwMode="auto">
            <a:xfrm>
              <a:off x="10723" y="2521"/>
              <a:ext cx="1" cy="2"/>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835" name="Freeform 1053">
              <a:extLst>
                <a:ext uri="{FF2B5EF4-FFF2-40B4-BE49-F238E27FC236}">
                  <a16:creationId xmlns:a16="http://schemas.microsoft.com/office/drawing/2014/main" id="{87139D5B-986C-4C61-A1EC-6BE5226A93C1}"/>
                </a:ext>
              </a:extLst>
            </p:cNvPr>
            <p:cNvSpPr>
              <a:spLocks/>
            </p:cNvSpPr>
            <p:nvPr/>
          </p:nvSpPr>
          <p:spPr bwMode="auto">
            <a:xfrm>
              <a:off x="10717" y="2511"/>
              <a:ext cx="2" cy="0"/>
            </a:xfrm>
            <a:custGeom>
              <a:avLst/>
              <a:gdLst>
                <a:gd name="T0" fmla="*/ 0 w 2"/>
                <a:gd name="T1" fmla="*/ 0 w 2"/>
                <a:gd name="T2" fmla="*/ 2 w 2"/>
                <a:gd name="T3" fmla="*/ 0 w 2"/>
                <a:gd name="T4" fmla="*/ 0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0" y="0"/>
                  </a:moveTo>
                  <a:lnTo>
                    <a:pt x="0" y="0"/>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36" name="Freeform 1054">
              <a:extLst>
                <a:ext uri="{FF2B5EF4-FFF2-40B4-BE49-F238E27FC236}">
                  <a16:creationId xmlns:a16="http://schemas.microsoft.com/office/drawing/2014/main" id="{825977B9-2C98-406D-B29A-DDB17D90A854}"/>
                </a:ext>
              </a:extLst>
            </p:cNvPr>
            <p:cNvSpPr>
              <a:spLocks/>
            </p:cNvSpPr>
            <p:nvPr/>
          </p:nvSpPr>
          <p:spPr bwMode="auto">
            <a:xfrm>
              <a:off x="10716" y="2511"/>
              <a:ext cx="1" cy="0"/>
            </a:xfrm>
            <a:custGeom>
              <a:avLst/>
              <a:gdLst>
                <a:gd name="T0" fmla="*/ 0 w 1"/>
                <a:gd name="T1" fmla="*/ 0 w 1"/>
                <a:gd name="T2" fmla="*/ 1 w 1"/>
                <a:gd name="T3" fmla="*/ 0 w 1"/>
                <a:gd name="T4" fmla="*/ 0 w 1"/>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1">
                  <a:moveTo>
                    <a:pt x="0" y="0"/>
                  </a:moveTo>
                  <a:lnTo>
                    <a:pt x="0" y="0"/>
                  </a:lnTo>
                  <a:lnTo>
                    <a:pt x="1"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37" name="Freeform 1055">
              <a:extLst>
                <a:ext uri="{FF2B5EF4-FFF2-40B4-BE49-F238E27FC236}">
                  <a16:creationId xmlns:a16="http://schemas.microsoft.com/office/drawing/2014/main" id="{3AE78651-0BFA-4025-A8F2-016577798FDD}"/>
                </a:ext>
              </a:extLst>
            </p:cNvPr>
            <p:cNvSpPr>
              <a:spLocks/>
            </p:cNvSpPr>
            <p:nvPr/>
          </p:nvSpPr>
          <p:spPr bwMode="auto">
            <a:xfrm>
              <a:off x="10716" y="2497"/>
              <a:ext cx="3" cy="2"/>
            </a:xfrm>
            <a:custGeom>
              <a:avLst/>
              <a:gdLst>
                <a:gd name="T0" fmla="*/ 1 w 3"/>
                <a:gd name="T1" fmla="*/ 0 h 2"/>
                <a:gd name="T2" fmla="*/ 0 w 3"/>
                <a:gd name="T3" fmla="*/ 0 h 2"/>
                <a:gd name="T4" fmla="*/ 1 w 3"/>
                <a:gd name="T5" fmla="*/ 0 h 2"/>
                <a:gd name="T6" fmla="*/ 3 w 3"/>
                <a:gd name="T7" fmla="*/ 2 h 2"/>
                <a:gd name="T8" fmla="*/ 1 w 3"/>
                <a:gd name="T9" fmla="*/ 0 h 2"/>
                <a:gd name="T10" fmla="*/ 1 w 3"/>
                <a:gd name="T11" fmla="*/ 0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 h="2">
                  <a:moveTo>
                    <a:pt x="1" y="0"/>
                  </a:moveTo>
                  <a:lnTo>
                    <a:pt x="0" y="0"/>
                  </a:lnTo>
                  <a:lnTo>
                    <a:pt x="1" y="0"/>
                  </a:lnTo>
                  <a:lnTo>
                    <a:pt x="3" y="2"/>
                  </a:ln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38" name="Freeform 1056">
              <a:extLst>
                <a:ext uri="{FF2B5EF4-FFF2-40B4-BE49-F238E27FC236}">
                  <a16:creationId xmlns:a16="http://schemas.microsoft.com/office/drawing/2014/main" id="{B612A4BF-5A79-4502-A886-2E7B19718835}"/>
                </a:ext>
              </a:extLst>
            </p:cNvPr>
            <p:cNvSpPr>
              <a:spLocks/>
            </p:cNvSpPr>
            <p:nvPr/>
          </p:nvSpPr>
          <p:spPr bwMode="auto">
            <a:xfrm>
              <a:off x="10743" y="2489"/>
              <a:ext cx="2" cy="1"/>
            </a:xfrm>
            <a:custGeom>
              <a:avLst/>
              <a:gdLst>
                <a:gd name="T0" fmla="*/ 2 w 2"/>
                <a:gd name="T1" fmla="*/ 1 h 1"/>
                <a:gd name="T2" fmla="*/ 0 w 2"/>
                <a:gd name="T3" fmla="*/ 0 h 1"/>
                <a:gd name="T4" fmla="*/ 0 w 2"/>
                <a:gd name="T5" fmla="*/ 1 h 1"/>
                <a:gd name="T6" fmla="*/ 0 w 2"/>
                <a:gd name="T7" fmla="*/ 1 h 1"/>
                <a:gd name="T8" fmla="*/ 2 w 2"/>
                <a:gd name="T9" fmla="*/ 1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2" y="1"/>
                  </a:moveTo>
                  <a:lnTo>
                    <a:pt x="0" y="0"/>
                  </a:lnTo>
                  <a:lnTo>
                    <a:pt x="0" y="1"/>
                  </a:lnTo>
                  <a:lnTo>
                    <a:pt x="2"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39" name="Freeform 1057">
              <a:extLst>
                <a:ext uri="{FF2B5EF4-FFF2-40B4-BE49-F238E27FC236}">
                  <a16:creationId xmlns:a16="http://schemas.microsoft.com/office/drawing/2014/main" id="{9BCB35A3-CBDE-4549-8478-B9C3E133303E}"/>
                </a:ext>
              </a:extLst>
            </p:cNvPr>
            <p:cNvSpPr>
              <a:spLocks/>
            </p:cNvSpPr>
            <p:nvPr/>
          </p:nvSpPr>
          <p:spPr bwMode="auto">
            <a:xfrm>
              <a:off x="10738" y="2490"/>
              <a:ext cx="2" cy="2"/>
            </a:xfrm>
            <a:custGeom>
              <a:avLst/>
              <a:gdLst>
                <a:gd name="T0" fmla="*/ 2 w 2"/>
                <a:gd name="T1" fmla="*/ 2 h 2"/>
                <a:gd name="T2" fmla="*/ 2 w 2"/>
                <a:gd name="T3" fmla="*/ 0 h 2"/>
                <a:gd name="T4" fmla="*/ 2 w 2"/>
                <a:gd name="T5" fmla="*/ 0 h 2"/>
                <a:gd name="T6" fmla="*/ 0 w 2"/>
                <a:gd name="T7" fmla="*/ 2 h 2"/>
                <a:gd name="T8" fmla="*/ 0 w 2"/>
                <a:gd name="T9" fmla="*/ 2 h 2"/>
                <a:gd name="T10" fmla="*/ 0 w 2"/>
                <a:gd name="T11" fmla="*/ 2 h 2"/>
                <a:gd name="T12" fmla="*/ 2 w 2"/>
                <a:gd name="T13" fmla="*/ 2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2" y="2"/>
                  </a:moveTo>
                  <a:lnTo>
                    <a:pt x="2" y="0"/>
                  </a:lnTo>
                  <a:lnTo>
                    <a:pt x="0" y="2"/>
                  </a:lnTo>
                  <a:lnTo>
                    <a:pt x="2"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40" name="Freeform 1058">
              <a:extLst>
                <a:ext uri="{FF2B5EF4-FFF2-40B4-BE49-F238E27FC236}">
                  <a16:creationId xmlns:a16="http://schemas.microsoft.com/office/drawing/2014/main" id="{CAF3F658-6F48-4407-ADD3-E6AD0FFACAA4}"/>
                </a:ext>
              </a:extLst>
            </p:cNvPr>
            <p:cNvSpPr>
              <a:spLocks/>
            </p:cNvSpPr>
            <p:nvPr/>
          </p:nvSpPr>
          <p:spPr bwMode="auto">
            <a:xfrm>
              <a:off x="10719" y="2516"/>
              <a:ext cx="4" cy="2"/>
            </a:xfrm>
            <a:custGeom>
              <a:avLst/>
              <a:gdLst>
                <a:gd name="T0" fmla="*/ 0 w 2"/>
                <a:gd name="T1" fmla="*/ 0 h 1"/>
                <a:gd name="T2" fmla="*/ 0 w 2"/>
                <a:gd name="T3" fmla="*/ 0 h 1"/>
                <a:gd name="T4" fmla="*/ 0 w 2"/>
                <a:gd name="T5" fmla="*/ 0 h 1"/>
                <a:gd name="T6" fmla="*/ 4 w 2"/>
                <a:gd name="T7" fmla="*/ 4 h 1"/>
                <a:gd name="T8" fmla="*/ 8 w 2"/>
                <a:gd name="T9" fmla="*/ 4 h 1"/>
                <a:gd name="T10" fmla="*/ 8 w 2"/>
                <a:gd name="T11" fmla="*/ 4 h 1"/>
                <a:gd name="T12" fmla="*/ 8 w 2"/>
                <a:gd name="T13" fmla="*/ 0 h 1"/>
                <a:gd name="T14" fmla="*/ 8 w 2"/>
                <a:gd name="T15" fmla="*/ 0 h 1"/>
                <a:gd name="T16" fmla="*/ 0 w 2"/>
                <a:gd name="T17" fmla="*/ 0 h 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 h="1">
                  <a:moveTo>
                    <a:pt x="0" y="0"/>
                  </a:moveTo>
                  <a:cubicBezTo>
                    <a:pt x="0" y="0"/>
                    <a:pt x="0" y="0"/>
                    <a:pt x="0" y="0"/>
                  </a:cubicBezTo>
                  <a:cubicBezTo>
                    <a:pt x="0" y="0"/>
                    <a:pt x="0" y="0"/>
                    <a:pt x="0" y="0"/>
                  </a:cubicBezTo>
                  <a:cubicBezTo>
                    <a:pt x="1" y="1"/>
                    <a:pt x="1" y="1"/>
                    <a:pt x="1" y="1"/>
                  </a:cubicBezTo>
                  <a:cubicBezTo>
                    <a:pt x="1" y="1"/>
                    <a:pt x="1" y="1"/>
                    <a:pt x="2" y="1"/>
                  </a:cubicBezTo>
                  <a:cubicBezTo>
                    <a:pt x="2" y="1"/>
                    <a:pt x="2" y="1"/>
                    <a:pt x="2" y="1"/>
                  </a:cubicBezTo>
                  <a:cubicBezTo>
                    <a:pt x="2" y="0"/>
                    <a:pt x="2" y="0"/>
                    <a:pt x="2" y="0"/>
                  </a:cubicBezTo>
                  <a:cubicBezTo>
                    <a:pt x="2" y="0"/>
                    <a:pt x="2" y="0"/>
                    <a:pt x="2" y="0"/>
                  </a:cubicBezTo>
                  <a:cubicBezTo>
                    <a:pt x="1" y="0"/>
                    <a:pt x="1" y="1"/>
                    <a:pt x="0"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41" name="Rectangle 1059">
              <a:extLst>
                <a:ext uri="{FF2B5EF4-FFF2-40B4-BE49-F238E27FC236}">
                  <a16:creationId xmlns:a16="http://schemas.microsoft.com/office/drawing/2014/main" id="{B490633D-75CD-4E9B-BD6C-9FB7D383E886}"/>
                </a:ext>
              </a:extLst>
            </p:cNvPr>
            <p:cNvSpPr>
              <a:spLocks noChangeArrowheads="1"/>
            </p:cNvSpPr>
            <p:nvPr/>
          </p:nvSpPr>
          <p:spPr bwMode="auto">
            <a:xfrm>
              <a:off x="10738" y="2496"/>
              <a:ext cx="2"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842" name="Freeform 1060">
              <a:extLst>
                <a:ext uri="{FF2B5EF4-FFF2-40B4-BE49-F238E27FC236}">
                  <a16:creationId xmlns:a16="http://schemas.microsoft.com/office/drawing/2014/main" id="{C00DCCAE-20D9-44A2-9537-4472BE7A8519}"/>
                </a:ext>
              </a:extLst>
            </p:cNvPr>
            <p:cNvSpPr>
              <a:spLocks/>
            </p:cNvSpPr>
            <p:nvPr/>
          </p:nvSpPr>
          <p:spPr bwMode="auto">
            <a:xfrm>
              <a:off x="10761" y="2492"/>
              <a:ext cx="3" cy="2"/>
            </a:xfrm>
            <a:custGeom>
              <a:avLst/>
              <a:gdLst>
                <a:gd name="T0" fmla="*/ 1 w 3"/>
                <a:gd name="T1" fmla="*/ 2 h 2"/>
                <a:gd name="T2" fmla="*/ 3 w 3"/>
                <a:gd name="T3" fmla="*/ 2 h 2"/>
                <a:gd name="T4" fmla="*/ 3 w 3"/>
                <a:gd name="T5" fmla="*/ 0 h 2"/>
                <a:gd name="T6" fmla="*/ 1 w 3"/>
                <a:gd name="T7" fmla="*/ 0 h 2"/>
                <a:gd name="T8" fmla="*/ 0 w 3"/>
                <a:gd name="T9" fmla="*/ 0 h 2"/>
                <a:gd name="T10" fmla="*/ 1 w 3"/>
                <a:gd name="T11" fmla="*/ 2 h 2"/>
                <a:gd name="T12" fmla="*/ 1 w 3"/>
                <a:gd name="T13" fmla="*/ 2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 h="2">
                  <a:moveTo>
                    <a:pt x="1" y="2"/>
                  </a:moveTo>
                  <a:lnTo>
                    <a:pt x="3" y="2"/>
                  </a:lnTo>
                  <a:lnTo>
                    <a:pt x="3" y="0"/>
                  </a:lnTo>
                  <a:lnTo>
                    <a:pt x="1" y="0"/>
                  </a:lnTo>
                  <a:lnTo>
                    <a:pt x="0" y="0"/>
                  </a:lnTo>
                  <a:lnTo>
                    <a:pt x="1"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43" name="Freeform 1061">
              <a:extLst>
                <a:ext uri="{FF2B5EF4-FFF2-40B4-BE49-F238E27FC236}">
                  <a16:creationId xmlns:a16="http://schemas.microsoft.com/office/drawing/2014/main" id="{DF6E988F-CC4A-45E8-B0E1-4F60E9553A8A}"/>
                </a:ext>
              </a:extLst>
            </p:cNvPr>
            <p:cNvSpPr>
              <a:spLocks/>
            </p:cNvSpPr>
            <p:nvPr/>
          </p:nvSpPr>
          <p:spPr bwMode="auto">
            <a:xfrm>
              <a:off x="10745" y="2490"/>
              <a:ext cx="3" cy="2"/>
            </a:xfrm>
            <a:custGeom>
              <a:avLst/>
              <a:gdLst>
                <a:gd name="T0" fmla="*/ 3 w 2"/>
                <a:gd name="T1" fmla="*/ 4 h 1"/>
                <a:gd name="T2" fmla="*/ 5 w 2"/>
                <a:gd name="T3" fmla="*/ 4 h 1"/>
                <a:gd name="T4" fmla="*/ 3 w 2"/>
                <a:gd name="T5" fmla="*/ 0 h 1"/>
                <a:gd name="T6" fmla="*/ 0 w 2"/>
                <a:gd name="T7" fmla="*/ 0 h 1"/>
                <a:gd name="T8" fmla="*/ 0 w 2"/>
                <a:gd name="T9" fmla="*/ 4 h 1"/>
                <a:gd name="T10" fmla="*/ 0 w 2"/>
                <a:gd name="T11" fmla="*/ 4 h 1"/>
                <a:gd name="T12" fmla="*/ 3 w 2"/>
                <a:gd name="T13" fmla="*/ 4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1" y="1"/>
                  </a:moveTo>
                  <a:cubicBezTo>
                    <a:pt x="2" y="1"/>
                    <a:pt x="2" y="1"/>
                    <a:pt x="2" y="1"/>
                  </a:cubicBezTo>
                  <a:cubicBezTo>
                    <a:pt x="2" y="0"/>
                    <a:pt x="1" y="0"/>
                    <a:pt x="1" y="0"/>
                  </a:cubicBezTo>
                  <a:cubicBezTo>
                    <a:pt x="0" y="0"/>
                    <a:pt x="0" y="0"/>
                    <a:pt x="0" y="0"/>
                  </a:cubicBezTo>
                  <a:cubicBezTo>
                    <a:pt x="0" y="1"/>
                    <a:pt x="0" y="1"/>
                    <a:pt x="0" y="1"/>
                  </a:cubicBezTo>
                  <a:cubicBezTo>
                    <a:pt x="0" y="1"/>
                    <a:pt x="0" y="1"/>
                    <a:pt x="0" y="1"/>
                  </a:cubicBezTo>
                  <a:lnTo>
                    <a:pt x="1"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44" name="Freeform 1062">
              <a:extLst>
                <a:ext uri="{FF2B5EF4-FFF2-40B4-BE49-F238E27FC236}">
                  <a16:creationId xmlns:a16="http://schemas.microsoft.com/office/drawing/2014/main" id="{3350719D-11EB-47A0-98AC-AEDEEA8F17D0}"/>
                </a:ext>
              </a:extLst>
            </p:cNvPr>
            <p:cNvSpPr>
              <a:spLocks/>
            </p:cNvSpPr>
            <p:nvPr/>
          </p:nvSpPr>
          <p:spPr bwMode="auto">
            <a:xfrm>
              <a:off x="10754" y="2482"/>
              <a:ext cx="1" cy="2"/>
            </a:xfrm>
            <a:custGeom>
              <a:avLst/>
              <a:gdLst>
                <a:gd name="T0" fmla="*/ 1 w 1"/>
                <a:gd name="T1" fmla="*/ 0 h 2"/>
                <a:gd name="T2" fmla="*/ 0 w 1"/>
                <a:gd name="T3" fmla="*/ 0 h 2"/>
                <a:gd name="T4" fmla="*/ 0 w 1"/>
                <a:gd name="T5" fmla="*/ 2 h 2"/>
                <a:gd name="T6" fmla="*/ 0 w 1"/>
                <a:gd name="T7" fmla="*/ 2 h 2"/>
                <a:gd name="T8" fmla="*/ 1 w 1"/>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2">
                  <a:moveTo>
                    <a:pt x="1" y="0"/>
                  </a:moveTo>
                  <a:lnTo>
                    <a:pt x="0" y="0"/>
                  </a:lnTo>
                  <a:lnTo>
                    <a:pt x="0" y="2"/>
                  </a:ln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45" name="Rectangle 1063">
              <a:extLst>
                <a:ext uri="{FF2B5EF4-FFF2-40B4-BE49-F238E27FC236}">
                  <a16:creationId xmlns:a16="http://schemas.microsoft.com/office/drawing/2014/main" id="{462F0A4B-24FC-492A-9FB4-AE2125DA4510}"/>
                </a:ext>
              </a:extLst>
            </p:cNvPr>
            <p:cNvSpPr>
              <a:spLocks noChangeArrowheads="1"/>
            </p:cNvSpPr>
            <p:nvPr/>
          </p:nvSpPr>
          <p:spPr bwMode="auto">
            <a:xfrm>
              <a:off x="10700" y="2501"/>
              <a:ext cx="2"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846" name="Freeform 1064">
              <a:extLst>
                <a:ext uri="{FF2B5EF4-FFF2-40B4-BE49-F238E27FC236}">
                  <a16:creationId xmlns:a16="http://schemas.microsoft.com/office/drawing/2014/main" id="{B32113DB-D290-4584-A8A3-9A02C8500D0D}"/>
                </a:ext>
              </a:extLst>
            </p:cNvPr>
            <p:cNvSpPr>
              <a:spLocks/>
            </p:cNvSpPr>
            <p:nvPr/>
          </p:nvSpPr>
          <p:spPr bwMode="auto">
            <a:xfrm>
              <a:off x="10714" y="2496"/>
              <a:ext cx="2" cy="1"/>
            </a:xfrm>
            <a:custGeom>
              <a:avLst/>
              <a:gdLst>
                <a:gd name="T0" fmla="*/ 0 w 2"/>
                <a:gd name="T1" fmla="*/ 0 h 1"/>
                <a:gd name="T2" fmla="*/ 2 w 2"/>
                <a:gd name="T3" fmla="*/ 1 h 1"/>
                <a:gd name="T4" fmla="*/ 2 w 2"/>
                <a:gd name="T5" fmla="*/ 0 h 1"/>
                <a:gd name="T6" fmla="*/ 0 w 2"/>
                <a:gd name="T7" fmla="*/ 0 h 1"/>
                <a:gd name="T8" fmla="*/ 0 w 2"/>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0" y="0"/>
                  </a:moveTo>
                  <a:lnTo>
                    <a:pt x="2" y="1"/>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47" name="Freeform 1065">
              <a:extLst>
                <a:ext uri="{FF2B5EF4-FFF2-40B4-BE49-F238E27FC236}">
                  <a16:creationId xmlns:a16="http://schemas.microsoft.com/office/drawing/2014/main" id="{6C5F3F9A-E1B5-492B-86BE-B501E572F4C5}"/>
                </a:ext>
              </a:extLst>
            </p:cNvPr>
            <p:cNvSpPr>
              <a:spLocks/>
            </p:cNvSpPr>
            <p:nvPr/>
          </p:nvSpPr>
          <p:spPr bwMode="auto">
            <a:xfrm>
              <a:off x="10700" y="2482"/>
              <a:ext cx="4" cy="3"/>
            </a:xfrm>
            <a:custGeom>
              <a:avLst/>
              <a:gdLst>
                <a:gd name="T0" fmla="*/ 0 w 4"/>
                <a:gd name="T1" fmla="*/ 2 h 3"/>
                <a:gd name="T2" fmla="*/ 0 w 4"/>
                <a:gd name="T3" fmla="*/ 2 h 3"/>
                <a:gd name="T4" fmla="*/ 0 w 4"/>
                <a:gd name="T5" fmla="*/ 2 h 3"/>
                <a:gd name="T6" fmla="*/ 2 w 4"/>
                <a:gd name="T7" fmla="*/ 3 h 3"/>
                <a:gd name="T8" fmla="*/ 2 w 4"/>
                <a:gd name="T9" fmla="*/ 2 h 3"/>
                <a:gd name="T10" fmla="*/ 4 w 4"/>
                <a:gd name="T11" fmla="*/ 2 h 3"/>
                <a:gd name="T12" fmla="*/ 2 w 4"/>
                <a:gd name="T13" fmla="*/ 0 h 3"/>
                <a:gd name="T14" fmla="*/ 0 w 4"/>
                <a:gd name="T15" fmla="*/ 2 h 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 h="3">
                  <a:moveTo>
                    <a:pt x="0" y="2"/>
                  </a:moveTo>
                  <a:lnTo>
                    <a:pt x="0" y="2"/>
                  </a:lnTo>
                  <a:lnTo>
                    <a:pt x="2" y="3"/>
                  </a:lnTo>
                  <a:lnTo>
                    <a:pt x="2" y="2"/>
                  </a:lnTo>
                  <a:lnTo>
                    <a:pt x="4" y="2"/>
                  </a:lnTo>
                  <a:lnTo>
                    <a:pt x="2"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48" name="Rectangle 1066">
              <a:extLst>
                <a:ext uri="{FF2B5EF4-FFF2-40B4-BE49-F238E27FC236}">
                  <a16:creationId xmlns:a16="http://schemas.microsoft.com/office/drawing/2014/main" id="{9AEFA5D2-E87A-472B-BEFC-DB9E2B9664F4}"/>
                </a:ext>
              </a:extLst>
            </p:cNvPr>
            <p:cNvSpPr>
              <a:spLocks noChangeArrowheads="1"/>
            </p:cNvSpPr>
            <p:nvPr/>
          </p:nvSpPr>
          <p:spPr bwMode="auto">
            <a:xfrm>
              <a:off x="10704" y="2508"/>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849" name="Freeform 1067">
              <a:extLst>
                <a:ext uri="{FF2B5EF4-FFF2-40B4-BE49-F238E27FC236}">
                  <a16:creationId xmlns:a16="http://schemas.microsoft.com/office/drawing/2014/main" id="{FB8B8EC2-1B42-49FD-9A78-904A74C5685D}"/>
                </a:ext>
              </a:extLst>
            </p:cNvPr>
            <p:cNvSpPr>
              <a:spLocks/>
            </p:cNvSpPr>
            <p:nvPr/>
          </p:nvSpPr>
          <p:spPr bwMode="auto">
            <a:xfrm>
              <a:off x="10698" y="2496"/>
              <a:ext cx="4" cy="1"/>
            </a:xfrm>
            <a:custGeom>
              <a:avLst/>
              <a:gdLst>
                <a:gd name="T0" fmla="*/ 4 w 2"/>
                <a:gd name="T1" fmla="*/ 0 h 1"/>
                <a:gd name="T2" fmla="*/ 0 w 2"/>
                <a:gd name="T3" fmla="*/ 0 h 1"/>
                <a:gd name="T4" fmla="*/ 4 w 2"/>
                <a:gd name="T5" fmla="*/ 0 h 1"/>
                <a:gd name="T6" fmla="*/ 4 w 2"/>
                <a:gd name="T7" fmla="*/ 1 h 1"/>
                <a:gd name="T8" fmla="*/ 4 w 2"/>
                <a:gd name="T9" fmla="*/ 1 h 1"/>
                <a:gd name="T10" fmla="*/ 8 w 2"/>
                <a:gd name="T11" fmla="*/ 1 h 1"/>
                <a:gd name="T12" fmla="*/ 8 w 2"/>
                <a:gd name="T13" fmla="*/ 0 h 1"/>
                <a:gd name="T14" fmla="*/ 4 w 2"/>
                <a:gd name="T15" fmla="*/ 0 h 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1">
                  <a:moveTo>
                    <a:pt x="1" y="0"/>
                  </a:moveTo>
                  <a:cubicBezTo>
                    <a:pt x="0" y="0"/>
                    <a:pt x="0" y="0"/>
                    <a:pt x="0" y="0"/>
                  </a:cubicBezTo>
                  <a:cubicBezTo>
                    <a:pt x="1" y="0"/>
                    <a:pt x="1" y="0"/>
                    <a:pt x="1" y="0"/>
                  </a:cubicBezTo>
                  <a:cubicBezTo>
                    <a:pt x="1" y="1"/>
                    <a:pt x="1" y="1"/>
                    <a:pt x="1" y="1"/>
                  </a:cubicBezTo>
                  <a:cubicBezTo>
                    <a:pt x="1" y="1"/>
                    <a:pt x="1" y="1"/>
                    <a:pt x="1" y="1"/>
                  </a:cubicBezTo>
                  <a:cubicBezTo>
                    <a:pt x="2" y="1"/>
                    <a:pt x="2" y="1"/>
                    <a:pt x="2" y="1"/>
                  </a:cubicBezTo>
                  <a:cubicBezTo>
                    <a:pt x="2" y="0"/>
                    <a:pt x="2" y="0"/>
                    <a:pt x="2" y="0"/>
                  </a:cubicBez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50" name="Freeform 1068">
              <a:extLst>
                <a:ext uri="{FF2B5EF4-FFF2-40B4-BE49-F238E27FC236}">
                  <a16:creationId xmlns:a16="http://schemas.microsoft.com/office/drawing/2014/main" id="{4E5B33FC-2548-448E-857A-628A6DB0424E}"/>
                </a:ext>
              </a:extLst>
            </p:cNvPr>
            <p:cNvSpPr>
              <a:spLocks/>
            </p:cNvSpPr>
            <p:nvPr/>
          </p:nvSpPr>
          <p:spPr bwMode="auto">
            <a:xfrm>
              <a:off x="10698" y="2509"/>
              <a:ext cx="4" cy="2"/>
            </a:xfrm>
            <a:custGeom>
              <a:avLst/>
              <a:gdLst>
                <a:gd name="T0" fmla="*/ 0 w 2"/>
                <a:gd name="T1" fmla="*/ 4 h 1"/>
                <a:gd name="T2" fmla="*/ 0 w 2"/>
                <a:gd name="T3" fmla="*/ 4 h 1"/>
                <a:gd name="T4" fmla="*/ 8 w 2"/>
                <a:gd name="T5" fmla="*/ 4 h 1"/>
                <a:gd name="T6" fmla="*/ 8 w 2"/>
                <a:gd name="T7" fmla="*/ 0 h 1"/>
                <a:gd name="T8" fmla="*/ 8 w 2"/>
                <a:gd name="T9" fmla="*/ 0 h 1"/>
                <a:gd name="T10" fmla="*/ 0 w 2"/>
                <a:gd name="T11" fmla="*/ 4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1">
                  <a:moveTo>
                    <a:pt x="0" y="1"/>
                  </a:moveTo>
                  <a:cubicBezTo>
                    <a:pt x="0" y="1"/>
                    <a:pt x="0" y="1"/>
                    <a:pt x="0" y="1"/>
                  </a:cubicBezTo>
                  <a:cubicBezTo>
                    <a:pt x="1" y="1"/>
                    <a:pt x="1" y="1"/>
                    <a:pt x="2" y="1"/>
                  </a:cubicBezTo>
                  <a:cubicBezTo>
                    <a:pt x="2" y="0"/>
                    <a:pt x="2" y="0"/>
                    <a:pt x="2" y="0"/>
                  </a:cubicBezTo>
                  <a:cubicBezTo>
                    <a:pt x="2" y="0"/>
                    <a:pt x="2" y="0"/>
                    <a:pt x="2" y="0"/>
                  </a:cubicBezTo>
                  <a:cubicBezTo>
                    <a:pt x="1" y="0"/>
                    <a:pt x="0" y="0"/>
                    <a:pt x="0"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51" name="Rectangle 1069">
              <a:extLst>
                <a:ext uri="{FF2B5EF4-FFF2-40B4-BE49-F238E27FC236}">
                  <a16:creationId xmlns:a16="http://schemas.microsoft.com/office/drawing/2014/main" id="{CF9D47D4-9B68-4DF5-AC1A-0483D6C388DC}"/>
                </a:ext>
              </a:extLst>
            </p:cNvPr>
            <p:cNvSpPr>
              <a:spLocks noChangeArrowheads="1"/>
            </p:cNvSpPr>
            <p:nvPr/>
          </p:nvSpPr>
          <p:spPr bwMode="auto">
            <a:xfrm>
              <a:off x="10700" y="2515"/>
              <a:ext cx="2"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852" name="Freeform 1070">
              <a:extLst>
                <a:ext uri="{FF2B5EF4-FFF2-40B4-BE49-F238E27FC236}">
                  <a16:creationId xmlns:a16="http://schemas.microsoft.com/office/drawing/2014/main" id="{3DC7FAF0-9217-49EF-8868-1C9891788C33}"/>
                </a:ext>
              </a:extLst>
            </p:cNvPr>
            <p:cNvSpPr>
              <a:spLocks/>
            </p:cNvSpPr>
            <p:nvPr/>
          </p:nvSpPr>
          <p:spPr bwMode="auto">
            <a:xfrm>
              <a:off x="10704" y="2515"/>
              <a:ext cx="1" cy="1"/>
            </a:xfrm>
            <a:custGeom>
              <a:avLst/>
              <a:gdLst>
                <a:gd name="T0" fmla="*/ 0 w 1"/>
                <a:gd name="T1" fmla="*/ 0 h 1"/>
                <a:gd name="T2" fmla="*/ 0 w 1"/>
                <a:gd name="T3" fmla="*/ 1 h 1"/>
                <a:gd name="T4" fmla="*/ 1 w 1"/>
                <a:gd name="T5" fmla="*/ 1 h 1"/>
                <a:gd name="T6" fmla="*/ 1 w 1"/>
                <a:gd name="T7" fmla="*/ 1 h 1"/>
                <a:gd name="T8" fmla="*/ 1 w 1"/>
                <a:gd name="T9" fmla="*/ 1 h 1"/>
                <a:gd name="T10" fmla="*/ 0 w 1"/>
                <a:gd name="T11" fmla="*/ 0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0" y="0"/>
                  </a:moveTo>
                  <a:lnTo>
                    <a:pt x="0" y="1"/>
                  </a:lnTo>
                  <a:lnTo>
                    <a:pt x="1" y="1"/>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53" name="Freeform 1071">
              <a:extLst>
                <a:ext uri="{FF2B5EF4-FFF2-40B4-BE49-F238E27FC236}">
                  <a16:creationId xmlns:a16="http://schemas.microsoft.com/office/drawing/2014/main" id="{578F90F6-B2BB-444A-A815-7A22DB0AFD50}"/>
                </a:ext>
              </a:extLst>
            </p:cNvPr>
            <p:cNvSpPr>
              <a:spLocks/>
            </p:cNvSpPr>
            <p:nvPr/>
          </p:nvSpPr>
          <p:spPr bwMode="auto">
            <a:xfrm>
              <a:off x="10700" y="2470"/>
              <a:ext cx="4" cy="1"/>
            </a:xfrm>
            <a:custGeom>
              <a:avLst/>
              <a:gdLst>
                <a:gd name="T0" fmla="*/ 8 w 2"/>
                <a:gd name="T1" fmla="*/ 0 h 1"/>
                <a:gd name="T2" fmla="*/ 0 w 2"/>
                <a:gd name="T3" fmla="*/ 0 h 1"/>
                <a:gd name="T4" fmla="*/ 0 w 2"/>
                <a:gd name="T5" fmla="*/ 0 h 1"/>
                <a:gd name="T6" fmla="*/ 0 w 2"/>
                <a:gd name="T7" fmla="*/ 1 h 1"/>
                <a:gd name="T8" fmla="*/ 4 w 2"/>
                <a:gd name="T9" fmla="*/ 1 h 1"/>
                <a:gd name="T10" fmla="*/ 8 w 2"/>
                <a:gd name="T11" fmla="*/ 1 h 1"/>
                <a:gd name="T12" fmla="*/ 8 w 2"/>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2" y="0"/>
                  </a:moveTo>
                  <a:cubicBezTo>
                    <a:pt x="1" y="0"/>
                    <a:pt x="1" y="0"/>
                    <a:pt x="0" y="0"/>
                  </a:cubicBezTo>
                  <a:cubicBezTo>
                    <a:pt x="0" y="0"/>
                    <a:pt x="0" y="0"/>
                    <a:pt x="0" y="0"/>
                  </a:cubicBezTo>
                  <a:cubicBezTo>
                    <a:pt x="0" y="1"/>
                    <a:pt x="0" y="1"/>
                    <a:pt x="0" y="1"/>
                  </a:cubicBezTo>
                  <a:cubicBezTo>
                    <a:pt x="0" y="1"/>
                    <a:pt x="1" y="1"/>
                    <a:pt x="1" y="1"/>
                  </a:cubicBezTo>
                  <a:cubicBezTo>
                    <a:pt x="2" y="1"/>
                    <a:pt x="2" y="1"/>
                    <a:pt x="2" y="1"/>
                  </a:cubicBez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54" name="Rectangle 1072">
              <a:extLst>
                <a:ext uri="{FF2B5EF4-FFF2-40B4-BE49-F238E27FC236}">
                  <a16:creationId xmlns:a16="http://schemas.microsoft.com/office/drawing/2014/main" id="{567721B3-404B-4BAB-A6BB-1465015B6B4E}"/>
                </a:ext>
              </a:extLst>
            </p:cNvPr>
            <p:cNvSpPr>
              <a:spLocks noChangeArrowheads="1"/>
            </p:cNvSpPr>
            <p:nvPr/>
          </p:nvSpPr>
          <p:spPr bwMode="auto">
            <a:xfrm>
              <a:off x="10705" y="2516"/>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855" name="Freeform 1073">
              <a:extLst>
                <a:ext uri="{FF2B5EF4-FFF2-40B4-BE49-F238E27FC236}">
                  <a16:creationId xmlns:a16="http://schemas.microsoft.com/office/drawing/2014/main" id="{FFCA9EF0-DF60-4B64-963D-661FD94D7365}"/>
                </a:ext>
              </a:extLst>
            </p:cNvPr>
            <p:cNvSpPr>
              <a:spLocks/>
            </p:cNvSpPr>
            <p:nvPr/>
          </p:nvSpPr>
          <p:spPr bwMode="auto">
            <a:xfrm>
              <a:off x="10712" y="2502"/>
              <a:ext cx="2" cy="2"/>
            </a:xfrm>
            <a:custGeom>
              <a:avLst/>
              <a:gdLst>
                <a:gd name="T0" fmla="*/ 0 w 1"/>
                <a:gd name="T1" fmla="*/ 4 h 1"/>
                <a:gd name="T2" fmla="*/ 0 w 1"/>
                <a:gd name="T3" fmla="*/ 4 h 1"/>
                <a:gd name="T4" fmla="*/ 0 w 1"/>
                <a:gd name="T5" fmla="*/ 4 h 1"/>
                <a:gd name="T6" fmla="*/ 4 w 1"/>
                <a:gd name="T7" fmla="*/ 4 h 1"/>
                <a:gd name="T8" fmla="*/ 4 w 1"/>
                <a:gd name="T9" fmla="*/ 0 h 1"/>
                <a:gd name="T10" fmla="*/ 4 w 1"/>
                <a:gd name="T11" fmla="*/ 0 h 1"/>
                <a:gd name="T12" fmla="*/ 0 w 1"/>
                <a:gd name="T13" fmla="*/ 4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0" y="1"/>
                  </a:moveTo>
                  <a:cubicBezTo>
                    <a:pt x="0" y="1"/>
                    <a:pt x="0" y="1"/>
                    <a:pt x="0" y="1"/>
                  </a:cubicBezTo>
                  <a:cubicBezTo>
                    <a:pt x="0" y="1"/>
                    <a:pt x="0" y="1"/>
                    <a:pt x="0" y="1"/>
                  </a:cubicBezTo>
                  <a:cubicBezTo>
                    <a:pt x="1" y="1"/>
                    <a:pt x="1" y="1"/>
                    <a:pt x="1" y="1"/>
                  </a:cubicBezTo>
                  <a:cubicBezTo>
                    <a:pt x="1" y="0"/>
                    <a:pt x="1" y="0"/>
                    <a:pt x="1" y="0"/>
                  </a:cubicBezTo>
                  <a:cubicBezTo>
                    <a:pt x="1" y="0"/>
                    <a:pt x="1" y="0"/>
                    <a:pt x="1" y="0"/>
                  </a:cubicBezTo>
                  <a:lnTo>
                    <a:pt x="0"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56" name="Freeform 1074">
              <a:extLst>
                <a:ext uri="{FF2B5EF4-FFF2-40B4-BE49-F238E27FC236}">
                  <a16:creationId xmlns:a16="http://schemas.microsoft.com/office/drawing/2014/main" id="{8EA1F710-A93B-458E-960F-94C56C83B580}"/>
                </a:ext>
              </a:extLst>
            </p:cNvPr>
            <p:cNvSpPr>
              <a:spLocks/>
            </p:cNvSpPr>
            <p:nvPr/>
          </p:nvSpPr>
          <p:spPr bwMode="auto">
            <a:xfrm>
              <a:off x="10711" y="2516"/>
              <a:ext cx="3" cy="2"/>
            </a:xfrm>
            <a:custGeom>
              <a:avLst/>
              <a:gdLst>
                <a:gd name="T0" fmla="*/ 0 w 2"/>
                <a:gd name="T1" fmla="*/ 0 h 1"/>
                <a:gd name="T2" fmla="*/ 0 w 2"/>
                <a:gd name="T3" fmla="*/ 0 h 1"/>
                <a:gd name="T4" fmla="*/ 0 w 2"/>
                <a:gd name="T5" fmla="*/ 4 h 1"/>
                <a:gd name="T6" fmla="*/ 3 w 2"/>
                <a:gd name="T7" fmla="*/ 4 h 1"/>
                <a:gd name="T8" fmla="*/ 5 w 2"/>
                <a:gd name="T9" fmla="*/ 0 h 1"/>
                <a:gd name="T10" fmla="*/ 3 w 2"/>
                <a:gd name="T11" fmla="*/ 0 h 1"/>
                <a:gd name="T12" fmla="*/ 0 w 2"/>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0" y="0"/>
                  </a:moveTo>
                  <a:cubicBezTo>
                    <a:pt x="0" y="0"/>
                    <a:pt x="0" y="0"/>
                    <a:pt x="0" y="0"/>
                  </a:cubicBezTo>
                  <a:cubicBezTo>
                    <a:pt x="0" y="1"/>
                    <a:pt x="0" y="1"/>
                    <a:pt x="0" y="1"/>
                  </a:cubicBezTo>
                  <a:cubicBezTo>
                    <a:pt x="1" y="1"/>
                    <a:pt x="1" y="1"/>
                    <a:pt x="1" y="1"/>
                  </a:cubicBezTo>
                  <a:cubicBezTo>
                    <a:pt x="1" y="1"/>
                    <a:pt x="2" y="1"/>
                    <a:pt x="2" y="0"/>
                  </a:cubicBezTo>
                  <a:cubicBezTo>
                    <a:pt x="1" y="0"/>
                    <a:pt x="1" y="0"/>
                    <a:pt x="1" y="0"/>
                  </a:cubicBez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57" name="Freeform 1075">
              <a:extLst>
                <a:ext uri="{FF2B5EF4-FFF2-40B4-BE49-F238E27FC236}">
                  <a16:creationId xmlns:a16="http://schemas.microsoft.com/office/drawing/2014/main" id="{7E6115D1-89FA-4DDF-A9A7-63DA87D51DCB}"/>
                </a:ext>
              </a:extLst>
            </p:cNvPr>
            <p:cNvSpPr>
              <a:spLocks/>
            </p:cNvSpPr>
            <p:nvPr/>
          </p:nvSpPr>
          <p:spPr bwMode="auto">
            <a:xfrm>
              <a:off x="10707" y="2508"/>
              <a:ext cx="7" cy="3"/>
            </a:xfrm>
            <a:custGeom>
              <a:avLst/>
              <a:gdLst>
                <a:gd name="T0" fmla="*/ 9 w 4"/>
                <a:gd name="T1" fmla="*/ 0 h 2"/>
                <a:gd name="T2" fmla="*/ 9 w 4"/>
                <a:gd name="T3" fmla="*/ 0 h 2"/>
                <a:gd name="T4" fmla="*/ 7 w 4"/>
                <a:gd name="T5" fmla="*/ 3 h 2"/>
                <a:gd name="T6" fmla="*/ 4 w 4"/>
                <a:gd name="T7" fmla="*/ 3 h 2"/>
                <a:gd name="T8" fmla="*/ 0 w 4"/>
                <a:gd name="T9" fmla="*/ 3 h 2"/>
                <a:gd name="T10" fmla="*/ 0 w 4"/>
                <a:gd name="T11" fmla="*/ 5 h 2"/>
                <a:gd name="T12" fmla="*/ 0 w 4"/>
                <a:gd name="T13" fmla="*/ 5 h 2"/>
                <a:gd name="T14" fmla="*/ 7 w 4"/>
                <a:gd name="T15" fmla="*/ 3 h 2"/>
                <a:gd name="T16" fmla="*/ 12 w 4"/>
                <a:gd name="T17" fmla="*/ 3 h 2"/>
                <a:gd name="T18" fmla="*/ 12 w 4"/>
                <a:gd name="T19" fmla="*/ 3 h 2"/>
                <a:gd name="T20" fmla="*/ 12 w 4"/>
                <a:gd name="T21" fmla="*/ 0 h 2"/>
                <a:gd name="T22" fmla="*/ 9 w 4"/>
                <a:gd name="T23" fmla="*/ 0 h 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 h="2">
                  <a:moveTo>
                    <a:pt x="3" y="0"/>
                  </a:moveTo>
                  <a:cubicBezTo>
                    <a:pt x="3" y="0"/>
                    <a:pt x="3" y="0"/>
                    <a:pt x="3" y="0"/>
                  </a:cubicBezTo>
                  <a:cubicBezTo>
                    <a:pt x="3" y="0"/>
                    <a:pt x="3" y="0"/>
                    <a:pt x="2" y="1"/>
                  </a:cubicBezTo>
                  <a:cubicBezTo>
                    <a:pt x="2" y="1"/>
                    <a:pt x="1" y="1"/>
                    <a:pt x="1" y="1"/>
                  </a:cubicBezTo>
                  <a:cubicBezTo>
                    <a:pt x="0" y="1"/>
                    <a:pt x="0" y="1"/>
                    <a:pt x="0" y="1"/>
                  </a:cubicBezTo>
                  <a:cubicBezTo>
                    <a:pt x="0" y="2"/>
                    <a:pt x="0" y="2"/>
                    <a:pt x="0" y="2"/>
                  </a:cubicBezTo>
                  <a:cubicBezTo>
                    <a:pt x="0" y="2"/>
                    <a:pt x="0" y="2"/>
                    <a:pt x="0" y="2"/>
                  </a:cubicBezTo>
                  <a:cubicBezTo>
                    <a:pt x="1" y="2"/>
                    <a:pt x="2" y="2"/>
                    <a:pt x="2" y="1"/>
                  </a:cubicBezTo>
                  <a:cubicBezTo>
                    <a:pt x="3" y="1"/>
                    <a:pt x="3" y="1"/>
                    <a:pt x="4" y="1"/>
                  </a:cubicBezTo>
                  <a:cubicBezTo>
                    <a:pt x="4" y="1"/>
                    <a:pt x="4" y="1"/>
                    <a:pt x="4" y="1"/>
                  </a:cubicBezTo>
                  <a:cubicBezTo>
                    <a:pt x="4" y="0"/>
                    <a:pt x="4" y="0"/>
                    <a:pt x="4" y="0"/>
                  </a:cubicBezTo>
                  <a:lnTo>
                    <a:pt x="3"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58" name="Freeform 1076">
              <a:extLst>
                <a:ext uri="{FF2B5EF4-FFF2-40B4-BE49-F238E27FC236}">
                  <a16:creationId xmlns:a16="http://schemas.microsoft.com/office/drawing/2014/main" id="{C8085D9B-7BB7-4141-A20A-95BE9A646A6B}"/>
                </a:ext>
              </a:extLst>
            </p:cNvPr>
            <p:cNvSpPr>
              <a:spLocks/>
            </p:cNvSpPr>
            <p:nvPr/>
          </p:nvSpPr>
          <p:spPr bwMode="auto">
            <a:xfrm>
              <a:off x="10705" y="2516"/>
              <a:ext cx="2" cy="0"/>
            </a:xfrm>
            <a:custGeom>
              <a:avLst/>
              <a:gdLst>
                <a:gd name="T0" fmla="*/ 0 w 2"/>
                <a:gd name="T1" fmla="*/ 0 w 2"/>
                <a:gd name="T2" fmla="*/ 0 w 2"/>
                <a:gd name="T3" fmla="*/ 2 w 2"/>
                <a:gd name="T4" fmla="*/ 0 w 2"/>
                <a:gd name="T5" fmla="*/ 0 w 2"/>
                <a:gd name="T6" fmla="*/ 0 60000 65536"/>
                <a:gd name="T7" fmla="*/ 0 60000 65536"/>
                <a:gd name="T8" fmla="*/ 0 60000 65536"/>
                <a:gd name="T9" fmla="*/ 0 60000 65536"/>
                <a:gd name="T10" fmla="*/ 0 60000 65536"/>
                <a:gd name="T11" fmla="*/ 0 60000 65536"/>
              </a:gdLst>
              <a:ahLst/>
              <a:cxnLst>
                <a:cxn ang="T6">
                  <a:pos x="T0" y="0"/>
                </a:cxn>
                <a:cxn ang="T7">
                  <a:pos x="T1" y="0"/>
                </a:cxn>
                <a:cxn ang="T8">
                  <a:pos x="T2" y="0"/>
                </a:cxn>
                <a:cxn ang="T9">
                  <a:pos x="T3" y="0"/>
                </a:cxn>
                <a:cxn ang="T10">
                  <a:pos x="T4" y="0"/>
                </a:cxn>
                <a:cxn ang="T11">
                  <a:pos x="T5" y="0"/>
                </a:cxn>
              </a:cxnLst>
              <a:rect l="0" t="0" r="r" b="b"/>
              <a:pathLst>
                <a:path w="2">
                  <a:moveTo>
                    <a:pt x="0" y="0"/>
                  </a:moveTo>
                  <a:lnTo>
                    <a:pt x="0" y="0"/>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59" name="Freeform 1077">
              <a:extLst>
                <a:ext uri="{FF2B5EF4-FFF2-40B4-BE49-F238E27FC236}">
                  <a16:creationId xmlns:a16="http://schemas.microsoft.com/office/drawing/2014/main" id="{97154C6D-3450-4B3C-8EB2-EFC6AD82D2EB}"/>
                </a:ext>
              </a:extLst>
            </p:cNvPr>
            <p:cNvSpPr>
              <a:spLocks/>
            </p:cNvSpPr>
            <p:nvPr/>
          </p:nvSpPr>
          <p:spPr bwMode="auto">
            <a:xfrm>
              <a:off x="10707" y="2527"/>
              <a:ext cx="0" cy="1"/>
            </a:xfrm>
            <a:custGeom>
              <a:avLst/>
              <a:gdLst>
                <a:gd name="T0" fmla="*/ 1 h 1"/>
                <a:gd name="T1" fmla="*/ 1 h 1"/>
                <a:gd name="T2" fmla="*/ 1 h 1"/>
                <a:gd name="T3" fmla="*/ 0 h 1"/>
                <a:gd name="T4" fmla="*/ 1 h 1"/>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1">
                  <a:moveTo>
                    <a:pt x="0" y="1"/>
                  </a:moveTo>
                  <a:lnTo>
                    <a:pt x="0" y="1"/>
                  </a:lnTo>
                  <a:lnTo>
                    <a:pt x="0" y="0"/>
                  </a:lnTo>
                  <a:lnTo>
                    <a:pt x="0"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60" name="Freeform 1078">
              <a:extLst>
                <a:ext uri="{FF2B5EF4-FFF2-40B4-BE49-F238E27FC236}">
                  <a16:creationId xmlns:a16="http://schemas.microsoft.com/office/drawing/2014/main" id="{976A1797-94B0-470B-91F4-2326EEB9C84C}"/>
                </a:ext>
              </a:extLst>
            </p:cNvPr>
            <p:cNvSpPr>
              <a:spLocks/>
            </p:cNvSpPr>
            <p:nvPr/>
          </p:nvSpPr>
          <p:spPr bwMode="auto">
            <a:xfrm>
              <a:off x="10704" y="2502"/>
              <a:ext cx="3" cy="2"/>
            </a:xfrm>
            <a:custGeom>
              <a:avLst/>
              <a:gdLst>
                <a:gd name="T0" fmla="*/ 3 w 2"/>
                <a:gd name="T1" fmla="*/ 0 h 1"/>
                <a:gd name="T2" fmla="*/ 3 w 2"/>
                <a:gd name="T3" fmla="*/ 0 h 1"/>
                <a:gd name="T4" fmla="*/ 0 w 2"/>
                <a:gd name="T5" fmla="*/ 0 h 1"/>
                <a:gd name="T6" fmla="*/ 0 w 2"/>
                <a:gd name="T7" fmla="*/ 0 h 1"/>
                <a:gd name="T8" fmla="*/ 0 w 2"/>
                <a:gd name="T9" fmla="*/ 4 h 1"/>
                <a:gd name="T10" fmla="*/ 3 w 2"/>
                <a:gd name="T11" fmla="*/ 4 h 1"/>
                <a:gd name="T12" fmla="*/ 5 w 2"/>
                <a:gd name="T13" fmla="*/ 0 h 1"/>
                <a:gd name="T14" fmla="*/ 3 w 2"/>
                <a:gd name="T15" fmla="*/ 0 h 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1">
                  <a:moveTo>
                    <a:pt x="1" y="0"/>
                  </a:moveTo>
                  <a:cubicBezTo>
                    <a:pt x="1" y="0"/>
                    <a:pt x="1" y="0"/>
                    <a:pt x="1" y="0"/>
                  </a:cubicBezTo>
                  <a:cubicBezTo>
                    <a:pt x="0" y="0"/>
                    <a:pt x="0" y="0"/>
                    <a:pt x="0" y="0"/>
                  </a:cubicBezTo>
                  <a:cubicBezTo>
                    <a:pt x="0" y="0"/>
                    <a:pt x="0" y="0"/>
                    <a:pt x="0" y="0"/>
                  </a:cubicBezTo>
                  <a:cubicBezTo>
                    <a:pt x="0" y="1"/>
                    <a:pt x="0" y="1"/>
                    <a:pt x="0" y="1"/>
                  </a:cubicBezTo>
                  <a:cubicBezTo>
                    <a:pt x="1" y="1"/>
                    <a:pt x="1" y="1"/>
                    <a:pt x="1" y="1"/>
                  </a:cubicBezTo>
                  <a:cubicBezTo>
                    <a:pt x="1" y="1"/>
                    <a:pt x="2" y="0"/>
                    <a:pt x="2" y="0"/>
                  </a:cubicBez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61" name="Freeform 1079">
              <a:extLst>
                <a:ext uri="{FF2B5EF4-FFF2-40B4-BE49-F238E27FC236}">
                  <a16:creationId xmlns:a16="http://schemas.microsoft.com/office/drawing/2014/main" id="{EBC6B817-DDFB-4EA9-9F9A-6C596E43FE41}"/>
                </a:ext>
              </a:extLst>
            </p:cNvPr>
            <p:cNvSpPr>
              <a:spLocks/>
            </p:cNvSpPr>
            <p:nvPr/>
          </p:nvSpPr>
          <p:spPr bwMode="auto">
            <a:xfrm>
              <a:off x="10647" y="2487"/>
              <a:ext cx="3" cy="3"/>
            </a:xfrm>
            <a:custGeom>
              <a:avLst/>
              <a:gdLst>
                <a:gd name="T0" fmla="*/ 5 w 2"/>
                <a:gd name="T1" fmla="*/ 0 h 2"/>
                <a:gd name="T2" fmla="*/ 3 w 2"/>
                <a:gd name="T3" fmla="*/ 0 h 2"/>
                <a:gd name="T4" fmla="*/ 0 w 2"/>
                <a:gd name="T5" fmla="*/ 3 h 2"/>
                <a:gd name="T6" fmla="*/ 0 w 2"/>
                <a:gd name="T7" fmla="*/ 3 h 2"/>
                <a:gd name="T8" fmla="*/ 5 w 2"/>
                <a:gd name="T9" fmla="*/ 3 h 2"/>
                <a:gd name="T10" fmla="*/ 5 w 2"/>
                <a:gd name="T11" fmla="*/ 3 h 2"/>
                <a:gd name="T12" fmla="*/ 5 w 2"/>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2" y="0"/>
                  </a:moveTo>
                  <a:cubicBezTo>
                    <a:pt x="1" y="0"/>
                    <a:pt x="1" y="0"/>
                    <a:pt x="1" y="0"/>
                  </a:cubicBezTo>
                  <a:cubicBezTo>
                    <a:pt x="1" y="0"/>
                    <a:pt x="0" y="1"/>
                    <a:pt x="0" y="1"/>
                  </a:cubicBezTo>
                  <a:cubicBezTo>
                    <a:pt x="0" y="1"/>
                    <a:pt x="0" y="1"/>
                    <a:pt x="0" y="1"/>
                  </a:cubicBezTo>
                  <a:cubicBezTo>
                    <a:pt x="1" y="2"/>
                    <a:pt x="2" y="1"/>
                    <a:pt x="2" y="1"/>
                  </a:cubicBezTo>
                  <a:cubicBezTo>
                    <a:pt x="2" y="1"/>
                    <a:pt x="2" y="1"/>
                    <a:pt x="2" y="1"/>
                  </a:cubicBezTo>
                  <a:cubicBezTo>
                    <a:pt x="2" y="0"/>
                    <a:pt x="2" y="0"/>
                    <a:pt x="2"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62" name="Freeform 1080">
              <a:extLst>
                <a:ext uri="{FF2B5EF4-FFF2-40B4-BE49-F238E27FC236}">
                  <a16:creationId xmlns:a16="http://schemas.microsoft.com/office/drawing/2014/main" id="{F52A52B6-2689-4E09-A3F7-B03F2ACCE409}"/>
                </a:ext>
              </a:extLst>
            </p:cNvPr>
            <p:cNvSpPr>
              <a:spLocks/>
            </p:cNvSpPr>
            <p:nvPr/>
          </p:nvSpPr>
          <p:spPr bwMode="auto">
            <a:xfrm>
              <a:off x="10598" y="2485"/>
              <a:ext cx="4" cy="4"/>
            </a:xfrm>
            <a:custGeom>
              <a:avLst/>
              <a:gdLst>
                <a:gd name="T0" fmla="*/ 8 w 2"/>
                <a:gd name="T1" fmla="*/ 4 h 2"/>
                <a:gd name="T2" fmla="*/ 4 w 2"/>
                <a:gd name="T3" fmla="*/ 4 h 2"/>
                <a:gd name="T4" fmla="*/ 0 w 2"/>
                <a:gd name="T5" fmla="*/ 4 h 2"/>
                <a:gd name="T6" fmla="*/ 0 w 2"/>
                <a:gd name="T7" fmla="*/ 0 h 2"/>
                <a:gd name="T8" fmla="*/ 0 w 2"/>
                <a:gd name="T9" fmla="*/ 4 h 2"/>
                <a:gd name="T10" fmla="*/ 4 w 2"/>
                <a:gd name="T11" fmla="*/ 8 h 2"/>
                <a:gd name="T12" fmla="*/ 8 w 2"/>
                <a:gd name="T13" fmla="*/ 4 h 2"/>
                <a:gd name="T14" fmla="*/ 8 w 2"/>
                <a:gd name="T15" fmla="*/ 4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2">
                  <a:moveTo>
                    <a:pt x="2" y="1"/>
                  </a:moveTo>
                  <a:cubicBezTo>
                    <a:pt x="2" y="1"/>
                    <a:pt x="1" y="1"/>
                    <a:pt x="1" y="1"/>
                  </a:cubicBezTo>
                  <a:cubicBezTo>
                    <a:pt x="1" y="1"/>
                    <a:pt x="0" y="1"/>
                    <a:pt x="0" y="1"/>
                  </a:cubicBezTo>
                  <a:cubicBezTo>
                    <a:pt x="0" y="0"/>
                    <a:pt x="0" y="0"/>
                    <a:pt x="0" y="0"/>
                  </a:cubicBezTo>
                  <a:cubicBezTo>
                    <a:pt x="0" y="1"/>
                    <a:pt x="0" y="1"/>
                    <a:pt x="0" y="1"/>
                  </a:cubicBezTo>
                  <a:cubicBezTo>
                    <a:pt x="0" y="1"/>
                    <a:pt x="0" y="2"/>
                    <a:pt x="1" y="2"/>
                  </a:cubicBezTo>
                  <a:cubicBezTo>
                    <a:pt x="2" y="2"/>
                    <a:pt x="2" y="2"/>
                    <a:pt x="2" y="1"/>
                  </a:cubicBezTo>
                  <a:cubicBezTo>
                    <a:pt x="2" y="1"/>
                    <a:pt x="2" y="1"/>
                    <a:pt x="2"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63" name="Freeform 1081">
              <a:extLst>
                <a:ext uri="{FF2B5EF4-FFF2-40B4-BE49-F238E27FC236}">
                  <a16:creationId xmlns:a16="http://schemas.microsoft.com/office/drawing/2014/main" id="{E1CCEA5F-2B5F-4AF2-90C1-EAED39C6C237}"/>
                </a:ext>
              </a:extLst>
            </p:cNvPr>
            <p:cNvSpPr>
              <a:spLocks/>
            </p:cNvSpPr>
            <p:nvPr/>
          </p:nvSpPr>
          <p:spPr bwMode="auto">
            <a:xfrm>
              <a:off x="10607" y="2513"/>
              <a:ext cx="3" cy="2"/>
            </a:xfrm>
            <a:custGeom>
              <a:avLst/>
              <a:gdLst>
                <a:gd name="T0" fmla="*/ 5 w 2"/>
                <a:gd name="T1" fmla="*/ 0 h 1"/>
                <a:gd name="T2" fmla="*/ 3 w 2"/>
                <a:gd name="T3" fmla="*/ 0 h 1"/>
                <a:gd name="T4" fmla="*/ 3 w 2"/>
                <a:gd name="T5" fmla="*/ 0 h 1"/>
                <a:gd name="T6" fmla="*/ 0 w 2"/>
                <a:gd name="T7" fmla="*/ 0 h 1"/>
                <a:gd name="T8" fmla="*/ 0 w 2"/>
                <a:gd name="T9" fmla="*/ 0 h 1"/>
                <a:gd name="T10" fmla="*/ 0 w 2"/>
                <a:gd name="T11" fmla="*/ 4 h 1"/>
                <a:gd name="T12" fmla="*/ 3 w 2"/>
                <a:gd name="T13" fmla="*/ 4 h 1"/>
                <a:gd name="T14" fmla="*/ 5 w 2"/>
                <a:gd name="T15" fmla="*/ 0 h 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1">
                  <a:moveTo>
                    <a:pt x="2" y="0"/>
                  </a:moveTo>
                  <a:cubicBezTo>
                    <a:pt x="1" y="0"/>
                    <a:pt x="1" y="0"/>
                    <a:pt x="1" y="0"/>
                  </a:cubicBezTo>
                  <a:cubicBezTo>
                    <a:pt x="1" y="0"/>
                    <a:pt x="1" y="0"/>
                    <a:pt x="1" y="0"/>
                  </a:cubicBezTo>
                  <a:cubicBezTo>
                    <a:pt x="0" y="0"/>
                    <a:pt x="0" y="0"/>
                    <a:pt x="0" y="0"/>
                  </a:cubicBezTo>
                  <a:cubicBezTo>
                    <a:pt x="0" y="0"/>
                    <a:pt x="0" y="0"/>
                    <a:pt x="0" y="0"/>
                  </a:cubicBezTo>
                  <a:cubicBezTo>
                    <a:pt x="0" y="1"/>
                    <a:pt x="0" y="1"/>
                    <a:pt x="0" y="1"/>
                  </a:cubicBezTo>
                  <a:cubicBezTo>
                    <a:pt x="0" y="1"/>
                    <a:pt x="1" y="1"/>
                    <a:pt x="1" y="1"/>
                  </a:cubicBez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64" name="Freeform 1082">
              <a:extLst>
                <a:ext uri="{FF2B5EF4-FFF2-40B4-BE49-F238E27FC236}">
                  <a16:creationId xmlns:a16="http://schemas.microsoft.com/office/drawing/2014/main" id="{DB3B2112-2600-45D3-8E86-B07FA0E9076F}"/>
                </a:ext>
              </a:extLst>
            </p:cNvPr>
            <p:cNvSpPr>
              <a:spLocks/>
            </p:cNvSpPr>
            <p:nvPr/>
          </p:nvSpPr>
          <p:spPr bwMode="auto">
            <a:xfrm>
              <a:off x="10610" y="2521"/>
              <a:ext cx="2" cy="0"/>
            </a:xfrm>
            <a:custGeom>
              <a:avLst/>
              <a:gdLst>
                <a:gd name="T0" fmla="*/ 2 w 2"/>
                <a:gd name="T1" fmla="*/ 0 w 2"/>
                <a:gd name="T2" fmla="*/ 2 w 2"/>
                <a:gd name="T3" fmla="*/ 2 w 2"/>
                <a:gd name="T4" fmla="*/ 2 w 2"/>
                <a:gd name="T5" fmla="*/ 2 w 2"/>
                <a:gd name="T6" fmla="*/ 2 w 2"/>
                <a:gd name="T7" fmla="*/ 0 60000 65536"/>
                <a:gd name="T8" fmla="*/ 0 60000 65536"/>
                <a:gd name="T9" fmla="*/ 0 60000 65536"/>
                <a:gd name="T10" fmla="*/ 0 60000 65536"/>
                <a:gd name="T11" fmla="*/ 0 60000 65536"/>
                <a:gd name="T12" fmla="*/ 0 60000 65536"/>
                <a:gd name="T13" fmla="*/ 0 60000 65536"/>
              </a:gdLst>
              <a:ahLst/>
              <a:cxnLst>
                <a:cxn ang="T7">
                  <a:pos x="T0" y="0"/>
                </a:cxn>
                <a:cxn ang="T8">
                  <a:pos x="T1" y="0"/>
                </a:cxn>
                <a:cxn ang="T9">
                  <a:pos x="T2" y="0"/>
                </a:cxn>
                <a:cxn ang="T10">
                  <a:pos x="T3" y="0"/>
                </a:cxn>
                <a:cxn ang="T11">
                  <a:pos x="T4" y="0"/>
                </a:cxn>
                <a:cxn ang="T12">
                  <a:pos x="T5" y="0"/>
                </a:cxn>
                <a:cxn ang="T13">
                  <a:pos x="T6" y="0"/>
                </a:cxn>
              </a:cxnLst>
              <a:rect l="0" t="0" r="r" b="b"/>
              <a:pathLst>
                <a:path w="2">
                  <a:moveTo>
                    <a:pt x="2" y="0"/>
                  </a:move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65" name="Freeform 1083">
              <a:extLst>
                <a:ext uri="{FF2B5EF4-FFF2-40B4-BE49-F238E27FC236}">
                  <a16:creationId xmlns:a16="http://schemas.microsoft.com/office/drawing/2014/main" id="{FC4B4DBB-658F-4DBB-B227-76176FD37027}"/>
                </a:ext>
              </a:extLst>
            </p:cNvPr>
            <p:cNvSpPr>
              <a:spLocks/>
            </p:cNvSpPr>
            <p:nvPr/>
          </p:nvSpPr>
          <p:spPr bwMode="auto">
            <a:xfrm>
              <a:off x="10609" y="2518"/>
              <a:ext cx="1" cy="2"/>
            </a:xfrm>
            <a:custGeom>
              <a:avLst/>
              <a:gdLst>
                <a:gd name="T0" fmla="*/ 1 w 1"/>
                <a:gd name="T1" fmla="*/ 4 h 1"/>
                <a:gd name="T2" fmla="*/ 0 w 1"/>
                <a:gd name="T3" fmla="*/ 0 h 1"/>
                <a:gd name="T4" fmla="*/ 0 w 1"/>
                <a:gd name="T5" fmla="*/ 0 h 1"/>
                <a:gd name="T6" fmla="*/ 0 w 1"/>
                <a:gd name="T7" fmla="*/ 4 h 1"/>
                <a:gd name="T8" fmla="*/ 1 w 1"/>
                <a:gd name="T9" fmla="*/ 4 h 1"/>
                <a:gd name="T10" fmla="*/ 1 w 1"/>
                <a:gd name="T11" fmla="*/ 4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1" y="1"/>
                  </a:moveTo>
                  <a:cubicBezTo>
                    <a:pt x="1" y="1"/>
                    <a:pt x="1" y="0"/>
                    <a:pt x="0" y="0"/>
                  </a:cubicBezTo>
                  <a:cubicBezTo>
                    <a:pt x="0" y="0"/>
                    <a:pt x="0" y="0"/>
                    <a:pt x="0" y="0"/>
                  </a:cubicBezTo>
                  <a:cubicBezTo>
                    <a:pt x="0" y="1"/>
                    <a:pt x="0" y="1"/>
                    <a:pt x="0" y="1"/>
                  </a:cubicBezTo>
                  <a:cubicBezTo>
                    <a:pt x="0" y="1"/>
                    <a:pt x="1" y="1"/>
                    <a:pt x="1" y="1"/>
                  </a:cubicBezTo>
                  <a:cubicBezTo>
                    <a:pt x="1" y="1"/>
                    <a:pt x="1" y="1"/>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66" name="Freeform 1084">
              <a:extLst>
                <a:ext uri="{FF2B5EF4-FFF2-40B4-BE49-F238E27FC236}">
                  <a16:creationId xmlns:a16="http://schemas.microsoft.com/office/drawing/2014/main" id="{0832793F-5A4A-4547-B96D-2277982534FA}"/>
                </a:ext>
              </a:extLst>
            </p:cNvPr>
            <p:cNvSpPr>
              <a:spLocks/>
            </p:cNvSpPr>
            <p:nvPr/>
          </p:nvSpPr>
          <p:spPr bwMode="auto">
            <a:xfrm>
              <a:off x="10603" y="2520"/>
              <a:ext cx="4" cy="1"/>
            </a:xfrm>
            <a:custGeom>
              <a:avLst/>
              <a:gdLst>
                <a:gd name="T0" fmla="*/ 0 w 2"/>
                <a:gd name="T1" fmla="*/ 1 h 1"/>
                <a:gd name="T2" fmla="*/ 0 w 2"/>
                <a:gd name="T3" fmla="*/ 1 h 1"/>
                <a:gd name="T4" fmla="*/ 0 w 2"/>
                <a:gd name="T5" fmla="*/ 1 h 1"/>
                <a:gd name="T6" fmla="*/ 4 w 2"/>
                <a:gd name="T7" fmla="*/ 1 h 1"/>
                <a:gd name="T8" fmla="*/ 8 w 2"/>
                <a:gd name="T9" fmla="*/ 0 h 1"/>
                <a:gd name="T10" fmla="*/ 4 w 2"/>
                <a:gd name="T11" fmla="*/ 0 h 1"/>
                <a:gd name="T12" fmla="*/ 0 w 2"/>
                <a:gd name="T13" fmla="*/ 1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0" y="1"/>
                  </a:moveTo>
                  <a:cubicBezTo>
                    <a:pt x="0" y="1"/>
                    <a:pt x="0" y="1"/>
                    <a:pt x="0" y="1"/>
                  </a:cubicBezTo>
                  <a:cubicBezTo>
                    <a:pt x="0" y="1"/>
                    <a:pt x="0" y="1"/>
                    <a:pt x="0" y="1"/>
                  </a:cubicBezTo>
                  <a:cubicBezTo>
                    <a:pt x="1" y="1"/>
                    <a:pt x="1" y="1"/>
                    <a:pt x="1" y="1"/>
                  </a:cubicBezTo>
                  <a:cubicBezTo>
                    <a:pt x="1" y="1"/>
                    <a:pt x="1" y="1"/>
                    <a:pt x="2" y="0"/>
                  </a:cubicBezTo>
                  <a:cubicBezTo>
                    <a:pt x="1" y="0"/>
                    <a:pt x="1" y="0"/>
                    <a:pt x="1" y="0"/>
                  </a:cubicBezTo>
                  <a:cubicBezTo>
                    <a:pt x="1" y="0"/>
                    <a:pt x="0" y="0"/>
                    <a:pt x="0"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67" name="Freeform 1085">
              <a:extLst>
                <a:ext uri="{FF2B5EF4-FFF2-40B4-BE49-F238E27FC236}">
                  <a16:creationId xmlns:a16="http://schemas.microsoft.com/office/drawing/2014/main" id="{6E784330-D256-4ADD-BAAF-DFC1176F3ED2}"/>
                </a:ext>
              </a:extLst>
            </p:cNvPr>
            <p:cNvSpPr>
              <a:spLocks/>
            </p:cNvSpPr>
            <p:nvPr/>
          </p:nvSpPr>
          <p:spPr bwMode="auto">
            <a:xfrm>
              <a:off x="10600" y="2492"/>
              <a:ext cx="2" cy="0"/>
            </a:xfrm>
            <a:custGeom>
              <a:avLst/>
              <a:gdLst>
                <a:gd name="T0" fmla="*/ 2 w 2"/>
                <a:gd name="T1" fmla="*/ 2 w 2"/>
                <a:gd name="T2" fmla="*/ 0 w 2"/>
                <a:gd name="T3" fmla="*/ 0 w 2"/>
                <a:gd name="T4" fmla="*/ 0 w 2"/>
                <a:gd name="T5" fmla="*/ 0 w 2"/>
                <a:gd name="T6" fmla="*/ 2 w 2"/>
                <a:gd name="T7" fmla="*/ 0 60000 65536"/>
                <a:gd name="T8" fmla="*/ 0 60000 65536"/>
                <a:gd name="T9" fmla="*/ 0 60000 65536"/>
                <a:gd name="T10" fmla="*/ 0 60000 65536"/>
                <a:gd name="T11" fmla="*/ 0 60000 65536"/>
                <a:gd name="T12" fmla="*/ 0 60000 65536"/>
                <a:gd name="T13" fmla="*/ 0 60000 65536"/>
              </a:gdLst>
              <a:ahLst/>
              <a:cxnLst>
                <a:cxn ang="T7">
                  <a:pos x="T0" y="0"/>
                </a:cxn>
                <a:cxn ang="T8">
                  <a:pos x="T1" y="0"/>
                </a:cxn>
                <a:cxn ang="T9">
                  <a:pos x="T2" y="0"/>
                </a:cxn>
                <a:cxn ang="T10">
                  <a:pos x="T3" y="0"/>
                </a:cxn>
                <a:cxn ang="T11">
                  <a:pos x="T4" y="0"/>
                </a:cxn>
                <a:cxn ang="T12">
                  <a:pos x="T5" y="0"/>
                </a:cxn>
                <a:cxn ang="T13">
                  <a:pos x="T6" y="0"/>
                </a:cxn>
              </a:cxnLst>
              <a:rect l="0" t="0" r="r" b="b"/>
              <a:pathLst>
                <a:path w="2">
                  <a:moveTo>
                    <a:pt x="2" y="0"/>
                  </a:move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68" name="Rectangle 1086">
              <a:extLst>
                <a:ext uri="{FF2B5EF4-FFF2-40B4-BE49-F238E27FC236}">
                  <a16:creationId xmlns:a16="http://schemas.microsoft.com/office/drawing/2014/main" id="{43D78AA8-A2B4-4E66-8176-A32DBEE4D01F}"/>
                </a:ext>
              </a:extLst>
            </p:cNvPr>
            <p:cNvSpPr>
              <a:spLocks noChangeArrowheads="1"/>
            </p:cNvSpPr>
            <p:nvPr/>
          </p:nvSpPr>
          <p:spPr bwMode="auto">
            <a:xfrm>
              <a:off x="10602" y="2518"/>
              <a:ext cx="1" cy="2"/>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869" name="Freeform 1087">
              <a:extLst>
                <a:ext uri="{FF2B5EF4-FFF2-40B4-BE49-F238E27FC236}">
                  <a16:creationId xmlns:a16="http://schemas.microsoft.com/office/drawing/2014/main" id="{55F6BD45-F695-4A4B-B2CF-8A051FF2EA13}"/>
                </a:ext>
              </a:extLst>
            </p:cNvPr>
            <p:cNvSpPr>
              <a:spLocks/>
            </p:cNvSpPr>
            <p:nvPr/>
          </p:nvSpPr>
          <p:spPr bwMode="auto">
            <a:xfrm>
              <a:off x="10624" y="2506"/>
              <a:ext cx="2" cy="0"/>
            </a:xfrm>
            <a:custGeom>
              <a:avLst/>
              <a:gdLst>
                <a:gd name="T0" fmla="*/ 2 w 2"/>
                <a:gd name="T1" fmla="*/ 0 w 2"/>
                <a:gd name="T2" fmla="*/ 0 w 2"/>
                <a:gd name="T3" fmla="*/ 0 w 2"/>
                <a:gd name="T4" fmla="*/ 0 w 2"/>
                <a:gd name="T5" fmla="*/ 2 w 2"/>
                <a:gd name="T6" fmla="*/ 2 w 2"/>
                <a:gd name="T7" fmla="*/ 0 60000 65536"/>
                <a:gd name="T8" fmla="*/ 0 60000 65536"/>
                <a:gd name="T9" fmla="*/ 0 60000 65536"/>
                <a:gd name="T10" fmla="*/ 0 60000 65536"/>
                <a:gd name="T11" fmla="*/ 0 60000 65536"/>
                <a:gd name="T12" fmla="*/ 0 60000 65536"/>
                <a:gd name="T13" fmla="*/ 0 60000 65536"/>
              </a:gdLst>
              <a:ahLst/>
              <a:cxnLst>
                <a:cxn ang="T7">
                  <a:pos x="T0" y="0"/>
                </a:cxn>
                <a:cxn ang="T8">
                  <a:pos x="T1" y="0"/>
                </a:cxn>
                <a:cxn ang="T9">
                  <a:pos x="T2" y="0"/>
                </a:cxn>
                <a:cxn ang="T10">
                  <a:pos x="T3" y="0"/>
                </a:cxn>
                <a:cxn ang="T11">
                  <a:pos x="T4" y="0"/>
                </a:cxn>
                <a:cxn ang="T12">
                  <a:pos x="T5" y="0"/>
                </a:cxn>
                <a:cxn ang="T13">
                  <a:pos x="T6" y="0"/>
                </a:cxn>
              </a:cxnLst>
              <a:rect l="0" t="0" r="r" b="b"/>
              <a:pathLst>
                <a:path w="2">
                  <a:moveTo>
                    <a:pt x="2" y="0"/>
                  </a:move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70" name="Freeform 1088">
              <a:extLst>
                <a:ext uri="{FF2B5EF4-FFF2-40B4-BE49-F238E27FC236}">
                  <a16:creationId xmlns:a16="http://schemas.microsoft.com/office/drawing/2014/main" id="{019C34C2-BBC0-4445-84F6-C48A8439A26D}"/>
                </a:ext>
              </a:extLst>
            </p:cNvPr>
            <p:cNvSpPr>
              <a:spLocks/>
            </p:cNvSpPr>
            <p:nvPr/>
          </p:nvSpPr>
          <p:spPr bwMode="auto">
            <a:xfrm>
              <a:off x="10612" y="2511"/>
              <a:ext cx="2" cy="2"/>
            </a:xfrm>
            <a:custGeom>
              <a:avLst/>
              <a:gdLst>
                <a:gd name="T0" fmla="*/ 0 w 2"/>
                <a:gd name="T1" fmla="*/ 0 h 2"/>
                <a:gd name="T2" fmla="*/ 0 w 2"/>
                <a:gd name="T3" fmla="*/ 2 h 2"/>
                <a:gd name="T4" fmla="*/ 2 w 2"/>
                <a:gd name="T5" fmla="*/ 2 h 2"/>
                <a:gd name="T6" fmla="*/ 0 w 2"/>
                <a:gd name="T7" fmla="*/ 0 h 2"/>
                <a:gd name="T8" fmla="*/ 0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0"/>
                  </a:moveTo>
                  <a:lnTo>
                    <a:pt x="0" y="2"/>
                  </a:lnTo>
                  <a:lnTo>
                    <a:pt x="2" y="2"/>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71" name="Rectangle 1089">
              <a:extLst>
                <a:ext uri="{FF2B5EF4-FFF2-40B4-BE49-F238E27FC236}">
                  <a16:creationId xmlns:a16="http://schemas.microsoft.com/office/drawing/2014/main" id="{1B3D1F70-A247-42E3-9C28-6B21CB217CDE}"/>
                </a:ext>
              </a:extLst>
            </p:cNvPr>
            <p:cNvSpPr>
              <a:spLocks noChangeArrowheads="1"/>
            </p:cNvSpPr>
            <p:nvPr/>
          </p:nvSpPr>
          <p:spPr bwMode="auto">
            <a:xfrm>
              <a:off x="10602" y="2504"/>
              <a:ext cx="1" cy="2"/>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872" name="Freeform 1090">
              <a:extLst>
                <a:ext uri="{FF2B5EF4-FFF2-40B4-BE49-F238E27FC236}">
                  <a16:creationId xmlns:a16="http://schemas.microsoft.com/office/drawing/2014/main" id="{430997B9-271E-4127-A312-D7BBE00B6391}"/>
                </a:ext>
              </a:extLst>
            </p:cNvPr>
            <p:cNvSpPr>
              <a:spLocks/>
            </p:cNvSpPr>
            <p:nvPr/>
          </p:nvSpPr>
          <p:spPr bwMode="auto">
            <a:xfrm>
              <a:off x="10617" y="2520"/>
              <a:ext cx="5" cy="1"/>
            </a:xfrm>
            <a:custGeom>
              <a:avLst/>
              <a:gdLst>
                <a:gd name="T0" fmla="*/ 5 w 3"/>
                <a:gd name="T1" fmla="*/ 1 h 1"/>
                <a:gd name="T2" fmla="*/ 3 w 3"/>
                <a:gd name="T3" fmla="*/ 0 h 1"/>
                <a:gd name="T4" fmla="*/ 0 w 3"/>
                <a:gd name="T5" fmla="*/ 0 h 1"/>
                <a:gd name="T6" fmla="*/ 3 w 3"/>
                <a:gd name="T7" fmla="*/ 1 h 1"/>
                <a:gd name="T8" fmla="*/ 5 w 3"/>
                <a:gd name="T9" fmla="*/ 1 h 1"/>
                <a:gd name="T10" fmla="*/ 8 w 3"/>
                <a:gd name="T11" fmla="*/ 1 h 1"/>
                <a:gd name="T12" fmla="*/ 5 w 3"/>
                <a:gd name="T13" fmla="*/ 1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 h="1">
                  <a:moveTo>
                    <a:pt x="2" y="1"/>
                  </a:moveTo>
                  <a:cubicBezTo>
                    <a:pt x="1" y="0"/>
                    <a:pt x="1" y="0"/>
                    <a:pt x="1" y="0"/>
                  </a:cubicBezTo>
                  <a:cubicBezTo>
                    <a:pt x="0" y="0"/>
                    <a:pt x="0" y="0"/>
                    <a:pt x="0" y="0"/>
                  </a:cubicBezTo>
                  <a:cubicBezTo>
                    <a:pt x="1" y="1"/>
                    <a:pt x="1" y="1"/>
                    <a:pt x="1" y="1"/>
                  </a:cubicBezTo>
                  <a:cubicBezTo>
                    <a:pt x="1" y="1"/>
                    <a:pt x="1" y="1"/>
                    <a:pt x="2" y="1"/>
                  </a:cubicBezTo>
                  <a:cubicBezTo>
                    <a:pt x="3" y="1"/>
                    <a:pt x="3" y="1"/>
                    <a:pt x="3" y="1"/>
                  </a:cubicBezTo>
                  <a:cubicBezTo>
                    <a:pt x="3" y="0"/>
                    <a:pt x="2" y="1"/>
                    <a:pt x="2"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73" name="Freeform 1091">
              <a:extLst>
                <a:ext uri="{FF2B5EF4-FFF2-40B4-BE49-F238E27FC236}">
                  <a16:creationId xmlns:a16="http://schemas.microsoft.com/office/drawing/2014/main" id="{E5672A6D-75BA-4C56-8AC8-5A6BB2750106}"/>
                </a:ext>
              </a:extLst>
            </p:cNvPr>
            <p:cNvSpPr>
              <a:spLocks/>
            </p:cNvSpPr>
            <p:nvPr/>
          </p:nvSpPr>
          <p:spPr bwMode="auto">
            <a:xfrm>
              <a:off x="10624" y="2499"/>
              <a:ext cx="2" cy="3"/>
            </a:xfrm>
            <a:custGeom>
              <a:avLst/>
              <a:gdLst>
                <a:gd name="T0" fmla="*/ 0 w 1"/>
                <a:gd name="T1" fmla="*/ 5 h 2"/>
                <a:gd name="T2" fmla="*/ 4 w 1"/>
                <a:gd name="T3" fmla="*/ 3 h 2"/>
                <a:gd name="T4" fmla="*/ 4 w 1"/>
                <a:gd name="T5" fmla="*/ 0 h 2"/>
                <a:gd name="T6" fmla="*/ 0 w 1"/>
                <a:gd name="T7" fmla="*/ 3 h 2"/>
                <a:gd name="T8" fmla="*/ 0 w 1"/>
                <a:gd name="T9" fmla="*/ 3 h 2"/>
                <a:gd name="T10" fmla="*/ 0 w 1"/>
                <a:gd name="T11" fmla="*/ 5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2">
                  <a:moveTo>
                    <a:pt x="0" y="2"/>
                  </a:moveTo>
                  <a:cubicBezTo>
                    <a:pt x="0" y="1"/>
                    <a:pt x="1" y="1"/>
                    <a:pt x="1" y="1"/>
                  </a:cubicBezTo>
                  <a:cubicBezTo>
                    <a:pt x="1" y="0"/>
                    <a:pt x="1" y="0"/>
                    <a:pt x="1" y="0"/>
                  </a:cubicBezTo>
                  <a:cubicBezTo>
                    <a:pt x="0" y="0"/>
                    <a:pt x="0" y="0"/>
                    <a:pt x="0" y="1"/>
                  </a:cubicBezTo>
                  <a:cubicBezTo>
                    <a:pt x="0" y="1"/>
                    <a:pt x="0" y="1"/>
                    <a:pt x="0" y="1"/>
                  </a:cubicBez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74" name="Rectangle 1092">
              <a:extLst>
                <a:ext uri="{FF2B5EF4-FFF2-40B4-BE49-F238E27FC236}">
                  <a16:creationId xmlns:a16="http://schemas.microsoft.com/office/drawing/2014/main" id="{0C160126-EB8C-45D4-A1F5-0DD5C39E47BD}"/>
                </a:ext>
              </a:extLst>
            </p:cNvPr>
            <p:cNvSpPr>
              <a:spLocks noChangeArrowheads="1"/>
            </p:cNvSpPr>
            <p:nvPr/>
          </p:nvSpPr>
          <p:spPr bwMode="auto">
            <a:xfrm>
              <a:off x="10622" y="2515"/>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875" name="Rectangle 1093">
              <a:extLst>
                <a:ext uri="{FF2B5EF4-FFF2-40B4-BE49-F238E27FC236}">
                  <a16:creationId xmlns:a16="http://schemas.microsoft.com/office/drawing/2014/main" id="{6682B6E9-C0DD-4ED1-BB75-63610A8A759D}"/>
                </a:ext>
              </a:extLst>
            </p:cNvPr>
            <p:cNvSpPr>
              <a:spLocks noChangeArrowheads="1"/>
            </p:cNvSpPr>
            <p:nvPr/>
          </p:nvSpPr>
          <p:spPr bwMode="auto">
            <a:xfrm>
              <a:off x="10662" y="2487"/>
              <a:ext cx="1" cy="2"/>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876" name="Freeform 1094">
              <a:extLst>
                <a:ext uri="{FF2B5EF4-FFF2-40B4-BE49-F238E27FC236}">
                  <a16:creationId xmlns:a16="http://schemas.microsoft.com/office/drawing/2014/main" id="{0439F0D4-315F-4BE2-90E4-38A17BBB3E5F}"/>
                </a:ext>
              </a:extLst>
            </p:cNvPr>
            <p:cNvSpPr>
              <a:spLocks/>
            </p:cNvSpPr>
            <p:nvPr/>
          </p:nvSpPr>
          <p:spPr bwMode="auto">
            <a:xfrm>
              <a:off x="10614" y="2513"/>
              <a:ext cx="3" cy="2"/>
            </a:xfrm>
            <a:custGeom>
              <a:avLst/>
              <a:gdLst>
                <a:gd name="T0" fmla="*/ 3 w 2"/>
                <a:gd name="T1" fmla="*/ 0 h 1"/>
                <a:gd name="T2" fmla="*/ 0 w 2"/>
                <a:gd name="T3" fmla="*/ 4 h 1"/>
                <a:gd name="T4" fmla="*/ 3 w 2"/>
                <a:gd name="T5" fmla="*/ 4 h 1"/>
                <a:gd name="T6" fmla="*/ 5 w 2"/>
                <a:gd name="T7" fmla="*/ 4 h 1"/>
                <a:gd name="T8" fmla="*/ 5 w 2"/>
                <a:gd name="T9" fmla="*/ 4 h 1"/>
                <a:gd name="T10" fmla="*/ 5 w 2"/>
                <a:gd name="T11" fmla="*/ 4 h 1"/>
                <a:gd name="T12" fmla="*/ 3 w 2"/>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1" y="0"/>
                  </a:moveTo>
                  <a:cubicBezTo>
                    <a:pt x="0" y="1"/>
                    <a:pt x="0" y="1"/>
                    <a:pt x="0" y="1"/>
                  </a:cubicBezTo>
                  <a:cubicBezTo>
                    <a:pt x="0" y="1"/>
                    <a:pt x="1" y="1"/>
                    <a:pt x="1" y="1"/>
                  </a:cubicBezTo>
                  <a:cubicBezTo>
                    <a:pt x="2" y="1"/>
                    <a:pt x="2" y="1"/>
                    <a:pt x="2" y="1"/>
                  </a:cubicBezTo>
                  <a:cubicBezTo>
                    <a:pt x="2" y="1"/>
                    <a:pt x="2" y="1"/>
                    <a:pt x="2" y="1"/>
                  </a:cubicBezTo>
                  <a:cubicBezTo>
                    <a:pt x="2" y="1"/>
                    <a:pt x="2" y="1"/>
                    <a:pt x="2" y="1"/>
                  </a:cubicBez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77" name="Freeform 1095">
              <a:extLst>
                <a:ext uri="{FF2B5EF4-FFF2-40B4-BE49-F238E27FC236}">
                  <a16:creationId xmlns:a16="http://schemas.microsoft.com/office/drawing/2014/main" id="{81CE2522-5466-41E4-A75A-8B66A0D22494}"/>
                </a:ext>
              </a:extLst>
            </p:cNvPr>
            <p:cNvSpPr>
              <a:spLocks/>
            </p:cNvSpPr>
            <p:nvPr/>
          </p:nvSpPr>
          <p:spPr bwMode="auto">
            <a:xfrm>
              <a:off x="10614" y="2499"/>
              <a:ext cx="3" cy="3"/>
            </a:xfrm>
            <a:custGeom>
              <a:avLst/>
              <a:gdLst>
                <a:gd name="T0" fmla="*/ 3 w 2"/>
                <a:gd name="T1" fmla="*/ 0 h 2"/>
                <a:gd name="T2" fmla="*/ 0 w 2"/>
                <a:gd name="T3" fmla="*/ 0 h 2"/>
                <a:gd name="T4" fmla="*/ 0 w 2"/>
                <a:gd name="T5" fmla="*/ 0 h 2"/>
                <a:gd name="T6" fmla="*/ 0 w 2"/>
                <a:gd name="T7" fmla="*/ 0 h 2"/>
                <a:gd name="T8" fmla="*/ 0 w 2"/>
                <a:gd name="T9" fmla="*/ 0 h 2"/>
                <a:gd name="T10" fmla="*/ 3 w 2"/>
                <a:gd name="T11" fmla="*/ 5 h 2"/>
                <a:gd name="T12" fmla="*/ 5 w 2"/>
                <a:gd name="T13" fmla="*/ 5 h 2"/>
                <a:gd name="T14" fmla="*/ 5 w 2"/>
                <a:gd name="T15" fmla="*/ 0 h 2"/>
                <a:gd name="T16" fmla="*/ 3 w 2"/>
                <a:gd name="T17" fmla="*/ 0 h 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 h="2">
                  <a:moveTo>
                    <a:pt x="1" y="0"/>
                  </a:moveTo>
                  <a:cubicBezTo>
                    <a:pt x="1" y="1"/>
                    <a:pt x="0" y="0"/>
                    <a:pt x="0" y="0"/>
                  </a:cubicBezTo>
                  <a:cubicBezTo>
                    <a:pt x="0" y="0"/>
                    <a:pt x="0" y="0"/>
                    <a:pt x="0" y="0"/>
                  </a:cubicBezTo>
                  <a:cubicBezTo>
                    <a:pt x="0" y="0"/>
                    <a:pt x="0" y="0"/>
                    <a:pt x="0" y="0"/>
                  </a:cubicBezTo>
                  <a:cubicBezTo>
                    <a:pt x="0" y="0"/>
                    <a:pt x="0" y="0"/>
                    <a:pt x="0" y="0"/>
                  </a:cubicBezTo>
                  <a:cubicBezTo>
                    <a:pt x="0" y="1"/>
                    <a:pt x="1" y="1"/>
                    <a:pt x="1" y="2"/>
                  </a:cubicBezTo>
                  <a:cubicBezTo>
                    <a:pt x="2" y="2"/>
                    <a:pt x="2" y="2"/>
                    <a:pt x="2" y="2"/>
                  </a:cubicBezTo>
                  <a:cubicBezTo>
                    <a:pt x="2" y="1"/>
                    <a:pt x="2" y="1"/>
                    <a:pt x="2" y="0"/>
                  </a:cubicBezTo>
                  <a:lnTo>
                    <a:pt x="1"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78" name="Freeform 1096">
              <a:extLst>
                <a:ext uri="{FF2B5EF4-FFF2-40B4-BE49-F238E27FC236}">
                  <a16:creationId xmlns:a16="http://schemas.microsoft.com/office/drawing/2014/main" id="{AD3D68CF-4306-4027-9C46-0D8146F4F832}"/>
                </a:ext>
              </a:extLst>
            </p:cNvPr>
            <p:cNvSpPr>
              <a:spLocks/>
            </p:cNvSpPr>
            <p:nvPr/>
          </p:nvSpPr>
          <p:spPr bwMode="auto">
            <a:xfrm>
              <a:off x="10598" y="2499"/>
              <a:ext cx="4" cy="3"/>
            </a:xfrm>
            <a:custGeom>
              <a:avLst/>
              <a:gdLst>
                <a:gd name="T0" fmla="*/ 4 w 2"/>
                <a:gd name="T1" fmla="*/ 0 h 2"/>
                <a:gd name="T2" fmla="*/ 4 w 2"/>
                <a:gd name="T3" fmla="*/ 0 h 2"/>
                <a:gd name="T4" fmla="*/ 4 w 2"/>
                <a:gd name="T5" fmla="*/ 0 h 2"/>
                <a:gd name="T6" fmla="*/ 0 w 2"/>
                <a:gd name="T7" fmla="*/ 3 h 2"/>
                <a:gd name="T8" fmla="*/ 4 w 2"/>
                <a:gd name="T9" fmla="*/ 5 h 2"/>
                <a:gd name="T10" fmla="*/ 4 w 2"/>
                <a:gd name="T11" fmla="*/ 5 h 2"/>
                <a:gd name="T12" fmla="*/ 8 w 2"/>
                <a:gd name="T13" fmla="*/ 3 h 2"/>
                <a:gd name="T14" fmla="*/ 4 w 2"/>
                <a:gd name="T15" fmla="*/ 0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2">
                  <a:moveTo>
                    <a:pt x="1" y="0"/>
                  </a:moveTo>
                  <a:cubicBezTo>
                    <a:pt x="1" y="0"/>
                    <a:pt x="1" y="0"/>
                    <a:pt x="1" y="0"/>
                  </a:cubicBezTo>
                  <a:cubicBezTo>
                    <a:pt x="1" y="0"/>
                    <a:pt x="1" y="0"/>
                    <a:pt x="1" y="0"/>
                  </a:cubicBezTo>
                  <a:cubicBezTo>
                    <a:pt x="0" y="1"/>
                    <a:pt x="0" y="1"/>
                    <a:pt x="0" y="1"/>
                  </a:cubicBezTo>
                  <a:cubicBezTo>
                    <a:pt x="1" y="2"/>
                    <a:pt x="1" y="2"/>
                    <a:pt x="1" y="2"/>
                  </a:cubicBezTo>
                  <a:cubicBezTo>
                    <a:pt x="1" y="2"/>
                    <a:pt x="1" y="2"/>
                    <a:pt x="1" y="2"/>
                  </a:cubicBezTo>
                  <a:cubicBezTo>
                    <a:pt x="2" y="2"/>
                    <a:pt x="2" y="1"/>
                    <a:pt x="2" y="1"/>
                  </a:cubicBezTo>
                  <a:cubicBezTo>
                    <a:pt x="2" y="0"/>
                    <a:pt x="2" y="0"/>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79" name="Freeform 1097">
              <a:extLst>
                <a:ext uri="{FF2B5EF4-FFF2-40B4-BE49-F238E27FC236}">
                  <a16:creationId xmlns:a16="http://schemas.microsoft.com/office/drawing/2014/main" id="{72AFEA0C-9502-4AB0-BC20-35450D93E498}"/>
                </a:ext>
              </a:extLst>
            </p:cNvPr>
            <p:cNvSpPr>
              <a:spLocks/>
            </p:cNvSpPr>
            <p:nvPr/>
          </p:nvSpPr>
          <p:spPr bwMode="auto">
            <a:xfrm>
              <a:off x="10619" y="2499"/>
              <a:ext cx="2" cy="0"/>
            </a:xfrm>
            <a:custGeom>
              <a:avLst/>
              <a:gdLst>
                <a:gd name="T0" fmla="*/ 2 w 2"/>
                <a:gd name="T1" fmla="*/ 2 w 2"/>
                <a:gd name="T2" fmla="*/ 0 w 2"/>
                <a:gd name="T3" fmla="*/ 2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80" name="Freeform 1098">
              <a:extLst>
                <a:ext uri="{FF2B5EF4-FFF2-40B4-BE49-F238E27FC236}">
                  <a16:creationId xmlns:a16="http://schemas.microsoft.com/office/drawing/2014/main" id="{8DBCDA80-A2FD-4FD1-AC55-E323701F0432}"/>
                </a:ext>
              </a:extLst>
            </p:cNvPr>
            <p:cNvSpPr>
              <a:spLocks/>
            </p:cNvSpPr>
            <p:nvPr/>
          </p:nvSpPr>
          <p:spPr bwMode="auto">
            <a:xfrm>
              <a:off x="10619" y="2509"/>
              <a:ext cx="2" cy="0"/>
            </a:xfrm>
            <a:custGeom>
              <a:avLst/>
              <a:gdLst>
                <a:gd name="T0" fmla="*/ 0 w 2"/>
                <a:gd name="T1" fmla="*/ 2 w 2"/>
                <a:gd name="T2" fmla="*/ 0 w 2"/>
                <a:gd name="T3" fmla="*/ 0 w 2"/>
                <a:gd name="T4" fmla="*/ 0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0" y="0"/>
                  </a:move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81" name="Rectangle 1099">
              <a:extLst>
                <a:ext uri="{FF2B5EF4-FFF2-40B4-BE49-F238E27FC236}">
                  <a16:creationId xmlns:a16="http://schemas.microsoft.com/office/drawing/2014/main" id="{5692EEDD-2C9C-45D6-AB73-37440D3BE0C6}"/>
                </a:ext>
              </a:extLst>
            </p:cNvPr>
            <p:cNvSpPr>
              <a:spLocks noChangeArrowheads="1"/>
            </p:cNvSpPr>
            <p:nvPr/>
          </p:nvSpPr>
          <p:spPr bwMode="auto">
            <a:xfrm>
              <a:off x="10612" y="2494"/>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882" name="Freeform 1100">
              <a:extLst>
                <a:ext uri="{FF2B5EF4-FFF2-40B4-BE49-F238E27FC236}">
                  <a16:creationId xmlns:a16="http://schemas.microsoft.com/office/drawing/2014/main" id="{02DC9A2C-DE87-4920-8683-609CE31FE910}"/>
                </a:ext>
              </a:extLst>
            </p:cNvPr>
            <p:cNvSpPr>
              <a:spLocks/>
            </p:cNvSpPr>
            <p:nvPr/>
          </p:nvSpPr>
          <p:spPr bwMode="auto">
            <a:xfrm>
              <a:off x="10612" y="2494"/>
              <a:ext cx="2" cy="2"/>
            </a:xfrm>
            <a:custGeom>
              <a:avLst/>
              <a:gdLst>
                <a:gd name="T0" fmla="*/ 4 w 1"/>
                <a:gd name="T1" fmla="*/ 4 h 1"/>
                <a:gd name="T2" fmla="*/ 4 w 1"/>
                <a:gd name="T3" fmla="*/ 4 h 1"/>
                <a:gd name="T4" fmla="*/ 4 w 1"/>
                <a:gd name="T5" fmla="*/ 0 h 1"/>
                <a:gd name="T6" fmla="*/ 0 w 1"/>
                <a:gd name="T7" fmla="*/ 0 h 1"/>
                <a:gd name="T8" fmla="*/ 4 w 1"/>
                <a:gd name="T9" fmla="*/ 4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1" y="1"/>
                  </a:moveTo>
                  <a:cubicBezTo>
                    <a:pt x="1" y="1"/>
                    <a:pt x="1" y="1"/>
                    <a:pt x="1" y="1"/>
                  </a:cubicBezTo>
                  <a:cubicBezTo>
                    <a:pt x="1" y="0"/>
                    <a:pt x="1" y="0"/>
                    <a:pt x="1" y="0"/>
                  </a:cubicBezTo>
                  <a:cubicBezTo>
                    <a:pt x="0" y="0"/>
                    <a:pt x="0" y="0"/>
                    <a:pt x="0" y="0"/>
                  </a:cubicBezTo>
                  <a:cubicBezTo>
                    <a:pt x="0" y="1"/>
                    <a:pt x="0" y="1"/>
                    <a:pt x="1"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83" name="Freeform 1101">
              <a:extLst>
                <a:ext uri="{FF2B5EF4-FFF2-40B4-BE49-F238E27FC236}">
                  <a16:creationId xmlns:a16="http://schemas.microsoft.com/office/drawing/2014/main" id="{98550661-3137-412E-9B7B-6E6E13FDA2F4}"/>
                </a:ext>
              </a:extLst>
            </p:cNvPr>
            <p:cNvSpPr>
              <a:spLocks/>
            </p:cNvSpPr>
            <p:nvPr/>
          </p:nvSpPr>
          <p:spPr bwMode="auto">
            <a:xfrm>
              <a:off x="10628" y="2508"/>
              <a:ext cx="1" cy="1"/>
            </a:xfrm>
            <a:custGeom>
              <a:avLst/>
              <a:gdLst>
                <a:gd name="T0" fmla="*/ 1 w 1"/>
                <a:gd name="T1" fmla="*/ 1 h 1"/>
                <a:gd name="T2" fmla="*/ 1 w 1"/>
                <a:gd name="T3" fmla="*/ 1 h 1"/>
                <a:gd name="T4" fmla="*/ 0 w 1"/>
                <a:gd name="T5" fmla="*/ 0 h 1"/>
                <a:gd name="T6" fmla="*/ 0 w 1"/>
                <a:gd name="T7" fmla="*/ 1 h 1"/>
                <a:gd name="T8" fmla="*/ 1 w 1"/>
                <a:gd name="T9" fmla="*/ 1 h 1"/>
                <a:gd name="T10" fmla="*/ 1 w 1"/>
                <a:gd name="T11" fmla="*/ 1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1" y="1"/>
                  </a:moveTo>
                  <a:lnTo>
                    <a:pt x="1" y="1"/>
                  </a:lnTo>
                  <a:lnTo>
                    <a:pt x="0" y="0"/>
                  </a:lnTo>
                  <a:lnTo>
                    <a:pt x="0" y="1"/>
                  </a:lnTo>
                  <a:lnTo>
                    <a:pt x="1"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84" name="Freeform 1102">
              <a:extLst>
                <a:ext uri="{FF2B5EF4-FFF2-40B4-BE49-F238E27FC236}">
                  <a16:creationId xmlns:a16="http://schemas.microsoft.com/office/drawing/2014/main" id="{F41BA1E5-83DD-44E9-AE5D-3BE6FC89DEF5}"/>
                </a:ext>
              </a:extLst>
            </p:cNvPr>
            <p:cNvSpPr>
              <a:spLocks/>
            </p:cNvSpPr>
            <p:nvPr/>
          </p:nvSpPr>
          <p:spPr bwMode="auto">
            <a:xfrm>
              <a:off x="10622" y="2492"/>
              <a:ext cx="2" cy="2"/>
            </a:xfrm>
            <a:custGeom>
              <a:avLst/>
              <a:gdLst>
                <a:gd name="T0" fmla="*/ 2 w 2"/>
                <a:gd name="T1" fmla="*/ 0 h 2"/>
                <a:gd name="T2" fmla="*/ 2 w 2"/>
                <a:gd name="T3" fmla="*/ 0 h 2"/>
                <a:gd name="T4" fmla="*/ 0 w 2"/>
                <a:gd name="T5" fmla="*/ 0 h 2"/>
                <a:gd name="T6" fmla="*/ 2 w 2"/>
                <a:gd name="T7" fmla="*/ 2 h 2"/>
                <a:gd name="T8" fmla="*/ 2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0"/>
                  </a:moveTo>
                  <a:lnTo>
                    <a:pt x="2" y="0"/>
                  </a:lnTo>
                  <a:lnTo>
                    <a:pt x="0" y="0"/>
                  </a:lnTo>
                  <a:lnTo>
                    <a:pt x="2" y="2"/>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85" name="Freeform 1103">
              <a:extLst>
                <a:ext uri="{FF2B5EF4-FFF2-40B4-BE49-F238E27FC236}">
                  <a16:creationId xmlns:a16="http://schemas.microsoft.com/office/drawing/2014/main" id="{D7F615C3-C260-4C8E-8144-80DCA7D64C7C}"/>
                </a:ext>
              </a:extLst>
            </p:cNvPr>
            <p:cNvSpPr>
              <a:spLocks/>
            </p:cNvSpPr>
            <p:nvPr/>
          </p:nvSpPr>
          <p:spPr bwMode="auto">
            <a:xfrm>
              <a:off x="10619" y="2494"/>
              <a:ext cx="2" cy="2"/>
            </a:xfrm>
            <a:custGeom>
              <a:avLst/>
              <a:gdLst>
                <a:gd name="T0" fmla="*/ 0 w 1"/>
                <a:gd name="T1" fmla="*/ 4 h 1"/>
                <a:gd name="T2" fmla="*/ 4 w 1"/>
                <a:gd name="T3" fmla="*/ 4 h 1"/>
                <a:gd name="T4" fmla="*/ 4 w 1"/>
                <a:gd name="T5" fmla="*/ 4 h 1"/>
                <a:gd name="T6" fmla="*/ 4 w 1"/>
                <a:gd name="T7" fmla="*/ 4 h 1"/>
                <a:gd name="T8" fmla="*/ 0 w 1"/>
                <a:gd name="T9" fmla="*/ 4 h 1"/>
                <a:gd name="T10" fmla="*/ 0 w 1"/>
                <a:gd name="T11" fmla="*/ 4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0" y="1"/>
                  </a:moveTo>
                  <a:cubicBezTo>
                    <a:pt x="1" y="1"/>
                    <a:pt x="1" y="1"/>
                    <a:pt x="1" y="1"/>
                  </a:cubicBezTo>
                  <a:cubicBezTo>
                    <a:pt x="1" y="1"/>
                    <a:pt x="1" y="1"/>
                    <a:pt x="1" y="1"/>
                  </a:cubicBezTo>
                  <a:cubicBezTo>
                    <a:pt x="1" y="1"/>
                    <a:pt x="1" y="1"/>
                    <a:pt x="1" y="1"/>
                  </a:cubicBezTo>
                  <a:cubicBezTo>
                    <a:pt x="0" y="1"/>
                    <a:pt x="0" y="1"/>
                    <a:pt x="0" y="1"/>
                  </a:cubicBezTo>
                  <a:cubicBezTo>
                    <a:pt x="0" y="1"/>
                    <a:pt x="0" y="0"/>
                    <a:pt x="0"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86" name="Rectangle 1104">
              <a:extLst>
                <a:ext uri="{FF2B5EF4-FFF2-40B4-BE49-F238E27FC236}">
                  <a16:creationId xmlns:a16="http://schemas.microsoft.com/office/drawing/2014/main" id="{5E048115-A779-4F54-9A90-D97BBFCB53B6}"/>
                </a:ext>
              </a:extLst>
            </p:cNvPr>
            <p:cNvSpPr>
              <a:spLocks noChangeArrowheads="1"/>
            </p:cNvSpPr>
            <p:nvPr/>
          </p:nvSpPr>
          <p:spPr bwMode="auto">
            <a:xfrm>
              <a:off x="10605" y="2508"/>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887" name="Freeform 1105">
              <a:extLst>
                <a:ext uri="{FF2B5EF4-FFF2-40B4-BE49-F238E27FC236}">
                  <a16:creationId xmlns:a16="http://schemas.microsoft.com/office/drawing/2014/main" id="{B4B00761-6227-455A-9CBD-7D6D2794AFD7}"/>
                </a:ext>
              </a:extLst>
            </p:cNvPr>
            <p:cNvSpPr>
              <a:spLocks/>
            </p:cNvSpPr>
            <p:nvPr/>
          </p:nvSpPr>
          <p:spPr bwMode="auto">
            <a:xfrm>
              <a:off x="10600" y="2513"/>
              <a:ext cx="2" cy="2"/>
            </a:xfrm>
            <a:custGeom>
              <a:avLst/>
              <a:gdLst>
                <a:gd name="T0" fmla="*/ 0 w 1"/>
                <a:gd name="T1" fmla="*/ 0 h 1"/>
                <a:gd name="T2" fmla="*/ 0 w 1"/>
                <a:gd name="T3" fmla="*/ 4 h 1"/>
                <a:gd name="T4" fmla="*/ 0 w 1"/>
                <a:gd name="T5" fmla="*/ 4 h 1"/>
                <a:gd name="T6" fmla="*/ 4 w 1"/>
                <a:gd name="T7" fmla="*/ 0 h 1"/>
                <a:gd name="T8" fmla="*/ 4 w 1"/>
                <a:gd name="T9" fmla="*/ 0 h 1"/>
                <a:gd name="T10" fmla="*/ 0 w 1"/>
                <a:gd name="T11" fmla="*/ 0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0" y="0"/>
                  </a:moveTo>
                  <a:cubicBezTo>
                    <a:pt x="0" y="1"/>
                    <a:pt x="0" y="1"/>
                    <a:pt x="0" y="1"/>
                  </a:cubicBezTo>
                  <a:cubicBezTo>
                    <a:pt x="0" y="1"/>
                    <a:pt x="0" y="1"/>
                    <a:pt x="0" y="1"/>
                  </a:cubicBezTo>
                  <a:cubicBezTo>
                    <a:pt x="1" y="1"/>
                    <a:pt x="1" y="1"/>
                    <a:pt x="1" y="0"/>
                  </a:cubicBezTo>
                  <a:cubicBezTo>
                    <a:pt x="1" y="0"/>
                    <a:pt x="1" y="0"/>
                    <a:pt x="1" y="0"/>
                  </a:cubicBez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88" name="Freeform 1106">
              <a:extLst>
                <a:ext uri="{FF2B5EF4-FFF2-40B4-BE49-F238E27FC236}">
                  <a16:creationId xmlns:a16="http://schemas.microsoft.com/office/drawing/2014/main" id="{24DDB572-AB00-4AC1-AF9E-8403BDE03037}"/>
                </a:ext>
              </a:extLst>
            </p:cNvPr>
            <p:cNvSpPr>
              <a:spLocks/>
            </p:cNvSpPr>
            <p:nvPr/>
          </p:nvSpPr>
          <p:spPr bwMode="auto">
            <a:xfrm>
              <a:off x="10610" y="2494"/>
              <a:ext cx="2" cy="0"/>
            </a:xfrm>
            <a:custGeom>
              <a:avLst/>
              <a:gdLst>
                <a:gd name="T0" fmla="*/ 2 w 2"/>
                <a:gd name="T1" fmla="*/ 2 w 2"/>
                <a:gd name="T2" fmla="*/ 0 w 2"/>
                <a:gd name="T3" fmla="*/ 0 w 2"/>
                <a:gd name="T4" fmla="*/ 0 w 2"/>
                <a:gd name="T5" fmla="*/ 2 w 2"/>
                <a:gd name="T6" fmla="*/ 0 60000 65536"/>
                <a:gd name="T7" fmla="*/ 0 60000 65536"/>
                <a:gd name="T8" fmla="*/ 0 60000 65536"/>
                <a:gd name="T9" fmla="*/ 0 60000 65536"/>
                <a:gd name="T10" fmla="*/ 0 60000 65536"/>
                <a:gd name="T11" fmla="*/ 0 60000 65536"/>
              </a:gdLst>
              <a:ahLst/>
              <a:cxnLst>
                <a:cxn ang="T6">
                  <a:pos x="T0" y="0"/>
                </a:cxn>
                <a:cxn ang="T7">
                  <a:pos x="T1" y="0"/>
                </a:cxn>
                <a:cxn ang="T8">
                  <a:pos x="T2" y="0"/>
                </a:cxn>
                <a:cxn ang="T9">
                  <a:pos x="T3" y="0"/>
                </a:cxn>
                <a:cxn ang="T10">
                  <a:pos x="T4" y="0"/>
                </a:cxn>
                <a:cxn ang="T11">
                  <a:pos x="T5" y="0"/>
                </a:cxn>
              </a:cxnLst>
              <a:rect l="0" t="0" r="r" b="b"/>
              <a:pathLst>
                <a:path w="2">
                  <a:moveTo>
                    <a:pt x="2" y="0"/>
                  </a:move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89" name="Freeform 1107">
              <a:extLst>
                <a:ext uri="{FF2B5EF4-FFF2-40B4-BE49-F238E27FC236}">
                  <a16:creationId xmlns:a16="http://schemas.microsoft.com/office/drawing/2014/main" id="{30E7A7E7-9DFE-4BE3-ACD9-BD1B8AB991FC}"/>
                </a:ext>
              </a:extLst>
            </p:cNvPr>
            <p:cNvSpPr>
              <a:spLocks/>
            </p:cNvSpPr>
            <p:nvPr/>
          </p:nvSpPr>
          <p:spPr bwMode="auto">
            <a:xfrm>
              <a:off x="10603" y="2497"/>
              <a:ext cx="2" cy="2"/>
            </a:xfrm>
            <a:custGeom>
              <a:avLst/>
              <a:gdLst>
                <a:gd name="T0" fmla="*/ 2 w 2"/>
                <a:gd name="T1" fmla="*/ 2 h 2"/>
                <a:gd name="T2" fmla="*/ 2 w 2"/>
                <a:gd name="T3" fmla="*/ 2 h 2"/>
                <a:gd name="T4" fmla="*/ 2 w 2"/>
                <a:gd name="T5" fmla="*/ 0 h 2"/>
                <a:gd name="T6" fmla="*/ 0 w 2"/>
                <a:gd name="T7" fmla="*/ 2 h 2"/>
                <a:gd name="T8" fmla="*/ 2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2"/>
                  </a:moveTo>
                  <a:lnTo>
                    <a:pt x="2" y="2"/>
                  </a:lnTo>
                  <a:lnTo>
                    <a:pt x="2" y="0"/>
                  </a:lnTo>
                  <a:lnTo>
                    <a:pt x="0" y="2"/>
                  </a:lnTo>
                  <a:lnTo>
                    <a:pt x="2"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90" name="Freeform 1108">
              <a:extLst>
                <a:ext uri="{FF2B5EF4-FFF2-40B4-BE49-F238E27FC236}">
                  <a16:creationId xmlns:a16="http://schemas.microsoft.com/office/drawing/2014/main" id="{81C7F499-4C3D-48E1-A27C-B8B689F15C42}"/>
                </a:ext>
              </a:extLst>
            </p:cNvPr>
            <p:cNvSpPr>
              <a:spLocks/>
            </p:cNvSpPr>
            <p:nvPr/>
          </p:nvSpPr>
          <p:spPr bwMode="auto">
            <a:xfrm>
              <a:off x="10598" y="2511"/>
              <a:ext cx="0" cy="2"/>
            </a:xfrm>
            <a:custGeom>
              <a:avLst/>
              <a:gdLst>
                <a:gd name="T0" fmla="*/ 0 h 2"/>
                <a:gd name="T1" fmla="*/ 2 h 2"/>
                <a:gd name="T2" fmla="*/ 0 h 2"/>
                <a:gd name="T3" fmla="*/ 0 h 2"/>
                <a:gd name="T4" fmla="*/ 0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0"/>
                  </a:moveTo>
                  <a:lnTo>
                    <a:pt x="0" y="2"/>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91" name="Rectangle 1109">
              <a:extLst>
                <a:ext uri="{FF2B5EF4-FFF2-40B4-BE49-F238E27FC236}">
                  <a16:creationId xmlns:a16="http://schemas.microsoft.com/office/drawing/2014/main" id="{92F7827A-7BF1-41D3-A524-160FC6D1F586}"/>
                </a:ext>
              </a:extLst>
            </p:cNvPr>
            <p:cNvSpPr>
              <a:spLocks noChangeArrowheads="1"/>
            </p:cNvSpPr>
            <p:nvPr/>
          </p:nvSpPr>
          <p:spPr bwMode="auto">
            <a:xfrm>
              <a:off x="10612" y="2509"/>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892" name="Rectangle 1110">
              <a:extLst>
                <a:ext uri="{FF2B5EF4-FFF2-40B4-BE49-F238E27FC236}">
                  <a16:creationId xmlns:a16="http://schemas.microsoft.com/office/drawing/2014/main" id="{9DBA0B24-E55A-4351-AC53-F937B9511578}"/>
                </a:ext>
              </a:extLst>
            </p:cNvPr>
            <p:cNvSpPr>
              <a:spLocks noChangeArrowheads="1"/>
            </p:cNvSpPr>
            <p:nvPr/>
          </p:nvSpPr>
          <p:spPr bwMode="auto">
            <a:xfrm>
              <a:off x="10609" y="2492"/>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893" name="Freeform 1111">
              <a:extLst>
                <a:ext uri="{FF2B5EF4-FFF2-40B4-BE49-F238E27FC236}">
                  <a16:creationId xmlns:a16="http://schemas.microsoft.com/office/drawing/2014/main" id="{81515517-A3A3-4DFB-A93A-4F6A9A44214A}"/>
                </a:ext>
              </a:extLst>
            </p:cNvPr>
            <p:cNvSpPr>
              <a:spLocks/>
            </p:cNvSpPr>
            <p:nvPr/>
          </p:nvSpPr>
          <p:spPr bwMode="auto">
            <a:xfrm>
              <a:off x="10607" y="2502"/>
              <a:ext cx="2" cy="0"/>
            </a:xfrm>
            <a:custGeom>
              <a:avLst/>
              <a:gdLst>
                <a:gd name="T0" fmla="*/ 2 w 2"/>
                <a:gd name="T1" fmla="*/ 2 w 2"/>
                <a:gd name="T2" fmla="*/ 2 w 2"/>
                <a:gd name="T3" fmla="*/ 0 w 2"/>
                <a:gd name="T4" fmla="*/ 2 w 2"/>
                <a:gd name="T5" fmla="*/ 2 w 2"/>
                <a:gd name="T6" fmla="*/ 0 60000 65536"/>
                <a:gd name="T7" fmla="*/ 0 60000 65536"/>
                <a:gd name="T8" fmla="*/ 0 60000 65536"/>
                <a:gd name="T9" fmla="*/ 0 60000 65536"/>
                <a:gd name="T10" fmla="*/ 0 60000 65536"/>
                <a:gd name="T11" fmla="*/ 0 60000 65536"/>
              </a:gdLst>
              <a:ahLst/>
              <a:cxnLst>
                <a:cxn ang="T6">
                  <a:pos x="T0" y="0"/>
                </a:cxn>
                <a:cxn ang="T7">
                  <a:pos x="T1" y="0"/>
                </a:cxn>
                <a:cxn ang="T8">
                  <a:pos x="T2" y="0"/>
                </a:cxn>
                <a:cxn ang="T9">
                  <a:pos x="T3" y="0"/>
                </a:cxn>
                <a:cxn ang="T10">
                  <a:pos x="T4" y="0"/>
                </a:cxn>
                <a:cxn ang="T11">
                  <a:pos x="T5" y="0"/>
                </a:cxn>
              </a:cxnLst>
              <a:rect l="0" t="0" r="r" b="b"/>
              <a:pathLst>
                <a:path w="2">
                  <a:moveTo>
                    <a:pt x="2" y="0"/>
                  </a:moveTo>
                  <a:lnTo>
                    <a:pt x="2" y="0"/>
                  </a:lnTo>
                  <a:lnTo>
                    <a:pt x="0" y="0"/>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94" name="Freeform 1112">
              <a:extLst>
                <a:ext uri="{FF2B5EF4-FFF2-40B4-BE49-F238E27FC236}">
                  <a16:creationId xmlns:a16="http://schemas.microsoft.com/office/drawing/2014/main" id="{D36CF3E4-16E8-4874-B289-CD759A9559F1}"/>
                </a:ext>
              </a:extLst>
            </p:cNvPr>
            <p:cNvSpPr>
              <a:spLocks/>
            </p:cNvSpPr>
            <p:nvPr/>
          </p:nvSpPr>
          <p:spPr bwMode="auto">
            <a:xfrm>
              <a:off x="10619" y="2525"/>
              <a:ext cx="2" cy="2"/>
            </a:xfrm>
            <a:custGeom>
              <a:avLst/>
              <a:gdLst>
                <a:gd name="T0" fmla="*/ 2 w 2"/>
                <a:gd name="T1" fmla="*/ 0 h 2"/>
                <a:gd name="T2" fmla="*/ 0 w 2"/>
                <a:gd name="T3" fmla="*/ 0 h 2"/>
                <a:gd name="T4" fmla="*/ 2 w 2"/>
                <a:gd name="T5" fmla="*/ 0 h 2"/>
                <a:gd name="T6" fmla="*/ 2 w 2"/>
                <a:gd name="T7" fmla="*/ 2 h 2"/>
                <a:gd name="T8" fmla="*/ 2 w 2"/>
                <a:gd name="T9" fmla="*/ 2 h 2"/>
                <a:gd name="T10" fmla="*/ 2 w 2"/>
                <a:gd name="T11" fmla="*/ 0 h 2"/>
                <a:gd name="T12" fmla="*/ 2 w 2"/>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2" y="0"/>
                  </a:moveTo>
                  <a:lnTo>
                    <a:pt x="0" y="0"/>
                  </a:lnTo>
                  <a:lnTo>
                    <a:pt x="2" y="0"/>
                  </a:lnTo>
                  <a:lnTo>
                    <a:pt x="2" y="2"/>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95" name="Rectangle 1113">
              <a:extLst>
                <a:ext uri="{FF2B5EF4-FFF2-40B4-BE49-F238E27FC236}">
                  <a16:creationId xmlns:a16="http://schemas.microsoft.com/office/drawing/2014/main" id="{EF03EDDF-4A0B-490F-9427-DD8568A51E77}"/>
                </a:ext>
              </a:extLst>
            </p:cNvPr>
            <p:cNvSpPr>
              <a:spLocks noChangeArrowheads="1"/>
            </p:cNvSpPr>
            <p:nvPr/>
          </p:nvSpPr>
          <p:spPr bwMode="auto">
            <a:xfrm>
              <a:off x="10647" y="2528"/>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896" name="Freeform 1114">
              <a:extLst>
                <a:ext uri="{FF2B5EF4-FFF2-40B4-BE49-F238E27FC236}">
                  <a16:creationId xmlns:a16="http://schemas.microsoft.com/office/drawing/2014/main" id="{639C318D-EBFF-4FFE-BE4A-81A5443F414E}"/>
                </a:ext>
              </a:extLst>
            </p:cNvPr>
            <p:cNvSpPr>
              <a:spLocks/>
            </p:cNvSpPr>
            <p:nvPr/>
          </p:nvSpPr>
          <p:spPr bwMode="auto">
            <a:xfrm>
              <a:off x="10648" y="2528"/>
              <a:ext cx="0" cy="2"/>
            </a:xfrm>
            <a:custGeom>
              <a:avLst/>
              <a:gdLst>
                <a:gd name="T0" fmla="*/ 0 h 2"/>
                <a:gd name="T1" fmla="*/ 0 h 2"/>
                <a:gd name="T2" fmla="*/ 2 h 2"/>
                <a:gd name="T3" fmla="*/ 0 h 2"/>
                <a:gd name="T4" fmla="*/ 0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0"/>
                  </a:moveTo>
                  <a:lnTo>
                    <a:pt x="0" y="0"/>
                  </a:lnTo>
                  <a:lnTo>
                    <a:pt x="0" y="2"/>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97" name="Freeform 1115">
              <a:extLst>
                <a:ext uri="{FF2B5EF4-FFF2-40B4-BE49-F238E27FC236}">
                  <a16:creationId xmlns:a16="http://schemas.microsoft.com/office/drawing/2014/main" id="{8D18B8B2-C324-413C-BCBF-2A9D017031C1}"/>
                </a:ext>
              </a:extLst>
            </p:cNvPr>
            <p:cNvSpPr>
              <a:spLocks/>
            </p:cNvSpPr>
            <p:nvPr/>
          </p:nvSpPr>
          <p:spPr bwMode="auto">
            <a:xfrm>
              <a:off x="10647" y="2515"/>
              <a:ext cx="3" cy="1"/>
            </a:xfrm>
            <a:custGeom>
              <a:avLst/>
              <a:gdLst>
                <a:gd name="T0" fmla="*/ 0 w 2"/>
                <a:gd name="T1" fmla="*/ 1 h 1"/>
                <a:gd name="T2" fmla="*/ 0 w 2"/>
                <a:gd name="T3" fmla="*/ 1 h 1"/>
                <a:gd name="T4" fmla="*/ 0 w 2"/>
                <a:gd name="T5" fmla="*/ 1 h 1"/>
                <a:gd name="T6" fmla="*/ 3 w 2"/>
                <a:gd name="T7" fmla="*/ 1 h 1"/>
                <a:gd name="T8" fmla="*/ 5 w 2"/>
                <a:gd name="T9" fmla="*/ 1 h 1"/>
                <a:gd name="T10" fmla="*/ 3 w 2"/>
                <a:gd name="T11" fmla="*/ 0 h 1"/>
                <a:gd name="T12" fmla="*/ 0 w 2"/>
                <a:gd name="T13" fmla="*/ 1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0" y="1"/>
                  </a:moveTo>
                  <a:cubicBezTo>
                    <a:pt x="0" y="1"/>
                    <a:pt x="0" y="1"/>
                    <a:pt x="0" y="1"/>
                  </a:cubicBezTo>
                  <a:cubicBezTo>
                    <a:pt x="0" y="1"/>
                    <a:pt x="0" y="1"/>
                    <a:pt x="0" y="1"/>
                  </a:cubicBezTo>
                  <a:cubicBezTo>
                    <a:pt x="1" y="1"/>
                    <a:pt x="1" y="1"/>
                    <a:pt x="1" y="1"/>
                  </a:cubicBezTo>
                  <a:cubicBezTo>
                    <a:pt x="2" y="1"/>
                    <a:pt x="2" y="1"/>
                    <a:pt x="2" y="1"/>
                  </a:cubicBezTo>
                  <a:cubicBezTo>
                    <a:pt x="1" y="0"/>
                    <a:pt x="1" y="0"/>
                    <a:pt x="1" y="0"/>
                  </a:cubicBezTo>
                  <a:cubicBezTo>
                    <a:pt x="1" y="0"/>
                    <a:pt x="0" y="0"/>
                    <a:pt x="0"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98" name="Rectangle 1116">
              <a:extLst>
                <a:ext uri="{FF2B5EF4-FFF2-40B4-BE49-F238E27FC236}">
                  <a16:creationId xmlns:a16="http://schemas.microsoft.com/office/drawing/2014/main" id="{68F0C5DC-678E-4E31-8051-29C4A9BF93E0}"/>
                </a:ext>
              </a:extLst>
            </p:cNvPr>
            <p:cNvSpPr>
              <a:spLocks noChangeArrowheads="1"/>
            </p:cNvSpPr>
            <p:nvPr/>
          </p:nvSpPr>
          <p:spPr bwMode="auto">
            <a:xfrm>
              <a:off x="10645" y="2523"/>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899" name="Freeform 1117">
              <a:extLst>
                <a:ext uri="{FF2B5EF4-FFF2-40B4-BE49-F238E27FC236}">
                  <a16:creationId xmlns:a16="http://schemas.microsoft.com/office/drawing/2014/main" id="{7B8BCEBE-30B9-4C37-98EF-BE04F6AE5492}"/>
                </a:ext>
              </a:extLst>
            </p:cNvPr>
            <p:cNvSpPr>
              <a:spLocks/>
            </p:cNvSpPr>
            <p:nvPr/>
          </p:nvSpPr>
          <p:spPr bwMode="auto">
            <a:xfrm>
              <a:off x="10645" y="2508"/>
              <a:ext cx="2" cy="1"/>
            </a:xfrm>
            <a:custGeom>
              <a:avLst/>
              <a:gdLst>
                <a:gd name="T0" fmla="*/ 0 w 2"/>
                <a:gd name="T1" fmla="*/ 0 h 1"/>
                <a:gd name="T2" fmla="*/ 0 w 2"/>
                <a:gd name="T3" fmla="*/ 1 h 1"/>
                <a:gd name="T4" fmla="*/ 2 w 2"/>
                <a:gd name="T5" fmla="*/ 0 h 1"/>
                <a:gd name="T6" fmla="*/ 0 w 2"/>
                <a:gd name="T7" fmla="*/ 0 h 1"/>
                <a:gd name="T8" fmla="*/ 0 w 2"/>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0" y="0"/>
                  </a:moveTo>
                  <a:lnTo>
                    <a:pt x="0" y="1"/>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00" name="Freeform 1118">
              <a:extLst>
                <a:ext uri="{FF2B5EF4-FFF2-40B4-BE49-F238E27FC236}">
                  <a16:creationId xmlns:a16="http://schemas.microsoft.com/office/drawing/2014/main" id="{B542D83C-8B2F-4A32-8339-551E478B6D95}"/>
                </a:ext>
              </a:extLst>
            </p:cNvPr>
            <p:cNvSpPr>
              <a:spLocks/>
            </p:cNvSpPr>
            <p:nvPr/>
          </p:nvSpPr>
          <p:spPr bwMode="auto">
            <a:xfrm>
              <a:off x="10629" y="2513"/>
              <a:ext cx="2" cy="2"/>
            </a:xfrm>
            <a:custGeom>
              <a:avLst/>
              <a:gdLst>
                <a:gd name="T0" fmla="*/ 0 w 2"/>
                <a:gd name="T1" fmla="*/ 0 h 2"/>
                <a:gd name="T2" fmla="*/ 0 w 2"/>
                <a:gd name="T3" fmla="*/ 0 h 2"/>
                <a:gd name="T4" fmla="*/ 0 w 2"/>
                <a:gd name="T5" fmla="*/ 0 h 2"/>
                <a:gd name="T6" fmla="*/ 0 w 2"/>
                <a:gd name="T7" fmla="*/ 0 h 2"/>
                <a:gd name="T8" fmla="*/ 2 w 2"/>
                <a:gd name="T9" fmla="*/ 2 h 2"/>
                <a:gd name="T10" fmla="*/ 2 w 2"/>
                <a:gd name="T11" fmla="*/ 0 h 2"/>
                <a:gd name="T12" fmla="*/ 2 w 2"/>
                <a:gd name="T13" fmla="*/ 0 h 2"/>
                <a:gd name="T14" fmla="*/ 0 w 2"/>
                <a:gd name="T15" fmla="*/ 0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2">
                  <a:moveTo>
                    <a:pt x="0" y="0"/>
                  </a:moveTo>
                  <a:lnTo>
                    <a:pt x="0" y="0"/>
                  </a:lnTo>
                  <a:lnTo>
                    <a:pt x="2" y="2"/>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01" name="Freeform 1119">
              <a:extLst>
                <a:ext uri="{FF2B5EF4-FFF2-40B4-BE49-F238E27FC236}">
                  <a16:creationId xmlns:a16="http://schemas.microsoft.com/office/drawing/2014/main" id="{25A9E697-00D1-4A28-ACE3-B974A640372D}"/>
                </a:ext>
              </a:extLst>
            </p:cNvPr>
            <p:cNvSpPr>
              <a:spLocks/>
            </p:cNvSpPr>
            <p:nvPr/>
          </p:nvSpPr>
          <p:spPr bwMode="auto">
            <a:xfrm>
              <a:off x="10643" y="2513"/>
              <a:ext cx="2" cy="0"/>
            </a:xfrm>
            <a:custGeom>
              <a:avLst/>
              <a:gdLst>
                <a:gd name="T0" fmla="*/ 0 w 2"/>
                <a:gd name="T1" fmla="*/ 0 w 2"/>
                <a:gd name="T2" fmla="*/ 2 w 2"/>
                <a:gd name="T3" fmla="*/ 2 w 2"/>
                <a:gd name="T4" fmla="*/ 2 w 2"/>
                <a:gd name="T5" fmla="*/ 0 w 2"/>
                <a:gd name="T6" fmla="*/ 0 60000 65536"/>
                <a:gd name="T7" fmla="*/ 0 60000 65536"/>
                <a:gd name="T8" fmla="*/ 0 60000 65536"/>
                <a:gd name="T9" fmla="*/ 0 60000 65536"/>
                <a:gd name="T10" fmla="*/ 0 60000 65536"/>
                <a:gd name="T11" fmla="*/ 0 60000 65536"/>
              </a:gdLst>
              <a:ahLst/>
              <a:cxnLst>
                <a:cxn ang="T6">
                  <a:pos x="T0" y="0"/>
                </a:cxn>
                <a:cxn ang="T7">
                  <a:pos x="T1" y="0"/>
                </a:cxn>
                <a:cxn ang="T8">
                  <a:pos x="T2" y="0"/>
                </a:cxn>
                <a:cxn ang="T9">
                  <a:pos x="T3" y="0"/>
                </a:cxn>
                <a:cxn ang="T10">
                  <a:pos x="T4" y="0"/>
                </a:cxn>
                <a:cxn ang="T11">
                  <a:pos x="T5" y="0"/>
                </a:cxn>
              </a:cxnLst>
              <a:rect l="0" t="0" r="r" b="b"/>
              <a:pathLst>
                <a:path w="2">
                  <a:moveTo>
                    <a:pt x="0" y="0"/>
                  </a:moveTo>
                  <a:lnTo>
                    <a:pt x="0" y="0"/>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02" name="Freeform 1120">
              <a:extLst>
                <a:ext uri="{FF2B5EF4-FFF2-40B4-BE49-F238E27FC236}">
                  <a16:creationId xmlns:a16="http://schemas.microsoft.com/office/drawing/2014/main" id="{8FAF2066-C8C3-4885-8C52-A59CAA1E47F1}"/>
                </a:ext>
              </a:extLst>
            </p:cNvPr>
            <p:cNvSpPr>
              <a:spLocks/>
            </p:cNvSpPr>
            <p:nvPr/>
          </p:nvSpPr>
          <p:spPr bwMode="auto">
            <a:xfrm>
              <a:off x="10643" y="2520"/>
              <a:ext cx="0" cy="1"/>
            </a:xfrm>
            <a:custGeom>
              <a:avLst/>
              <a:gdLst>
                <a:gd name="T0" fmla="*/ 0 h 1"/>
                <a:gd name="T1" fmla="*/ 1 h 1"/>
                <a:gd name="T2" fmla="*/ 1 h 1"/>
                <a:gd name="T3" fmla="*/ 1 h 1"/>
                <a:gd name="T4" fmla="*/ 0 h 1"/>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1">
                  <a:moveTo>
                    <a:pt x="0" y="0"/>
                  </a:moveTo>
                  <a:cubicBezTo>
                    <a:pt x="0" y="0"/>
                    <a:pt x="0" y="0"/>
                    <a:pt x="0" y="1"/>
                  </a:cubicBezTo>
                  <a:cubicBezTo>
                    <a:pt x="0" y="1"/>
                    <a:pt x="0" y="1"/>
                    <a:pt x="0" y="1"/>
                  </a:cubicBezTo>
                  <a:cubicBezTo>
                    <a:pt x="0" y="1"/>
                    <a:pt x="0" y="1"/>
                    <a:pt x="0" y="1"/>
                  </a:cubicBez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03" name="Freeform 1121">
              <a:extLst>
                <a:ext uri="{FF2B5EF4-FFF2-40B4-BE49-F238E27FC236}">
                  <a16:creationId xmlns:a16="http://schemas.microsoft.com/office/drawing/2014/main" id="{BAEB38A2-71BE-4C91-B831-8317BD70B9BE}"/>
                </a:ext>
              </a:extLst>
            </p:cNvPr>
            <p:cNvSpPr>
              <a:spLocks/>
            </p:cNvSpPr>
            <p:nvPr/>
          </p:nvSpPr>
          <p:spPr bwMode="auto">
            <a:xfrm>
              <a:off x="10624" y="2527"/>
              <a:ext cx="0" cy="1"/>
            </a:xfrm>
            <a:custGeom>
              <a:avLst/>
              <a:gdLst>
                <a:gd name="T0" fmla="*/ 0 h 1"/>
                <a:gd name="T1" fmla="*/ 1 h 1"/>
                <a:gd name="T2" fmla="*/ 0 h 1"/>
                <a:gd name="T3" fmla="*/ 0 h 1"/>
                <a:gd name="T4" fmla="*/ 0 h 1"/>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1">
                  <a:moveTo>
                    <a:pt x="0" y="0"/>
                  </a:moveTo>
                  <a:lnTo>
                    <a:pt x="0" y="1"/>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04" name="Freeform 1122">
              <a:extLst>
                <a:ext uri="{FF2B5EF4-FFF2-40B4-BE49-F238E27FC236}">
                  <a16:creationId xmlns:a16="http://schemas.microsoft.com/office/drawing/2014/main" id="{6938E4C6-1B51-4B24-B286-6FC7EC0D1ED3}"/>
                </a:ext>
              </a:extLst>
            </p:cNvPr>
            <p:cNvSpPr>
              <a:spLocks/>
            </p:cNvSpPr>
            <p:nvPr/>
          </p:nvSpPr>
          <p:spPr bwMode="auto">
            <a:xfrm>
              <a:off x="10660" y="2527"/>
              <a:ext cx="2" cy="1"/>
            </a:xfrm>
            <a:custGeom>
              <a:avLst/>
              <a:gdLst>
                <a:gd name="T0" fmla="*/ 0 w 2"/>
                <a:gd name="T1" fmla="*/ 0 h 1"/>
                <a:gd name="T2" fmla="*/ 0 w 2"/>
                <a:gd name="T3" fmla="*/ 1 h 1"/>
                <a:gd name="T4" fmla="*/ 2 w 2"/>
                <a:gd name="T5" fmla="*/ 1 h 1"/>
                <a:gd name="T6" fmla="*/ 2 w 2"/>
                <a:gd name="T7" fmla="*/ 1 h 1"/>
                <a:gd name="T8" fmla="*/ 2 w 2"/>
                <a:gd name="T9" fmla="*/ 1 h 1"/>
                <a:gd name="T10" fmla="*/ 0 w 2"/>
                <a:gd name="T11" fmla="*/ 0 h 1"/>
                <a:gd name="T12" fmla="*/ 0 w 2"/>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0" y="0"/>
                  </a:moveTo>
                  <a:lnTo>
                    <a:pt x="0" y="1"/>
                  </a:lnTo>
                  <a:lnTo>
                    <a:pt x="2" y="1"/>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05" name="Freeform 1123">
              <a:extLst>
                <a:ext uri="{FF2B5EF4-FFF2-40B4-BE49-F238E27FC236}">
                  <a16:creationId xmlns:a16="http://schemas.microsoft.com/office/drawing/2014/main" id="{54AE3F6A-C59D-4116-8396-6AE3C61AA12B}"/>
                </a:ext>
              </a:extLst>
            </p:cNvPr>
            <p:cNvSpPr>
              <a:spLocks/>
            </p:cNvSpPr>
            <p:nvPr/>
          </p:nvSpPr>
          <p:spPr bwMode="auto">
            <a:xfrm>
              <a:off x="10657" y="2521"/>
              <a:ext cx="5" cy="2"/>
            </a:xfrm>
            <a:custGeom>
              <a:avLst/>
              <a:gdLst>
                <a:gd name="T0" fmla="*/ 8 w 3"/>
                <a:gd name="T1" fmla="*/ 0 h 1"/>
                <a:gd name="T2" fmla="*/ 5 w 3"/>
                <a:gd name="T3" fmla="*/ 0 h 1"/>
                <a:gd name="T4" fmla="*/ 3 w 3"/>
                <a:gd name="T5" fmla="*/ 0 h 1"/>
                <a:gd name="T6" fmla="*/ 0 w 3"/>
                <a:gd name="T7" fmla="*/ 0 h 1"/>
                <a:gd name="T8" fmla="*/ 3 w 3"/>
                <a:gd name="T9" fmla="*/ 0 h 1"/>
                <a:gd name="T10" fmla="*/ 5 w 3"/>
                <a:gd name="T11" fmla="*/ 4 h 1"/>
                <a:gd name="T12" fmla="*/ 8 w 3"/>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 h="1">
                  <a:moveTo>
                    <a:pt x="3" y="0"/>
                  </a:moveTo>
                  <a:cubicBezTo>
                    <a:pt x="2" y="0"/>
                    <a:pt x="2" y="0"/>
                    <a:pt x="2" y="0"/>
                  </a:cubicBezTo>
                  <a:cubicBezTo>
                    <a:pt x="2" y="0"/>
                    <a:pt x="1" y="0"/>
                    <a:pt x="1" y="0"/>
                  </a:cubicBezTo>
                  <a:cubicBezTo>
                    <a:pt x="0" y="0"/>
                    <a:pt x="0" y="0"/>
                    <a:pt x="0" y="0"/>
                  </a:cubicBezTo>
                  <a:cubicBezTo>
                    <a:pt x="1" y="0"/>
                    <a:pt x="1" y="0"/>
                    <a:pt x="1" y="0"/>
                  </a:cubicBezTo>
                  <a:cubicBezTo>
                    <a:pt x="1" y="1"/>
                    <a:pt x="1" y="1"/>
                    <a:pt x="2" y="1"/>
                  </a:cubicBezTo>
                  <a:lnTo>
                    <a:pt x="3"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06" name="Freeform 1124">
              <a:extLst>
                <a:ext uri="{FF2B5EF4-FFF2-40B4-BE49-F238E27FC236}">
                  <a16:creationId xmlns:a16="http://schemas.microsoft.com/office/drawing/2014/main" id="{313D0CCB-7C5E-4B7A-B8DC-7FD194E5F921}"/>
                </a:ext>
              </a:extLst>
            </p:cNvPr>
            <p:cNvSpPr>
              <a:spLocks/>
            </p:cNvSpPr>
            <p:nvPr/>
          </p:nvSpPr>
          <p:spPr bwMode="auto">
            <a:xfrm>
              <a:off x="10650" y="2506"/>
              <a:ext cx="9" cy="3"/>
            </a:xfrm>
            <a:custGeom>
              <a:avLst/>
              <a:gdLst>
                <a:gd name="T0" fmla="*/ 13 w 5"/>
                <a:gd name="T1" fmla="*/ 5 h 2"/>
                <a:gd name="T2" fmla="*/ 16 w 5"/>
                <a:gd name="T3" fmla="*/ 5 h 2"/>
                <a:gd name="T4" fmla="*/ 16 w 5"/>
                <a:gd name="T5" fmla="*/ 5 h 2"/>
                <a:gd name="T6" fmla="*/ 16 w 5"/>
                <a:gd name="T7" fmla="*/ 3 h 2"/>
                <a:gd name="T8" fmla="*/ 9 w 5"/>
                <a:gd name="T9" fmla="*/ 3 h 2"/>
                <a:gd name="T10" fmla="*/ 4 w 5"/>
                <a:gd name="T11" fmla="*/ 3 h 2"/>
                <a:gd name="T12" fmla="*/ 0 w 5"/>
                <a:gd name="T13" fmla="*/ 3 h 2"/>
                <a:gd name="T14" fmla="*/ 0 w 5"/>
                <a:gd name="T15" fmla="*/ 5 h 2"/>
                <a:gd name="T16" fmla="*/ 4 w 5"/>
                <a:gd name="T17" fmla="*/ 5 h 2"/>
                <a:gd name="T18" fmla="*/ 7 w 5"/>
                <a:gd name="T19" fmla="*/ 5 h 2"/>
                <a:gd name="T20" fmla="*/ 13 w 5"/>
                <a:gd name="T21" fmla="*/ 5 h 2"/>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5" h="2">
                  <a:moveTo>
                    <a:pt x="4" y="2"/>
                  </a:moveTo>
                  <a:cubicBezTo>
                    <a:pt x="5" y="2"/>
                    <a:pt x="5" y="2"/>
                    <a:pt x="5" y="2"/>
                  </a:cubicBezTo>
                  <a:cubicBezTo>
                    <a:pt x="5" y="2"/>
                    <a:pt x="5" y="2"/>
                    <a:pt x="5" y="2"/>
                  </a:cubicBezTo>
                  <a:cubicBezTo>
                    <a:pt x="5" y="1"/>
                    <a:pt x="5" y="1"/>
                    <a:pt x="5" y="1"/>
                  </a:cubicBezTo>
                  <a:cubicBezTo>
                    <a:pt x="4" y="1"/>
                    <a:pt x="3" y="0"/>
                    <a:pt x="3" y="1"/>
                  </a:cubicBezTo>
                  <a:cubicBezTo>
                    <a:pt x="2" y="1"/>
                    <a:pt x="2" y="1"/>
                    <a:pt x="1" y="1"/>
                  </a:cubicBezTo>
                  <a:cubicBezTo>
                    <a:pt x="0" y="1"/>
                    <a:pt x="0" y="1"/>
                    <a:pt x="0" y="1"/>
                  </a:cubicBezTo>
                  <a:cubicBezTo>
                    <a:pt x="0" y="2"/>
                    <a:pt x="0" y="2"/>
                    <a:pt x="0" y="2"/>
                  </a:cubicBezTo>
                  <a:cubicBezTo>
                    <a:pt x="1" y="2"/>
                    <a:pt x="1" y="2"/>
                    <a:pt x="1" y="2"/>
                  </a:cubicBezTo>
                  <a:cubicBezTo>
                    <a:pt x="1" y="2"/>
                    <a:pt x="2" y="2"/>
                    <a:pt x="2" y="2"/>
                  </a:cubicBezTo>
                  <a:cubicBezTo>
                    <a:pt x="3" y="1"/>
                    <a:pt x="3" y="1"/>
                    <a:pt x="4" y="2"/>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07" name="Freeform 1125">
              <a:extLst>
                <a:ext uri="{FF2B5EF4-FFF2-40B4-BE49-F238E27FC236}">
                  <a16:creationId xmlns:a16="http://schemas.microsoft.com/office/drawing/2014/main" id="{A5599DBA-A334-4560-BA88-1235C488E4F6}"/>
                </a:ext>
              </a:extLst>
            </p:cNvPr>
            <p:cNvSpPr>
              <a:spLocks/>
            </p:cNvSpPr>
            <p:nvPr/>
          </p:nvSpPr>
          <p:spPr bwMode="auto">
            <a:xfrm>
              <a:off x="10652" y="2521"/>
              <a:ext cx="2" cy="2"/>
            </a:xfrm>
            <a:custGeom>
              <a:avLst/>
              <a:gdLst>
                <a:gd name="T0" fmla="*/ 0 w 2"/>
                <a:gd name="T1" fmla="*/ 0 h 2"/>
                <a:gd name="T2" fmla="*/ 0 w 2"/>
                <a:gd name="T3" fmla="*/ 2 h 2"/>
                <a:gd name="T4" fmla="*/ 2 w 2"/>
                <a:gd name="T5" fmla="*/ 0 h 2"/>
                <a:gd name="T6" fmla="*/ 0 w 2"/>
                <a:gd name="T7" fmla="*/ 0 h 2"/>
                <a:gd name="T8" fmla="*/ 0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0"/>
                  </a:moveTo>
                  <a:lnTo>
                    <a:pt x="0" y="2"/>
                  </a:lnTo>
                  <a:lnTo>
                    <a:pt x="2"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08" name="Freeform 1126">
              <a:extLst>
                <a:ext uri="{FF2B5EF4-FFF2-40B4-BE49-F238E27FC236}">
                  <a16:creationId xmlns:a16="http://schemas.microsoft.com/office/drawing/2014/main" id="{AF2A5FD7-CE66-4AEF-8321-F8C259D15264}"/>
                </a:ext>
              </a:extLst>
            </p:cNvPr>
            <p:cNvSpPr>
              <a:spLocks/>
            </p:cNvSpPr>
            <p:nvPr/>
          </p:nvSpPr>
          <p:spPr bwMode="auto">
            <a:xfrm>
              <a:off x="10650" y="2513"/>
              <a:ext cx="4" cy="2"/>
            </a:xfrm>
            <a:custGeom>
              <a:avLst/>
              <a:gdLst>
                <a:gd name="T0" fmla="*/ 8 w 2"/>
                <a:gd name="T1" fmla="*/ 4 h 1"/>
                <a:gd name="T2" fmla="*/ 4 w 2"/>
                <a:gd name="T3" fmla="*/ 0 h 1"/>
                <a:gd name="T4" fmla="*/ 4 w 2"/>
                <a:gd name="T5" fmla="*/ 0 h 1"/>
                <a:gd name="T6" fmla="*/ 0 w 2"/>
                <a:gd name="T7" fmla="*/ 4 h 1"/>
                <a:gd name="T8" fmla="*/ 4 w 2"/>
                <a:gd name="T9" fmla="*/ 4 h 1"/>
                <a:gd name="T10" fmla="*/ 4 w 2"/>
                <a:gd name="T11" fmla="*/ 4 h 1"/>
                <a:gd name="T12" fmla="*/ 4 w 2"/>
                <a:gd name="T13" fmla="*/ 4 h 1"/>
                <a:gd name="T14" fmla="*/ 8 w 2"/>
                <a:gd name="T15" fmla="*/ 4 h 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1">
                  <a:moveTo>
                    <a:pt x="2" y="1"/>
                  </a:moveTo>
                  <a:cubicBezTo>
                    <a:pt x="2" y="0"/>
                    <a:pt x="1" y="0"/>
                    <a:pt x="1" y="0"/>
                  </a:cubicBezTo>
                  <a:cubicBezTo>
                    <a:pt x="1" y="0"/>
                    <a:pt x="1" y="0"/>
                    <a:pt x="1" y="0"/>
                  </a:cubicBezTo>
                  <a:cubicBezTo>
                    <a:pt x="0" y="1"/>
                    <a:pt x="0" y="1"/>
                    <a:pt x="0" y="1"/>
                  </a:cubicBezTo>
                  <a:cubicBezTo>
                    <a:pt x="1" y="1"/>
                    <a:pt x="1" y="1"/>
                    <a:pt x="1" y="1"/>
                  </a:cubicBezTo>
                  <a:cubicBezTo>
                    <a:pt x="1" y="1"/>
                    <a:pt x="1" y="1"/>
                    <a:pt x="1" y="1"/>
                  </a:cubicBezTo>
                  <a:cubicBezTo>
                    <a:pt x="1" y="1"/>
                    <a:pt x="1" y="1"/>
                    <a:pt x="1" y="1"/>
                  </a:cubicBezTo>
                  <a:cubicBezTo>
                    <a:pt x="1" y="1"/>
                    <a:pt x="2" y="1"/>
                    <a:pt x="2" y="1"/>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09" name="Freeform 1127">
              <a:extLst>
                <a:ext uri="{FF2B5EF4-FFF2-40B4-BE49-F238E27FC236}">
                  <a16:creationId xmlns:a16="http://schemas.microsoft.com/office/drawing/2014/main" id="{9EF88148-4A7A-418C-BC11-80D9160CB5A9}"/>
                </a:ext>
              </a:extLst>
            </p:cNvPr>
            <p:cNvSpPr>
              <a:spLocks/>
            </p:cNvSpPr>
            <p:nvPr/>
          </p:nvSpPr>
          <p:spPr bwMode="auto">
            <a:xfrm>
              <a:off x="10654" y="2527"/>
              <a:ext cx="5" cy="3"/>
            </a:xfrm>
            <a:custGeom>
              <a:avLst/>
              <a:gdLst>
                <a:gd name="T0" fmla="*/ 0 w 3"/>
                <a:gd name="T1" fmla="*/ 0 h 2"/>
                <a:gd name="T2" fmla="*/ 0 w 3"/>
                <a:gd name="T3" fmla="*/ 3 h 2"/>
                <a:gd name="T4" fmla="*/ 3 w 3"/>
                <a:gd name="T5" fmla="*/ 5 h 2"/>
                <a:gd name="T6" fmla="*/ 8 w 3"/>
                <a:gd name="T7" fmla="*/ 3 h 2"/>
                <a:gd name="T8" fmla="*/ 8 w 3"/>
                <a:gd name="T9" fmla="*/ 3 h 2"/>
                <a:gd name="T10" fmla="*/ 5 w 3"/>
                <a:gd name="T11" fmla="*/ 0 h 2"/>
                <a:gd name="T12" fmla="*/ 0 w 3"/>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3" h="2">
                  <a:moveTo>
                    <a:pt x="0" y="0"/>
                  </a:moveTo>
                  <a:cubicBezTo>
                    <a:pt x="0" y="1"/>
                    <a:pt x="0" y="1"/>
                    <a:pt x="0" y="1"/>
                  </a:cubicBezTo>
                  <a:cubicBezTo>
                    <a:pt x="1" y="1"/>
                    <a:pt x="1" y="2"/>
                    <a:pt x="1" y="2"/>
                  </a:cubicBezTo>
                  <a:cubicBezTo>
                    <a:pt x="2" y="2"/>
                    <a:pt x="2" y="2"/>
                    <a:pt x="3" y="1"/>
                  </a:cubicBezTo>
                  <a:cubicBezTo>
                    <a:pt x="3" y="1"/>
                    <a:pt x="3" y="1"/>
                    <a:pt x="3" y="1"/>
                  </a:cubicBezTo>
                  <a:cubicBezTo>
                    <a:pt x="2" y="0"/>
                    <a:pt x="2" y="0"/>
                    <a:pt x="2" y="0"/>
                  </a:cubicBezTo>
                  <a:cubicBezTo>
                    <a:pt x="2" y="0"/>
                    <a:pt x="1" y="0"/>
                    <a:pt x="0"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10" name="Freeform 1128">
              <a:extLst>
                <a:ext uri="{FF2B5EF4-FFF2-40B4-BE49-F238E27FC236}">
                  <a16:creationId xmlns:a16="http://schemas.microsoft.com/office/drawing/2014/main" id="{0C61DD34-61D2-4CB6-8A20-87B1000274E0}"/>
                </a:ext>
              </a:extLst>
            </p:cNvPr>
            <p:cNvSpPr>
              <a:spLocks/>
            </p:cNvSpPr>
            <p:nvPr/>
          </p:nvSpPr>
          <p:spPr bwMode="auto">
            <a:xfrm>
              <a:off x="10655" y="2515"/>
              <a:ext cx="2" cy="1"/>
            </a:xfrm>
            <a:custGeom>
              <a:avLst/>
              <a:gdLst>
                <a:gd name="T0" fmla="*/ 0 w 2"/>
                <a:gd name="T1" fmla="*/ 1 h 1"/>
                <a:gd name="T2" fmla="*/ 0 w 2"/>
                <a:gd name="T3" fmla="*/ 1 h 1"/>
                <a:gd name="T4" fmla="*/ 2 w 2"/>
                <a:gd name="T5" fmla="*/ 1 h 1"/>
                <a:gd name="T6" fmla="*/ 0 w 2"/>
                <a:gd name="T7" fmla="*/ 0 h 1"/>
                <a:gd name="T8" fmla="*/ 0 w 2"/>
                <a:gd name="T9" fmla="*/ 1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0" y="1"/>
                  </a:moveTo>
                  <a:lnTo>
                    <a:pt x="0" y="1"/>
                  </a:lnTo>
                  <a:lnTo>
                    <a:pt x="2" y="1"/>
                  </a:lnTo>
                  <a:lnTo>
                    <a:pt x="0" y="0"/>
                  </a:lnTo>
                  <a:lnTo>
                    <a:pt x="0"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11" name="Freeform 1129">
              <a:extLst>
                <a:ext uri="{FF2B5EF4-FFF2-40B4-BE49-F238E27FC236}">
                  <a16:creationId xmlns:a16="http://schemas.microsoft.com/office/drawing/2014/main" id="{79FE34FB-3F36-405B-AB3F-A8ADAD9B4753}"/>
                </a:ext>
              </a:extLst>
            </p:cNvPr>
            <p:cNvSpPr>
              <a:spLocks/>
            </p:cNvSpPr>
            <p:nvPr/>
          </p:nvSpPr>
          <p:spPr bwMode="auto">
            <a:xfrm>
              <a:off x="10633" y="2506"/>
              <a:ext cx="2" cy="2"/>
            </a:xfrm>
            <a:custGeom>
              <a:avLst/>
              <a:gdLst>
                <a:gd name="T0" fmla="*/ 0 w 2"/>
                <a:gd name="T1" fmla="*/ 0 h 2"/>
                <a:gd name="T2" fmla="*/ 0 w 2"/>
                <a:gd name="T3" fmla="*/ 0 h 2"/>
                <a:gd name="T4" fmla="*/ 2 w 2"/>
                <a:gd name="T5" fmla="*/ 2 h 2"/>
                <a:gd name="T6" fmla="*/ 2 w 2"/>
                <a:gd name="T7" fmla="*/ 2 h 2"/>
                <a:gd name="T8" fmla="*/ 0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0"/>
                  </a:moveTo>
                  <a:lnTo>
                    <a:pt x="0" y="0"/>
                  </a:lnTo>
                  <a:lnTo>
                    <a:pt x="2" y="2"/>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12" name="Freeform 1130">
              <a:extLst>
                <a:ext uri="{FF2B5EF4-FFF2-40B4-BE49-F238E27FC236}">
                  <a16:creationId xmlns:a16="http://schemas.microsoft.com/office/drawing/2014/main" id="{55F188DB-C2E6-4EA6-BF68-093F085AAA24}"/>
                </a:ext>
              </a:extLst>
            </p:cNvPr>
            <p:cNvSpPr>
              <a:spLocks/>
            </p:cNvSpPr>
            <p:nvPr/>
          </p:nvSpPr>
          <p:spPr bwMode="auto">
            <a:xfrm>
              <a:off x="10638" y="2528"/>
              <a:ext cx="3" cy="2"/>
            </a:xfrm>
            <a:custGeom>
              <a:avLst/>
              <a:gdLst>
                <a:gd name="T0" fmla="*/ 0 w 2"/>
                <a:gd name="T1" fmla="*/ 0 h 1"/>
                <a:gd name="T2" fmla="*/ 3 w 2"/>
                <a:gd name="T3" fmla="*/ 4 h 1"/>
                <a:gd name="T4" fmla="*/ 5 w 2"/>
                <a:gd name="T5" fmla="*/ 0 h 1"/>
                <a:gd name="T6" fmla="*/ 3 w 2"/>
                <a:gd name="T7" fmla="*/ 0 h 1"/>
                <a:gd name="T8" fmla="*/ 0 w 2"/>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0" y="0"/>
                  </a:moveTo>
                  <a:cubicBezTo>
                    <a:pt x="0" y="1"/>
                    <a:pt x="1" y="1"/>
                    <a:pt x="1" y="1"/>
                  </a:cubicBezTo>
                  <a:cubicBezTo>
                    <a:pt x="1" y="1"/>
                    <a:pt x="2" y="0"/>
                    <a:pt x="2" y="0"/>
                  </a:cubicBezTo>
                  <a:cubicBezTo>
                    <a:pt x="1" y="0"/>
                    <a:pt x="1" y="0"/>
                    <a:pt x="1" y="0"/>
                  </a:cubicBezTo>
                  <a:cubicBezTo>
                    <a:pt x="1" y="0"/>
                    <a:pt x="0" y="0"/>
                    <a:pt x="0"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13" name="Freeform 1131">
              <a:extLst>
                <a:ext uri="{FF2B5EF4-FFF2-40B4-BE49-F238E27FC236}">
                  <a16:creationId xmlns:a16="http://schemas.microsoft.com/office/drawing/2014/main" id="{28E58089-66CF-43D5-AD83-33E4CA5EF82B}"/>
                </a:ext>
              </a:extLst>
            </p:cNvPr>
            <p:cNvSpPr>
              <a:spLocks/>
            </p:cNvSpPr>
            <p:nvPr/>
          </p:nvSpPr>
          <p:spPr bwMode="auto">
            <a:xfrm>
              <a:off x="10629" y="2527"/>
              <a:ext cx="4" cy="1"/>
            </a:xfrm>
            <a:custGeom>
              <a:avLst/>
              <a:gdLst>
                <a:gd name="T0" fmla="*/ 4 w 4"/>
                <a:gd name="T1" fmla="*/ 0 h 1"/>
                <a:gd name="T2" fmla="*/ 2 w 4"/>
                <a:gd name="T3" fmla="*/ 0 h 1"/>
                <a:gd name="T4" fmla="*/ 0 w 4"/>
                <a:gd name="T5" fmla="*/ 1 h 1"/>
                <a:gd name="T6" fmla="*/ 2 w 4"/>
                <a:gd name="T7" fmla="*/ 1 h 1"/>
                <a:gd name="T8" fmla="*/ 4 w 4"/>
                <a:gd name="T9" fmla="*/ 1 h 1"/>
                <a:gd name="T10" fmla="*/ 4 w 4"/>
                <a:gd name="T11" fmla="*/ 1 h 1"/>
                <a:gd name="T12" fmla="*/ 4 w 4"/>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4" h="1">
                  <a:moveTo>
                    <a:pt x="4" y="0"/>
                  </a:moveTo>
                  <a:lnTo>
                    <a:pt x="2" y="0"/>
                  </a:lnTo>
                  <a:lnTo>
                    <a:pt x="0" y="1"/>
                  </a:lnTo>
                  <a:lnTo>
                    <a:pt x="2" y="1"/>
                  </a:lnTo>
                  <a:lnTo>
                    <a:pt x="4" y="1"/>
                  </a:lnTo>
                  <a:lnTo>
                    <a:pt x="4"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14" name="Freeform 1132">
              <a:extLst>
                <a:ext uri="{FF2B5EF4-FFF2-40B4-BE49-F238E27FC236}">
                  <a16:creationId xmlns:a16="http://schemas.microsoft.com/office/drawing/2014/main" id="{4A921B80-E269-4AFB-BCFB-47FD7A44BB6C}"/>
                </a:ext>
              </a:extLst>
            </p:cNvPr>
            <p:cNvSpPr>
              <a:spLocks/>
            </p:cNvSpPr>
            <p:nvPr/>
          </p:nvSpPr>
          <p:spPr bwMode="auto">
            <a:xfrm>
              <a:off x="10626" y="2525"/>
              <a:ext cx="3" cy="3"/>
            </a:xfrm>
            <a:custGeom>
              <a:avLst/>
              <a:gdLst>
                <a:gd name="T0" fmla="*/ 3 w 2"/>
                <a:gd name="T1" fmla="*/ 0 h 2"/>
                <a:gd name="T2" fmla="*/ 0 w 2"/>
                <a:gd name="T3" fmla="*/ 0 h 2"/>
                <a:gd name="T4" fmla="*/ 3 w 2"/>
                <a:gd name="T5" fmla="*/ 3 h 2"/>
                <a:gd name="T6" fmla="*/ 5 w 2"/>
                <a:gd name="T7" fmla="*/ 5 h 2"/>
                <a:gd name="T8" fmla="*/ 3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1" y="0"/>
                  </a:moveTo>
                  <a:cubicBezTo>
                    <a:pt x="0" y="0"/>
                    <a:pt x="0" y="0"/>
                    <a:pt x="0" y="0"/>
                  </a:cubicBezTo>
                  <a:cubicBezTo>
                    <a:pt x="1" y="1"/>
                    <a:pt x="1" y="1"/>
                    <a:pt x="1" y="1"/>
                  </a:cubicBezTo>
                  <a:cubicBezTo>
                    <a:pt x="2" y="1"/>
                    <a:pt x="2" y="1"/>
                    <a:pt x="2" y="2"/>
                  </a:cubicBezTo>
                  <a:cubicBezTo>
                    <a:pt x="2" y="0"/>
                    <a:pt x="2" y="0"/>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15" name="Freeform 1133">
              <a:extLst>
                <a:ext uri="{FF2B5EF4-FFF2-40B4-BE49-F238E27FC236}">
                  <a16:creationId xmlns:a16="http://schemas.microsoft.com/office/drawing/2014/main" id="{B1F4195A-15D8-4264-AB8B-F73B5029B8B5}"/>
                </a:ext>
              </a:extLst>
            </p:cNvPr>
            <p:cNvSpPr>
              <a:spLocks/>
            </p:cNvSpPr>
            <p:nvPr/>
          </p:nvSpPr>
          <p:spPr bwMode="auto">
            <a:xfrm>
              <a:off x="10626" y="2521"/>
              <a:ext cx="2" cy="2"/>
            </a:xfrm>
            <a:custGeom>
              <a:avLst/>
              <a:gdLst>
                <a:gd name="T0" fmla="*/ 4 w 1"/>
                <a:gd name="T1" fmla="*/ 4 h 1"/>
                <a:gd name="T2" fmla="*/ 4 w 1"/>
                <a:gd name="T3" fmla="*/ 0 h 1"/>
                <a:gd name="T4" fmla="*/ 0 w 1"/>
                <a:gd name="T5" fmla="*/ 0 h 1"/>
                <a:gd name="T6" fmla="*/ 0 w 1"/>
                <a:gd name="T7" fmla="*/ 0 h 1"/>
                <a:gd name="T8" fmla="*/ 4 w 1"/>
                <a:gd name="T9" fmla="*/ 4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1" y="1"/>
                  </a:moveTo>
                  <a:cubicBezTo>
                    <a:pt x="1" y="0"/>
                    <a:pt x="1" y="0"/>
                    <a:pt x="1" y="0"/>
                  </a:cubicBezTo>
                  <a:cubicBezTo>
                    <a:pt x="1" y="0"/>
                    <a:pt x="1" y="0"/>
                    <a:pt x="0" y="0"/>
                  </a:cubicBezTo>
                  <a:cubicBezTo>
                    <a:pt x="0" y="0"/>
                    <a:pt x="0" y="0"/>
                    <a:pt x="0" y="0"/>
                  </a:cubicBezTo>
                  <a:lnTo>
                    <a:pt x="1"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16" name="Freeform 1134">
              <a:extLst>
                <a:ext uri="{FF2B5EF4-FFF2-40B4-BE49-F238E27FC236}">
                  <a16:creationId xmlns:a16="http://schemas.microsoft.com/office/drawing/2014/main" id="{ACA9B994-CA1D-49D9-BB94-C8331FCD5978}"/>
                </a:ext>
              </a:extLst>
            </p:cNvPr>
            <p:cNvSpPr>
              <a:spLocks/>
            </p:cNvSpPr>
            <p:nvPr/>
          </p:nvSpPr>
          <p:spPr bwMode="auto">
            <a:xfrm>
              <a:off x="10624" y="2513"/>
              <a:ext cx="2" cy="2"/>
            </a:xfrm>
            <a:custGeom>
              <a:avLst/>
              <a:gdLst>
                <a:gd name="T0" fmla="*/ 2 w 2"/>
                <a:gd name="T1" fmla="*/ 0 h 2"/>
                <a:gd name="T2" fmla="*/ 0 w 2"/>
                <a:gd name="T3" fmla="*/ 0 h 2"/>
                <a:gd name="T4" fmla="*/ 2 w 2"/>
                <a:gd name="T5" fmla="*/ 2 h 2"/>
                <a:gd name="T6" fmla="*/ 2 w 2"/>
                <a:gd name="T7" fmla="*/ 0 h 2"/>
                <a:gd name="T8" fmla="*/ 2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0"/>
                  </a:moveTo>
                  <a:lnTo>
                    <a:pt x="0" y="0"/>
                  </a:lnTo>
                  <a:lnTo>
                    <a:pt x="2" y="2"/>
                  </a:lnTo>
                  <a:lnTo>
                    <a:pt x="2"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17" name="Freeform 1135">
              <a:extLst>
                <a:ext uri="{FF2B5EF4-FFF2-40B4-BE49-F238E27FC236}">
                  <a16:creationId xmlns:a16="http://schemas.microsoft.com/office/drawing/2014/main" id="{8BF54B98-CDA4-4858-80BB-21EA92B6B029}"/>
                </a:ext>
              </a:extLst>
            </p:cNvPr>
            <p:cNvSpPr>
              <a:spLocks/>
            </p:cNvSpPr>
            <p:nvPr/>
          </p:nvSpPr>
          <p:spPr bwMode="auto">
            <a:xfrm>
              <a:off x="10626" y="2492"/>
              <a:ext cx="0" cy="2"/>
            </a:xfrm>
            <a:custGeom>
              <a:avLst/>
              <a:gdLst>
                <a:gd name="T0" fmla="*/ 0 h 2"/>
                <a:gd name="T1" fmla="*/ 2 h 2"/>
                <a:gd name="T2" fmla="*/ 0 h 2"/>
                <a:gd name="T3" fmla="*/ 0 h 2"/>
                <a:gd name="T4" fmla="*/ 0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0"/>
                  </a:moveTo>
                  <a:lnTo>
                    <a:pt x="0" y="2"/>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18" name="Rectangle 1136">
              <a:extLst>
                <a:ext uri="{FF2B5EF4-FFF2-40B4-BE49-F238E27FC236}">
                  <a16:creationId xmlns:a16="http://schemas.microsoft.com/office/drawing/2014/main" id="{15891861-6579-4345-ADCB-F61AD6D9619B}"/>
                </a:ext>
              </a:extLst>
            </p:cNvPr>
            <p:cNvSpPr>
              <a:spLocks noChangeArrowheads="1"/>
            </p:cNvSpPr>
            <p:nvPr/>
          </p:nvSpPr>
          <p:spPr bwMode="auto">
            <a:xfrm>
              <a:off x="10629" y="2528"/>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919" name="Freeform 1137">
              <a:extLst>
                <a:ext uri="{FF2B5EF4-FFF2-40B4-BE49-F238E27FC236}">
                  <a16:creationId xmlns:a16="http://schemas.microsoft.com/office/drawing/2014/main" id="{2B43ACF2-2B39-487D-B61A-CFC8CB36BA17}"/>
                </a:ext>
              </a:extLst>
            </p:cNvPr>
            <p:cNvSpPr>
              <a:spLocks/>
            </p:cNvSpPr>
            <p:nvPr/>
          </p:nvSpPr>
          <p:spPr bwMode="auto">
            <a:xfrm>
              <a:off x="10640" y="2506"/>
              <a:ext cx="1" cy="2"/>
            </a:xfrm>
            <a:custGeom>
              <a:avLst/>
              <a:gdLst>
                <a:gd name="T0" fmla="*/ 0 w 1"/>
                <a:gd name="T1" fmla="*/ 0 h 2"/>
                <a:gd name="T2" fmla="*/ 0 w 1"/>
                <a:gd name="T3" fmla="*/ 0 h 2"/>
                <a:gd name="T4" fmla="*/ 0 w 1"/>
                <a:gd name="T5" fmla="*/ 2 h 2"/>
                <a:gd name="T6" fmla="*/ 1 w 1"/>
                <a:gd name="T7" fmla="*/ 0 h 2"/>
                <a:gd name="T8" fmla="*/ 0 w 1"/>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2">
                  <a:moveTo>
                    <a:pt x="0" y="0"/>
                  </a:moveTo>
                  <a:lnTo>
                    <a:pt x="0" y="0"/>
                  </a:lnTo>
                  <a:lnTo>
                    <a:pt x="0" y="2"/>
                  </a:lnTo>
                  <a:lnTo>
                    <a:pt x="1"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20" name="Rectangle 1138">
              <a:extLst>
                <a:ext uri="{FF2B5EF4-FFF2-40B4-BE49-F238E27FC236}">
                  <a16:creationId xmlns:a16="http://schemas.microsoft.com/office/drawing/2014/main" id="{FC1C0666-2614-492E-87DB-256A65A328A5}"/>
                </a:ext>
              </a:extLst>
            </p:cNvPr>
            <p:cNvSpPr>
              <a:spLocks noChangeArrowheads="1"/>
            </p:cNvSpPr>
            <p:nvPr/>
          </p:nvSpPr>
          <p:spPr bwMode="auto">
            <a:xfrm>
              <a:off x="10643" y="2509"/>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921" name="Freeform 1139">
              <a:extLst>
                <a:ext uri="{FF2B5EF4-FFF2-40B4-BE49-F238E27FC236}">
                  <a16:creationId xmlns:a16="http://schemas.microsoft.com/office/drawing/2014/main" id="{01D13626-1644-4911-8EC8-071104D6627B}"/>
                </a:ext>
              </a:extLst>
            </p:cNvPr>
            <p:cNvSpPr>
              <a:spLocks/>
            </p:cNvSpPr>
            <p:nvPr/>
          </p:nvSpPr>
          <p:spPr bwMode="auto">
            <a:xfrm>
              <a:off x="10635" y="2520"/>
              <a:ext cx="3" cy="3"/>
            </a:xfrm>
            <a:custGeom>
              <a:avLst/>
              <a:gdLst>
                <a:gd name="T0" fmla="*/ 3 w 2"/>
                <a:gd name="T1" fmla="*/ 0 h 2"/>
                <a:gd name="T2" fmla="*/ 0 w 2"/>
                <a:gd name="T3" fmla="*/ 5 h 2"/>
                <a:gd name="T4" fmla="*/ 0 w 2"/>
                <a:gd name="T5" fmla="*/ 5 h 2"/>
                <a:gd name="T6" fmla="*/ 3 w 2"/>
                <a:gd name="T7" fmla="*/ 3 h 2"/>
                <a:gd name="T8" fmla="*/ 3 w 2"/>
                <a:gd name="T9" fmla="*/ 3 h 2"/>
                <a:gd name="T10" fmla="*/ 3 w 2"/>
                <a:gd name="T11" fmla="*/ 0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2">
                  <a:moveTo>
                    <a:pt x="1" y="0"/>
                  </a:moveTo>
                  <a:cubicBezTo>
                    <a:pt x="0" y="0"/>
                    <a:pt x="0" y="1"/>
                    <a:pt x="0" y="2"/>
                  </a:cubicBezTo>
                  <a:cubicBezTo>
                    <a:pt x="0" y="2"/>
                    <a:pt x="0" y="2"/>
                    <a:pt x="0" y="2"/>
                  </a:cubicBezTo>
                  <a:cubicBezTo>
                    <a:pt x="0" y="2"/>
                    <a:pt x="1" y="2"/>
                    <a:pt x="1" y="1"/>
                  </a:cubicBezTo>
                  <a:cubicBezTo>
                    <a:pt x="1" y="1"/>
                    <a:pt x="1" y="1"/>
                    <a:pt x="1" y="1"/>
                  </a:cubicBezTo>
                  <a:cubicBezTo>
                    <a:pt x="2" y="1"/>
                    <a:pt x="1" y="0"/>
                    <a:pt x="1" y="0"/>
                  </a:cubicBez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22" name="Freeform 1140">
              <a:extLst>
                <a:ext uri="{FF2B5EF4-FFF2-40B4-BE49-F238E27FC236}">
                  <a16:creationId xmlns:a16="http://schemas.microsoft.com/office/drawing/2014/main" id="{27FF57EA-6A30-483F-AD9E-183C63F67D62}"/>
                </a:ext>
              </a:extLst>
            </p:cNvPr>
            <p:cNvSpPr>
              <a:spLocks/>
            </p:cNvSpPr>
            <p:nvPr/>
          </p:nvSpPr>
          <p:spPr bwMode="auto">
            <a:xfrm>
              <a:off x="10638" y="2499"/>
              <a:ext cx="5" cy="3"/>
            </a:xfrm>
            <a:custGeom>
              <a:avLst/>
              <a:gdLst>
                <a:gd name="T0" fmla="*/ 3 w 3"/>
                <a:gd name="T1" fmla="*/ 5 h 2"/>
                <a:gd name="T2" fmla="*/ 8 w 3"/>
                <a:gd name="T3" fmla="*/ 3 h 2"/>
                <a:gd name="T4" fmla="*/ 8 w 3"/>
                <a:gd name="T5" fmla="*/ 3 h 2"/>
                <a:gd name="T6" fmla="*/ 8 w 3"/>
                <a:gd name="T7" fmla="*/ 0 h 2"/>
                <a:gd name="T8" fmla="*/ 8 w 3"/>
                <a:gd name="T9" fmla="*/ 0 h 2"/>
                <a:gd name="T10" fmla="*/ 3 w 3"/>
                <a:gd name="T11" fmla="*/ 3 h 2"/>
                <a:gd name="T12" fmla="*/ 0 w 3"/>
                <a:gd name="T13" fmla="*/ 3 h 2"/>
                <a:gd name="T14" fmla="*/ 0 w 3"/>
                <a:gd name="T15" fmla="*/ 5 h 2"/>
                <a:gd name="T16" fmla="*/ 3 w 3"/>
                <a:gd name="T17" fmla="*/ 5 h 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3" h="2">
                  <a:moveTo>
                    <a:pt x="1" y="2"/>
                  </a:moveTo>
                  <a:cubicBezTo>
                    <a:pt x="2" y="2"/>
                    <a:pt x="2" y="1"/>
                    <a:pt x="3" y="1"/>
                  </a:cubicBezTo>
                  <a:cubicBezTo>
                    <a:pt x="3" y="1"/>
                    <a:pt x="3" y="1"/>
                    <a:pt x="3" y="1"/>
                  </a:cubicBezTo>
                  <a:cubicBezTo>
                    <a:pt x="3" y="0"/>
                    <a:pt x="3" y="0"/>
                    <a:pt x="3" y="0"/>
                  </a:cubicBezTo>
                  <a:cubicBezTo>
                    <a:pt x="3" y="0"/>
                    <a:pt x="3" y="0"/>
                    <a:pt x="3" y="0"/>
                  </a:cubicBezTo>
                  <a:cubicBezTo>
                    <a:pt x="2" y="1"/>
                    <a:pt x="2" y="1"/>
                    <a:pt x="1" y="1"/>
                  </a:cubicBezTo>
                  <a:cubicBezTo>
                    <a:pt x="1" y="1"/>
                    <a:pt x="0" y="1"/>
                    <a:pt x="0" y="1"/>
                  </a:cubicBezTo>
                  <a:cubicBezTo>
                    <a:pt x="0" y="2"/>
                    <a:pt x="0" y="2"/>
                    <a:pt x="0" y="2"/>
                  </a:cubicBezTo>
                  <a:lnTo>
                    <a:pt x="1"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23" name="Freeform 1141">
              <a:extLst>
                <a:ext uri="{FF2B5EF4-FFF2-40B4-BE49-F238E27FC236}">
                  <a16:creationId xmlns:a16="http://schemas.microsoft.com/office/drawing/2014/main" id="{0FC30778-D9F1-46AB-B031-4DC98F1B7397}"/>
                </a:ext>
              </a:extLst>
            </p:cNvPr>
            <p:cNvSpPr>
              <a:spLocks/>
            </p:cNvSpPr>
            <p:nvPr/>
          </p:nvSpPr>
          <p:spPr bwMode="auto">
            <a:xfrm>
              <a:off x="10640" y="2515"/>
              <a:ext cx="1" cy="1"/>
            </a:xfrm>
            <a:custGeom>
              <a:avLst/>
              <a:gdLst>
                <a:gd name="T0" fmla="*/ 0 w 1"/>
                <a:gd name="T1" fmla="*/ 1 h 1"/>
                <a:gd name="T2" fmla="*/ 0 w 1"/>
                <a:gd name="T3" fmla="*/ 1 h 1"/>
                <a:gd name="T4" fmla="*/ 0 w 1"/>
                <a:gd name="T5" fmla="*/ 1 h 1"/>
                <a:gd name="T6" fmla="*/ 1 w 1"/>
                <a:gd name="T7" fmla="*/ 1 h 1"/>
                <a:gd name="T8" fmla="*/ 1 w 1"/>
                <a:gd name="T9" fmla="*/ 1 h 1"/>
                <a:gd name="T10" fmla="*/ 0 w 1"/>
                <a:gd name="T11" fmla="*/ 0 h 1"/>
                <a:gd name="T12" fmla="*/ 0 w 1"/>
                <a:gd name="T13" fmla="*/ 1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0" y="1"/>
                  </a:moveTo>
                  <a:lnTo>
                    <a:pt x="0" y="1"/>
                  </a:lnTo>
                  <a:lnTo>
                    <a:pt x="1" y="1"/>
                  </a:lnTo>
                  <a:lnTo>
                    <a:pt x="0" y="0"/>
                  </a:lnTo>
                  <a:lnTo>
                    <a:pt x="0"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24" name="Freeform 1142">
              <a:extLst>
                <a:ext uri="{FF2B5EF4-FFF2-40B4-BE49-F238E27FC236}">
                  <a16:creationId xmlns:a16="http://schemas.microsoft.com/office/drawing/2014/main" id="{A2D1F8E2-867C-4D13-A85B-F8F417D50656}"/>
                </a:ext>
              </a:extLst>
            </p:cNvPr>
            <p:cNvSpPr>
              <a:spLocks/>
            </p:cNvSpPr>
            <p:nvPr/>
          </p:nvSpPr>
          <p:spPr bwMode="auto">
            <a:xfrm>
              <a:off x="10636" y="2511"/>
              <a:ext cx="0" cy="2"/>
            </a:xfrm>
            <a:custGeom>
              <a:avLst/>
              <a:gdLst>
                <a:gd name="T0" fmla="*/ 2 h 2"/>
                <a:gd name="T1" fmla="*/ 0 h 2"/>
                <a:gd name="T2" fmla="*/ 2 h 2"/>
                <a:gd name="T3" fmla="*/ 2 h 2"/>
                <a:gd name="T4" fmla="*/ 2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2"/>
                  </a:moveTo>
                  <a:lnTo>
                    <a:pt x="0" y="0"/>
                  </a:lnTo>
                  <a:lnTo>
                    <a:pt x="0" y="2"/>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25" name="Freeform 1143">
              <a:extLst>
                <a:ext uri="{FF2B5EF4-FFF2-40B4-BE49-F238E27FC236}">
                  <a16:creationId xmlns:a16="http://schemas.microsoft.com/office/drawing/2014/main" id="{94513EDA-BB8F-4A9E-9040-C1EBC4B8733F}"/>
                </a:ext>
              </a:extLst>
            </p:cNvPr>
            <p:cNvSpPr>
              <a:spLocks/>
            </p:cNvSpPr>
            <p:nvPr/>
          </p:nvSpPr>
          <p:spPr bwMode="auto">
            <a:xfrm>
              <a:off x="10635" y="2494"/>
              <a:ext cx="1" cy="2"/>
            </a:xfrm>
            <a:custGeom>
              <a:avLst/>
              <a:gdLst>
                <a:gd name="T0" fmla="*/ 1 w 1"/>
                <a:gd name="T1" fmla="*/ 4 h 1"/>
                <a:gd name="T2" fmla="*/ 0 w 1"/>
                <a:gd name="T3" fmla="*/ 4 h 1"/>
                <a:gd name="T4" fmla="*/ 0 w 1"/>
                <a:gd name="T5" fmla="*/ 4 h 1"/>
                <a:gd name="T6" fmla="*/ 1 w 1"/>
                <a:gd name="T7" fmla="*/ 4 h 1"/>
                <a:gd name="T8" fmla="*/ 1 w 1"/>
                <a:gd name="T9" fmla="*/ 4 h 1"/>
                <a:gd name="T10" fmla="*/ 1 w 1"/>
                <a:gd name="T11" fmla="*/ 0 h 1"/>
                <a:gd name="T12" fmla="*/ 1 w 1"/>
                <a:gd name="T13" fmla="*/ 4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1" y="1"/>
                  </a:moveTo>
                  <a:cubicBezTo>
                    <a:pt x="0" y="1"/>
                    <a:pt x="0" y="1"/>
                    <a:pt x="0" y="1"/>
                  </a:cubicBezTo>
                  <a:cubicBezTo>
                    <a:pt x="0" y="1"/>
                    <a:pt x="0" y="1"/>
                    <a:pt x="0" y="1"/>
                  </a:cubicBezTo>
                  <a:cubicBezTo>
                    <a:pt x="1" y="1"/>
                    <a:pt x="1" y="1"/>
                    <a:pt x="1" y="1"/>
                  </a:cubicBezTo>
                  <a:cubicBezTo>
                    <a:pt x="1" y="1"/>
                    <a:pt x="1" y="1"/>
                    <a:pt x="1" y="1"/>
                  </a:cubicBezTo>
                  <a:cubicBezTo>
                    <a:pt x="1" y="1"/>
                    <a:pt x="1" y="0"/>
                    <a:pt x="1" y="0"/>
                  </a:cubicBezTo>
                  <a:lnTo>
                    <a:pt x="1" y="1"/>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26" name="Rectangle 1144">
              <a:extLst>
                <a:ext uri="{FF2B5EF4-FFF2-40B4-BE49-F238E27FC236}">
                  <a16:creationId xmlns:a16="http://schemas.microsoft.com/office/drawing/2014/main" id="{C7E250E8-FF10-46EA-AF1D-7EF851142F75}"/>
                </a:ext>
              </a:extLst>
            </p:cNvPr>
            <p:cNvSpPr>
              <a:spLocks noChangeArrowheads="1"/>
            </p:cNvSpPr>
            <p:nvPr/>
          </p:nvSpPr>
          <p:spPr bwMode="auto">
            <a:xfrm>
              <a:off x="10498" y="2425"/>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927" name="Rectangle 1145">
              <a:extLst>
                <a:ext uri="{FF2B5EF4-FFF2-40B4-BE49-F238E27FC236}">
                  <a16:creationId xmlns:a16="http://schemas.microsoft.com/office/drawing/2014/main" id="{522C9647-355A-4008-B977-985FC298D37B}"/>
                </a:ext>
              </a:extLst>
            </p:cNvPr>
            <p:cNvSpPr>
              <a:spLocks noChangeArrowheads="1"/>
            </p:cNvSpPr>
            <p:nvPr/>
          </p:nvSpPr>
          <p:spPr bwMode="auto">
            <a:xfrm>
              <a:off x="10723" y="2325"/>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928" name="Rectangle 1146">
              <a:extLst>
                <a:ext uri="{FF2B5EF4-FFF2-40B4-BE49-F238E27FC236}">
                  <a16:creationId xmlns:a16="http://schemas.microsoft.com/office/drawing/2014/main" id="{45A5B7B8-9228-4735-93E8-679264F9D8BC}"/>
                </a:ext>
              </a:extLst>
            </p:cNvPr>
            <p:cNvSpPr>
              <a:spLocks noChangeArrowheads="1"/>
            </p:cNvSpPr>
            <p:nvPr/>
          </p:nvSpPr>
          <p:spPr bwMode="auto">
            <a:xfrm>
              <a:off x="10750" y="2516"/>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929" name="Rectangle 1147">
              <a:extLst>
                <a:ext uri="{FF2B5EF4-FFF2-40B4-BE49-F238E27FC236}">
                  <a16:creationId xmlns:a16="http://schemas.microsoft.com/office/drawing/2014/main" id="{92ED9840-0E7F-48BE-842D-F4567525666B}"/>
                </a:ext>
              </a:extLst>
            </p:cNvPr>
            <p:cNvSpPr>
              <a:spLocks noChangeArrowheads="1"/>
            </p:cNvSpPr>
            <p:nvPr/>
          </p:nvSpPr>
          <p:spPr bwMode="auto">
            <a:xfrm>
              <a:off x="10764" y="2509"/>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930" name="Freeform 1148">
              <a:extLst>
                <a:ext uri="{FF2B5EF4-FFF2-40B4-BE49-F238E27FC236}">
                  <a16:creationId xmlns:a16="http://schemas.microsoft.com/office/drawing/2014/main" id="{39DF5E75-A767-4320-B59A-9E34912318AD}"/>
                </a:ext>
              </a:extLst>
            </p:cNvPr>
            <p:cNvSpPr>
              <a:spLocks/>
            </p:cNvSpPr>
            <p:nvPr/>
          </p:nvSpPr>
          <p:spPr bwMode="auto">
            <a:xfrm>
              <a:off x="10574" y="2361"/>
              <a:ext cx="4" cy="2"/>
            </a:xfrm>
            <a:custGeom>
              <a:avLst/>
              <a:gdLst>
                <a:gd name="T0" fmla="*/ 0 w 4"/>
                <a:gd name="T1" fmla="*/ 0 h 2"/>
                <a:gd name="T2" fmla="*/ 0 w 4"/>
                <a:gd name="T3" fmla="*/ 2 h 2"/>
                <a:gd name="T4" fmla="*/ 0 w 4"/>
                <a:gd name="T5" fmla="*/ 2 h 2"/>
                <a:gd name="T6" fmla="*/ 2 w 4"/>
                <a:gd name="T7" fmla="*/ 2 h 2"/>
                <a:gd name="T8" fmla="*/ 2 w 4"/>
                <a:gd name="T9" fmla="*/ 2 h 2"/>
                <a:gd name="T10" fmla="*/ 4 w 4"/>
                <a:gd name="T11" fmla="*/ 2 h 2"/>
                <a:gd name="T12" fmla="*/ 4 w 4"/>
                <a:gd name="T13" fmla="*/ 0 h 2"/>
                <a:gd name="T14" fmla="*/ 0 w 4"/>
                <a:gd name="T15" fmla="*/ 0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 h="2">
                  <a:moveTo>
                    <a:pt x="0" y="0"/>
                  </a:moveTo>
                  <a:lnTo>
                    <a:pt x="0" y="2"/>
                  </a:lnTo>
                  <a:lnTo>
                    <a:pt x="2" y="2"/>
                  </a:lnTo>
                  <a:lnTo>
                    <a:pt x="4" y="2"/>
                  </a:lnTo>
                  <a:lnTo>
                    <a:pt x="4"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31" name="Rectangle 1149">
              <a:extLst>
                <a:ext uri="{FF2B5EF4-FFF2-40B4-BE49-F238E27FC236}">
                  <a16:creationId xmlns:a16="http://schemas.microsoft.com/office/drawing/2014/main" id="{EE4B2E4A-2CAA-47E0-B8C3-19E5081BDC05}"/>
                </a:ext>
              </a:extLst>
            </p:cNvPr>
            <p:cNvSpPr>
              <a:spLocks noChangeArrowheads="1"/>
            </p:cNvSpPr>
            <p:nvPr/>
          </p:nvSpPr>
          <p:spPr bwMode="auto">
            <a:xfrm>
              <a:off x="10595" y="2482"/>
              <a:ext cx="1" cy="1"/>
            </a:xfrm>
            <a:prstGeom prst="rect">
              <a:avLst/>
            </a:prstGeom>
            <a:solidFill>
              <a:srgbClr val="8C6239"/>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932" name="Freeform 1150">
              <a:extLst>
                <a:ext uri="{FF2B5EF4-FFF2-40B4-BE49-F238E27FC236}">
                  <a16:creationId xmlns:a16="http://schemas.microsoft.com/office/drawing/2014/main" id="{2FF7A0F5-8F85-4140-A5AB-162DDAF4964B}"/>
                </a:ext>
              </a:extLst>
            </p:cNvPr>
            <p:cNvSpPr>
              <a:spLocks/>
            </p:cNvSpPr>
            <p:nvPr/>
          </p:nvSpPr>
          <p:spPr bwMode="auto">
            <a:xfrm>
              <a:off x="10566" y="2392"/>
              <a:ext cx="1" cy="0"/>
            </a:xfrm>
            <a:custGeom>
              <a:avLst/>
              <a:gdLst>
                <a:gd name="T0" fmla="*/ 0 w 1"/>
                <a:gd name="T1" fmla="*/ 0 w 1"/>
                <a:gd name="T2" fmla="*/ 0 w 1"/>
                <a:gd name="T3" fmla="*/ 1 w 1"/>
                <a:gd name="T4" fmla="*/ 1 w 1"/>
                <a:gd name="T5" fmla="*/ 0 w 1"/>
                <a:gd name="T6" fmla="*/ 0 w 1"/>
                <a:gd name="T7" fmla="*/ 0 60000 65536"/>
                <a:gd name="T8" fmla="*/ 0 60000 65536"/>
                <a:gd name="T9" fmla="*/ 0 60000 65536"/>
                <a:gd name="T10" fmla="*/ 0 60000 65536"/>
                <a:gd name="T11" fmla="*/ 0 60000 65536"/>
                <a:gd name="T12" fmla="*/ 0 60000 65536"/>
                <a:gd name="T13" fmla="*/ 0 60000 65536"/>
              </a:gdLst>
              <a:ahLst/>
              <a:cxnLst>
                <a:cxn ang="T7">
                  <a:pos x="T0" y="0"/>
                </a:cxn>
                <a:cxn ang="T8">
                  <a:pos x="T1" y="0"/>
                </a:cxn>
                <a:cxn ang="T9">
                  <a:pos x="T2" y="0"/>
                </a:cxn>
                <a:cxn ang="T10">
                  <a:pos x="T3" y="0"/>
                </a:cxn>
                <a:cxn ang="T11">
                  <a:pos x="T4" y="0"/>
                </a:cxn>
                <a:cxn ang="T12">
                  <a:pos x="T5" y="0"/>
                </a:cxn>
                <a:cxn ang="T13">
                  <a:pos x="T6" y="0"/>
                </a:cxn>
              </a:cxnLst>
              <a:rect l="0" t="0" r="r" b="b"/>
              <a:pathLst>
                <a:path w="1">
                  <a:moveTo>
                    <a:pt x="0" y="0"/>
                  </a:moveTo>
                  <a:lnTo>
                    <a:pt x="0" y="0"/>
                  </a:lnTo>
                  <a:lnTo>
                    <a:pt x="1" y="0"/>
                  </a:lnTo>
                  <a:lnTo>
                    <a:pt x="0" y="0"/>
                  </a:lnTo>
                  <a:close/>
                </a:path>
              </a:pathLst>
            </a:custGeom>
            <a:solidFill>
              <a:srgbClr val="8C623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33" name="Freeform 1151">
              <a:extLst>
                <a:ext uri="{FF2B5EF4-FFF2-40B4-BE49-F238E27FC236}">
                  <a16:creationId xmlns:a16="http://schemas.microsoft.com/office/drawing/2014/main" id="{F2630EE8-112C-4036-A32B-E3F4D9F616F4}"/>
                </a:ext>
              </a:extLst>
            </p:cNvPr>
            <p:cNvSpPr>
              <a:spLocks/>
            </p:cNvSpPr>
            <p:nvPr/>
          </p:nvSpPr>
          <p:spPr bwMode="auto">
            <a:xfrm>
              <a:off x="10498" y="2248"/>
              <a:ext cx="2" cy="1"/>
            </a:xfrm>
            <a:custGeom>
              <a:avLst/>
              <a:gdLst>
                <a:gd name="T0" fmla="*/ 0 w 1"/>
                <a:gd name="T1" fmla="*/ 0 h 1"/>
                <a:gd name="T2" fmla="*/ 0 w 1"/>
                <a:gd name="T3" fmla="*/ 0 h 1"/>
                <a:gd name="T4" fmla="*/ 0 w 1"/>
                <a:gd name="T5" fmla="*/ 1 h 1"/>
                <a:gd name="T6" fmla="*/ 4 w 1"/>
                <a:gd name="T7" fmla="*/ 1 h 1"/>
                <a:gd name="T8" fmla="*/ 4 w 1"/>
                <a:gd name="T9" fmla="*/ 0 h 1"/>
                <a:gd name="T10" fmla="*/ 0 w 1"/>
                <a:gd name="T11" fmla="*/ 0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0" y="0"/>
                  </a:moveTo>
                  <a:cubicBezTo>
                    <a:pt x="0" y="0"/>
                    <a:pt x="0" y="0"/>
                    <a:pt x="0" y="0"/>
                  </a:cubicBezTo>
                  <a:cubicBezTo>
                    <a:pt x="0" y="1"/>
                    <a:pt x="0" y="1"/>
                    <a:pt x="0" y="1"/>
                  </a:cubicBezTo>
                  <a:cubicBezTo>
                    <a:pt x="1" y="1"/>
                    <a:pt x="1" y="1"/>
                    <a:pt x="1" y="1"/>
                  </a:cubicBezTo>
                  <a:cubicBezTo>
                    <a:pt x="1" y="0"/>
                    <a:pt x="1" y="0"/>
                    <a:pt x="1" y="0"/>
                  </a:cubicBez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34" name="Freeform 1152">
              <a:extLst>
                <a:ext uri="{FF2B5EF4-FFF2-40B4-BE49-F238E27FC236}">
                  <a16:creationId xmlns:a16="http://schemas.microsoft.com/office/drawing/2014/main" id="{F3735921-EF61-4393-A3BC-4E0F9CA2E39C}"/>
                </a:ext>
              </a:extLst>
            </p:cNvPr>
            <p:cNvSpPr>
              <a:spLocks/>
            </p:cNvSpPr>
            <p:nvPr/>
          </p:nvSpPr>
          <p:spPr bwMode="auto">
            <a:xfrm>
              <a:off x="10495" y="2294"/>
              <a:ext cx="1" cy="2"/>
            </a:xfrm>
            <a:custGeom>
              <a:avLst/>
              <a:gdLst>
                <a:gd name="T0" fmla="*/ 0 w 1"/>
                <a:gd name="T1" fmla="*/ 2 h 2"/>
                <a:gd name="T2" fmla="*/ 1 w 1"/>
                <a:gd name="T3" fmla="*/ 2 h 2"/>
                <a:gd name="T4" fmla="*/ 0 w 1"/>
                <a:gd name="T5" fmla="*/ 0 h 2"/>
                <a:gd name="T6" fmla="*/ 0 w 1"/>
                <a:gd name="T7" fmla="*/ 2 h 2"/>
                <a:gd name="T8" fmla="*/ 0 w 1"/>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2">
                  <a:moveTo>
                    <a:pt x="0" y="2"/>
                  </a:moveTo>
                  <a:lnTo>
                    <a:pt x="1" y="2"/>
                  </a:ln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35" name="Freeform 1153">
              <a:extLst>
                <a:ext uri="{FF2B5EF4-FFF2-40B4-BE49-F238E27FC236}">
                  <a16:creationId xmlns:a16="http://schemas.microsoft.com/office/drawing/2014/main" id="{F04916F6-1265-47D9-AD31-A1D3CF543F08}"/>
                </a:ext>
              </a:extLst>
            </p:cNvPr>
            <p:cNvSpPr>
              <a:spLocks/>
            </p:cNvSpPr>
            <p:nvPr/>
          </p:nvSpPr>
          <p:spPr bwMode="auto">
            <a:xfrm>
              <a:off x="10498" y="2239"/>
              <a:ext cx="2" cy="3"/>
            </a:xfrm>
            <a:custGeom>
              <a:avLst/>
              <a:gdLst>
                <a:gd name="T0" fmla="*/ 4 w 1"/>
                <a:gd name="T1" fmla="*/ 3 h 2"/>
                <a:gd name="T2" fmla="*/ 4 w 1"/>
                <a:gd name="T3" fmla="*/ 3 h 2"/>
                <a:gd name="T4" fmla="*/ 4 w 1"/>
                <a:gd name="T5" fmla="*/ 0 h 2"/>
                <a:gd name="T6" fmla="*/ 0 w 1"/>
                <a:gd name="T7" fmla="*/ 3 h 2"/>
                <a:gd name="T8" fmla="*/ 0 w 1"/>
                <a:gd name="T9" fmla="*/ 3 h 2"/>
                <a:gd name="T10" fmla="*/ 0 w 1"/>
                <a:gd name="T11" fmla="*/ 5 h 2"/>
                <a:gd name="T12" fmla="*/ 4 w 1"/>
                <a:gd name="T13" fmla="*/ 3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2">
                  <a:moveTo>
                    <a:pt x="1" y="1"/>
                  </a:moveTo>
                  <a:cubicBezTo>
                    <a:pt x="1" y="1"/>
                    <a:pt x="1" y="1"/>
                    <a:pt x="1" y="1"/>
                  </a:cubicBezTo>
                  <a:cubicBezTo>
                    <a:pt x="1" y="0"/>
                    <a:pt x="1" y="0"/>
                    <a:pt x="1" y="0"/>
                  </a:cubicBezTo>
                  <a:cubicBezTo>
                    <a:pt x="0" y="1"/>
                    <a:pt x="0" y="1"/>
                    <a:pt x="0" y="1"/>
                  </a:cubicBezTo>
                  <a:cubicBezTo>
                    <a:pt x="0" y="1"/>
                    <a:pt x="0" y="1"/>
                    <a:pt x="0" y="1"/>
                  </a:cubicBezTo>
                  <a:cubicBezTo>
                    <a:pt x="0" y="1"/>
                    <a:pt x="0" y="2"/>
                    <a:pt x="0" y="2"/>
                  </a:cubicBezTo>
                  <a:cubicBezTo>
                    <a:pt x="1" y="2"/>
                    <a:pt x="1" y="1"/>
                    <a:pt x="1" y="1"/>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36" name="Freeform 1154">
              <a:extLst>
                <a:ext uri="{FF2B5EF4-FFF2-40B4-BE49-F238E27FC236}">
                  <a16:creationId xmlns:a16="http://schemas.microsoft.com/office/drawing/2014/main" id="{156709DB-4872-49FE-B87F-03D9AAAEC755}"/>
                </a:ext>
              </a:extLst>
            </p:cNvPr>
            <p:cNvSpPr>
              <a:spLocks/>
            </p:cNvSpPr>
            <p:nvPr/>
          </p:nvSpPr>
          <p:spPr bwMode="auto">
            <a:xfrm>
              <a:off x="10496" y="2303"/>
              <a:ext cx="0" cy="1"/>
            </a:xfrm>
            <a:custGeom>
              <a:avLst/>
              <a:gdLst>
                <a:gd name="T0" fmla="*/ 1 h 1"/>
                <a:gd name="T1" fmla="*/ 1 h 1"/>
                <a:gd name="T2" fmla="*/ 1 h 1"/>
                <a:gd name="T3" fmla="*/ 0 h 1"/>
                <a:gd name="T4" fmla="*/ 1 h 1"/>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1">
                  <a:moveTo>
                    <a:pt x="0" y="1"/>
                  </a:moveTo>
                  <a:lnTo>
                    <a:pt x="0" y="1"/>
                  </a:lnTo>
                  <a:lnTo>
                    <a:pt x="0" y="0"/>
                  </a:lnTo>
                  <a:lnTo>
                    <a:pt x="0"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37" name="Rectangle 1155">
              <a:extLst>
                <a:ext uri="{FF2B5EF4-FFF2-40B4-BE49-F238E27FC236}">
                  <a16:creationId xmlns:a16="http://schemas.microsoft.com/office/drawing/2014/main" id="{917209D6-3CC3-4D66-B0F3-0D6923516C8E}"/>
                </a:ext>
              </a:extLst>
            </p:cNvPr>
            <p:cNvSpPr>
              <a:spLocks noChangeArrowheads="1"/>
            </p:cNvSpPr>
            <p:nvPr/>
          </p:nvSpPr>
          <p:spPr bwMode="auto">
            <a:xfrm>
              <a:off x="10500" y="2263"/>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938" name="Freeform 1156">
              <a:extLst>
                <a:ext uri="{FF2B5EF4-FFF2-40B4-BE49-F238E27FC236}">
                  <a16:creationId xmlns:a16="http://schemas.microsoft.com/office/drawing/2014/main" id="{9C709E2D-CB5F-4BD5-A789-5173D8149B67}"/>
                </a:ext>
              </a:extLst>
            </p:cNvPr>
            <p:cNvSpPr>
              <a:spLocks/>
            </p:cNvSpPr>
            <p:nvPr/>
          </p:nvSpPr>
          <p:spPr bwMode="auto">
            <a:xfrm>
              <a:off x="10498" y="2270"/>
              <a:ext cx="2" cy="3"/>
            </a:xfrm>
            <a:custGeom>
              <a:avLst/>
              <a:gdLst>
                <a:gd name="T0" fmla="*/ 0 w 1"/>
                <a:gd name="T1" fmla="*/ 3 h 2"/>
                <a:gd name="T2" fmla="*/ 0 w 1"/>
                <a:gd name="T3" fmla="*/ 3 h 2"/>
                <a:gd name="T4" fmla="*/ 4 w 1"/>
                <a:gd name="T5" fmla="*/ 5 h 2"/>
                <a:gd name="T6" fmla="*/ 4 w 1"/>
                <a:gd name="T7" fmla="*/ 3 h 2"/>
                <a:gd name="T8" fmla="*/ 4 w 1"/>
                <a:gd name="T9" fmla="*/ 3 h 2"/>
                <a:gd name="T10" fmla="*/ 4 w 1"/>
                <a:gd name="T11" fmla="*/ 0 h 2"/>
                <a:gd name="T12" fmla="*/ 0 w 1"/>
                <a:gd name="T13" fmla="*/ 3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2">
                  <a:moveTo>
                    <a:pt x="0" y="1"/>
                  </a:moveTo>
                  <a:cubicBezTo>
                    <a:pt x="0" y="1"/>
                    <a:pt x="0" y="1"/>
                    <a:pt x="0" y="1"/>
                  </a:cubicBezTo>
                  <a:cubicBezTo>
                    <a:pt x="0" y="1"/>
                    <a:pt x="0" y="2"/>
                    <a:pt x="1" y="2"/>
                  </a:cubicBezTo>
                  <a:cubicBezTo>
                    <a:pt x="1" y="1"/>
                    <a:pt x="1" y="1"/>
                    <a:pt x="1" y="1"/>
                  </a:cubicBezTo>
                  <a:cubicBezTo>
                    <a:pt x="1" y="1"/>
                    <a:pt x="1" y="1"/>
                    <a:pt x="1" y="1"/>
                  </a:cubicBezTo>
                  <a:cubicBezTo>
                    <a:pt x="1" y="0"/>
                    <a:pt x="1" y="0"/>
                    <a:pt x="1" y="0"/>
                  </a:cubicBezTo>
                  <a:lnTo>
                    <a:pt x="0"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39" name="Freeform 1157">
              <a:extLst>
                <a:ext uri="{FF2B5EF4-FFF2-40B4-BE49-F238E27FC236}">
                  <a16:creationId xmlns:a16="http://schemas.microsoft.com/office/drawing/2014/main" id="{564450DA-6527-4BED-97FC-F8A8A5AB23A0}"/>
                </a:ext>
              </a:extLst>
            </p:cNvPr>
            <p:cNvSpPr>
              <a:spLocks/>
            </p:cNvSpPr>
            <p:nvPr/>
          </p:nvSpPr>
          <p:spPr bwMode="auto">
            <a:xfrm>
              <a:off x="10498" y="2230"/>
              <a:ext cx="2" cy="4"/>
            </a:xfrm>
            <a:custGeom>
              <a:avLst/>
              <a:gdLst>
                <a:gd name="T0" fmla="*/ 4 w 1"/>
                <a:gd name="T1" fmla="*/ 8 h 2"/>
                <a:gd name="T2" fmla="*/ 4 w 1"/>
                <a:gd name="T3" fmla="*/ 4 h 2"/>
                <a:gd name="T4" fmla="*/ 4 w 1"/>
                <a:gd name="T5" fmla="*/ 4 h 2"/>
                <a:gd name="T6" fmla="*/ 4 w 1"/>
                <a:gd name="T7" fmla="*/ 0 h 2"/>
                <a:gd name="T8" fmla="*/ 4 w 1"/>
                <a:gd name="T9" fmla="*/ 8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2">
                  <a:moveTo>
                    <a:pt x="1" y="2"/>
                  </a:moveTo>
                  <a:cubicBezTo>
                    <a:pt x="1" y="1"/>
                    <a:pt x="1" y="1"/>
                    <a:pt x="1" y="1"/>
                  </a:cubicBezTo>
                  <a:cubicBezTo>
                    <a:pt x="1" y="1"/>
                    <a:pt x="1" y="1"/>
                    <a:pt x="1" y="1"/>
                  </a:cubicBezTo>
                  <a:cubicBezTo>
                    <a:pt x="1" y="0"/>
                    <a:pt x="1" y="0"/>
                    <a:pt x="1" y="0"/>
                  </a:cubicBezTo>
                  <a:cubicBezTo>
                    <a:pt x="0" y="1"/>
                    <a:pt x="0" y="2"/>
                    <a:pt x="1" y="2"/>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40" name="Rectangle 1158">
              <a:extLst>
                <a:ext uri="{FF2B5EF4-FFF2-40B4-BE49-F238E27FC236}">
                  <a16:creationId xmlns:a16="http://schemas.microsoft.com/office/drawing/2014/main" id="{0ED250FB-B04D-40CB-8FD2-30F602EC9533}"/>
                </a:ext>
              </a:extLst>
            </p:cNvPr>
            <p:cNvSpPr>
              <a:spLocks noChangeArrowheads="1"/>
            </p:cNvSpPr>
            <p:nvPr/>
          </p:nvSpPr>
          <p:spPr bwMode="auto">
            <a:xfrm>
              <a:off x="10491" y="2227"/>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941" name="Freeform 1159">
              <a:extLst>
                <a:ext uri="{FF2B5EF4-FFF2-40B4-BE49-F238E27FC236}">
                  <a16:creationId xmlns:a16="http://schemas.microsoft.com/office/drawing/2014/main" id="{24BA7C84-033D-4486-94E7-53CA56B7FF7D}"/>
                </a:ext>
              </a:extLst>
            </p:cNvPr>
            <p:cNvSpPr>
              <a:spLocks/>
            </p:cNvSpPr>
            <p:nvPr/>
          </p:nvSpPr>
          <p:spPr bwMode="auto">
            <a:xfrm>
              <a:off x="10491" y="2236"/>
              <a:ext cx="2" cy="3"/>
            </a:xfrm>
            <a:custGeom>
              <a:avLst/>
              <a:gdLst>
                <a:gd name="T0" fmla="*/ 0 w 1"/>
                <a:gd name="T1" fmla="*/ 5 h 2"/>
                <a:gd name="T2" fmla="*/ 4 w 1"/>
                <a:gd name="T3" fmla="*/ 5 h 2"/>
                <a:gd name="T4" fmla="*/ 4 w 1"/>
                <a:gd name="T5" fmla="*/ 3 h 2"/>
                <a:gd name="T6" fmla="*/ 4 w 1"/>
                <a:gd name="T7" fmla="*/ 0 h 2"/>
                <a:gd name="T8" fmla="*/ 0 w 1"/>
                <a:gd name="T9" fmla="*/ 3 h 2"/>
                <a:gd name="T10" fmla="*/ 0 w 1"/>
                <a:gd name="T11" fmla="*/ 5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2">
                  <a:moveTo>
                    <a:pt x="0" y="2"/>
                  </a:moveTo>
                  <a:cubicBezTo>
                    <a:pt x="1" y="2"/>
                    <a:pt x="1" y="2"/>
                    <a:pt x="1" y="2"/>
                  </a:cubicBezTo>
                  <a:cubicBezTo>
                    <a:pt x="1" y="2"/>
                    <a:pt x="1" y="1"/>
                    <a:pt x="1" y="1"/>
                  </a:cubicBezTo>
                  <a:cubicBezTo>
                    <a:pt x="1" y="0"/>
                    <a:pt x="1" y="0"/>
                    <a:pt x="1" y="0"/>
                  </a:cubicBezTo>
                  <a:cubicBezTo>
                    <a:pt x="0" y="1"/>
                    <a:pt x="0" y="1"/>
                    <a:pt x="0" y="1"/>
                  </a:cubicBezTo>
                  <a:cubicBezTo>
                    <a:pt x="0" y="1"/>
                    <a:pt x="0" y="2"/>
                    <a:pt x="0" y="2"/>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42" name="Freeform 1160">
              <a:extLst>
                <a:ext uri="{FF2B5EF4-FFF2-40B4-BE49-F238E27FC236}">
                  <a16:creationId xmlns:a16="http://schemas.microsoft.com/office/drawing/2014/main" id="{091F6E7C-ED25-4A6F-9490-F570B75BB1B3}"/>
                </a:ext>
              </a:extLst>
            </p:cNvPr>
            <p:cNvSpPr>
              <a:spLocks/>
            </p:cNvSpPr>
            <p:nvPr/>
          </p:nvSpPr>
          <p:spPr bwMode="auto">
            <a:xfrm>
              <a:off x="10493" y="2239"/>
              <a:ext cx="2" cy="3"/>
            </a:xfrm>
            <a:custGeom>
              <a:avLst/>
              <a:gdLst>
                <a:gd name="T0" fmla="*/ 0 w 2"/>
                <a:gd name="T1" fmla="*/ 2 h 3"/>
                <a:gd name="T2" fmla="*/ 2 w 2"/>
                <a:gd name="T3" fmla="*/ 3 h 3"/>
                <a:gd name="T4" fmla="*/ 2 w 2"/>
                <a:gd name="T5" fmla="*/ 3 h 3"/>
                <a:gd name="T6" fmla="*/ 2 w 2"/>
                <a:gd name="T7" fmla="*/ 2 h 3"/>
                <a:gd name="T8" fmla="*/ 2 w 2"/>
                <a:gd name="T9" fmla="*/ 0 h 3"/>
                <a:gd name="T10" fmla="*/ 2 w 2"/>
                <a:gd name="T11" fmla="*/ 0 h 3"/>
                <a:gd name="T12" fmla="*/ 0 w 2"/>
                <a:gd name="T13" fmla="*/ 2 h 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3">
                  <a:moveTo>
                    <a:pt x="0" y="2"/>
                  </a:moveTo>
                  <a:lnTo>
                    <a:pt x="2" y="3"/>
                  </a:lnTo>
                  <a:lnTo>
                    <a:pt x="2" y="2"/>
                  </a:lnTo>
                  <a:lnTo>
                    <a:pt x="2"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43" name="Freeform 1161">
              <a:extLst>
                <a:ext uri="{FF2B5EF4-FFF2-40B4-BE49-F238E27FC236}">
                  <a16:creationId xmlns:a16="http://schemas.microsoft.com/office/drawing/2014/main" id="{92A3501D-CA7F-4FF9-906A-DB9D158822C4}"/>
                </a:ext>
              </a:extLst>
            </p:cNvPr>
            <p:cNvSpPr>
              <a:spLocks/>
            </p:cNvSpPr>
            <p:nvPr/>
          </p:nvSpPr>
          <p:spPr bwMode="auto">
            <a:xfrm>
              <a:off x="10493" y="2232"/>
              <a:ext cx="2" cy="4"/>
            </a:xfrm>
            <a:custGeom>
              <a:avLst/>
              <a:gdLst>
                <a:gd name="T0" fmla="*/ 4 w 1"/>
                <a:gd name="T1" fmla="*/ 8 h 2"/>
                <a:gd name="T2" fmla="*/ 4 w 1"/>
                <a:gd name="T3" fmla="*/ 4 h 2"/>
                <a:gd name="T4" fmla="*/ 4 w 1"/>
                <a:gd name="T5" fmla="*/ 4 h 2"/>
                <a:gd name="T6" fmla="*/ 4 w 1"/>
                <a:gd name="T7" fmla="*/ 0 h 2"/>
                <a:gd name="T8" fmla="*/ 0 w 1"/>
                <a:gd name="T9" fmla="*/ 0 h 2"/>
                <a:gd name="T10" fmla="*/ 0 w 1"/>
                <a:gd name="T11" fmla="*/ 8 h 2"/>
                <a:gd name="T12" fmla="*/ 0 w 1"/>
                <a:gd name="T13" fmla="*/ 8 h 2"/>
                <a:gd name="T14" fmla="*/ 4 w 1"/>
                <a:gd name="T15" fmla="*/ 8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 h="2">
                  <a:moveTo>
                    <a:pt x="1" y="2"/>
                  </a:moveTo>
                  <a:cubicBezTo>
                    <a:pt x="1" y="1"/>
                    <a:pt x="1" y="1"/>
                    <a:pt x="1" y="1"/>
                  </a:cubicBezTo>
                  <a:cubicBezTo>
                    <a:pt x="1" y="1"/>
                    <a:pt x="1" y="1"/>
                    <a:pt x="1" y="1"/>
                  </a:cubicBezTo>
                  <a:cubicBezTo>
                    <a:pt x="1" y="0"/>
                    <a:pt x="1" y="0"/>
                    <a:pt x="1" y="0"/>
                  </a:cubicBezTo>
                  <a:cubicBezTo>
                    <a:pt x="0" y="0"/>
                    <a:pt x="0" y="0"/>
                    <a:pt x="0" y="0"/>
                  </a:cubicBezTo>
                  <a:cubicBezTo>
                    <a:pt x="0" y="1"/>
                    <a:pt x="0" y="1"/>
                    <a:pt x="0" y="2"/>
                  </a:cubicBezTo>
                  <a:cubicBezTo>
                    <a:pt x="0" y="2"/>
                    <a:pt x="0" y="2"/>
                    <a:pt x="0" y="2"/>
                  </a:cubicBezTo>
                  <a:lnTo>
                    <a:pt x="1"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44" name="Freeform 1162">
              <a:extLst>
                <a:ext uri="{FF2B5EF4-FFF2-40B4-BE49-F238E27FC236}">
                  <a16:creationId xmlns:a16="http://schemas.microsoft.com/office/drawing/2014/main" id="{EE7A1325-BBEB-4EEE-A99F-E86B2328D57C}"/>
                </a:ext>
              </a:extLst>
            </p:cNvPr>
            <p:cNvSpPr>
              <a:spLocks/>
            </p:cNvSpPr>
            <p:nvPr/>
          </p:nvSpPr>
          <p:spPr bwMode="auto">
            <a:xfrm>
              <a:off x="10491" y="2251"/>
              <a:ext cx="2" cy="3"/>
            </a:xfrm>
            <a:custGeom>
              <a:avLst/>
              <a:gdLst>
                <a:gd name="T0" fmla="*/ 4 w 1"/>
                <a:gd name="T1" fmla="*/ 0 h 2"/>
                <a:gd name="T2" fmla="*/ 4 w 1"/>
                <a:gd name="T3" fmla="*/ 0 h 2"/>
                <a:gd name="T4" fmla="*/ 0 w 1"/>
                <a:gd name="T5" fmla="*/ 3 h 2"/>
                <a:gd name="T6" fmla="*/ 0 w 1"/>
                <a:gd name="T7" fmla="*/ 5 h 2"/>
                <a:gd name="T8" fmla="*/ 4 w 1"/>
                <a:gd name="T9" fmla="*/ 5 h 2"/>
                <a:gd name="T10" fmla="*/ 4 w 1"/>
                <a:gd name="T11" fmla="*/ 5 h 2"/>
                <a:gd name="T12" fmla="*/ 4 w 1"/>
                <a:gd name="T13" fmla="*/ 0 h 2"/>
                <a:gd name="T14" fmla="*/ 4 w 1"/>
                <a:gd name="T15" fmla="*/ 0 h 2"/>
                <a:gd name="T16" fmla="*/ 4 w 1"/>
                <a:gd name="T17" fmla="*/ 0 h 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 h="2">
                  <a:moveTo>
                    <a:pt x="1" y="0"/>
                  </a:moveTo>
                  <a:cubicBezTo>
                    <a:pt x="1" y="0"/>
                    <a:pt x="1" y="0"/>
                    <a:pt x="1" y="0"/>
                  </a:cubicBezTo>
                  <a:cubicBezTo>
                    <a:pt x="0" y="0"/>
                    <a:pt x="0" y="1"/>
                    <a:pt x="0" y="1"/>
                  </a:cubicBezTo>
                  <a:cubicBezTo>
                    <a:pt x="0" y="2"/>
                    <a:pt x="0" y="2"/>
                    <a:pt x="0" y="2"/>
                  </a:cubicBezTo>
                  <a:cubicBezTo>
                    <a:pt x="1" y="2"/>
                    <a:pt x="1" y="2"/>
                    <a:pt x="1" y="2"/>
                  </a:cubicBezTo>
                  <a:cubicBezTo>
                    <a:pt x="1" y="2"/>
                    <a:pt x="1" y="2"/>
                    <a:pt x="1" y="2"/>
                  </a:cubicBezTo>
                  <a:cubicBezTo>
                    <a:pt x="1" y="1"/>
                    <a:pt x="1" y="1"/>
                    <a:pt x="1" y="0"/>
                  </a:cubicBezTo>
                  <a:cubicBezTo>
                    <a:pt x="1" y="0"/>
                    <a:pt x="1" y="0"/>
                    <a:pt x="1" y="0"/>
                  </a:cubicBezTo>
                  <a:cubicBezTo>
                    <a:pt x="1" y="0"/>
                    <a:pt x="1" y="0"/>
                    <a:pt x="1" y="0"/>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45" name="Freeform 1163">
              <a:extLst>
                <a:ext uri="{FF2B5EF4-FFF2-40B4-BE49-F238E27FC236}">
                  <a16:creationId xmlns:a16="http://schemas.microsoft.com/office/drawing/2014/main" id="{5380A556-F59D-464A-A14C-1920EB1DD526}"/>
                </a:ext>
              </a:extLst>
            </p:cNvPr>
            <p:cNvSpPr>
              <a:spLocks/>
            </p:cNvSpPr>
            <p:nvPr/>
          </p:nvSpPr>
          <p:spPr bwMode="auto">
            <a:xfrm>
              <a:off x="10493" y="2261"/>
              <a:ext cx="2" cy="0"/>
            </a:xfrm>
            <a:custGeom>
              <a:avLst/>
              <a:gdLst>
                <a:gd name="T0" fmla="*/ 0 w 2"/>
                <a:gd name="T1" fmla="*/ 0 w 2"/>
                <a:gd name="T2" fmla="*/ 0 w 2"/>
                <a:gd name="T3" fmla="*/ 2 w 2"/>
                <a:gd name="T4" fmla="*/ 0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0" y="0"/>
                  </a:moveTo>
                  <a:lnTo>
                    <a:pt x="0" y="0"/>
                  </a:lnTo>
                  <a:lnTo>
                    <a:pt x="2" y="0"/>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46" name="Freeform 1164">
              <a:extLst>
                <a:ext uri="{FF2B5EF4-FFF2-40B4-BE49-F238E27FC236}">
                  <a16:creationId xmlns:a16="http://schemas.microsoft.com/office/drawing/2014/main" id="{5843D9B1-D550-4859-8150-2EE97EC1F95A}"/>
                </a:ext>
              </a:extLst>
            </p:cNvPr>
            <p:cNvSpPr>
              <a:spLocks/>
            </p:cNvSpPr>
            <p:nvPr/>
          </p:nvSpPr>
          <p:spPr bwMode="auto">
            <a:xfrm>
              <a:off x="10495" y="2248"/>
              <a:ext cx="0" cy="1"/>
            </a:xfrm>
            <a:custGeom>
              <a:avLst/>
              <a:gdLst>
                <a:gd name="T0" fmla="*/ 0 h 1"/>
                <a:gd name="T1" fmla="*/ 1 h 1"/>
                <a:gd name="T2" fmla="*/ 1 h 1"/>
                <a:gd name="T3" fmla="*/ 1 h 1"/>
                <a:gd name="T4" fmla="*/ 0 h 1"/>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1">
                  <a:moveTo>
                    <a:pt x="0" y="0"/>
                  </a:moveTo>
                  <a:lnTo>
                    <a:pt x="0" y="1"/>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47" name="Rectangle 1165">
              <a:extLst>
                <a:ext uri="{FF2B5EF4-FFF2-40B4-BE49-F238E27FC236}">
                  <a16:creationId xmlns:a16="http://schemas.microsoft.com/office/drawing/2014/main" id="{F7E3CDDA-2132-4163-844E-5C5E7D1C90CB}"/>
                </a:ext>
              </a:extLst>
            </p:cNvPr>
            <p:cNvSpPr>
              <a:spLocks noChangeArrowheads="1"/>
            </p:cNvSpPr>
            <p:nvPr/>
          </p:nvSpPr>
          <p:spPr bwMode="auto">
            <a:xfrm>
              <a:off x="10493" y="2270"/>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948" name="Freeform 1166">
              <a:extLst>
                <a:ext uri="{FF2B5EF4-FFF2-40B4-BE49-F238E27FC236}">
                  <a16:creationId xmlns:a16="http://schemas.microsoft.com/office/drawing/2014/main" id="{2BCED77D-8190-4C00-9181-74EA3265C36F}"/>
                </a:ext>
              </a:extLst>
            </p:cNvPr>
            <p:cNvSpPr>
              <a:spLocks/>
            </p:cNvSpPr>
            <p:nvPr/>
          </p:nvSpPr>
          <p:spPr bwMode="auto">
            <a:xfrm>
              <a:off x="10493" y="2256"/>
              <a:ext cx="2" cy="2"/>
            </a:xfrm>
            <a:custGeom>
              <a:avLst/>
              <a:gdLst>
                <a:gd name="T0" fmla="*/ 2 w 2"/>
                <a:gd name="T1" fmla="*/ 2 h 2"/>
                <a:gd name="T2" fmla="*/ 2 w 2"/>
                <a:gd name="T3" fmla="*/ 2 h 2"/>
                <a:gd name="T4" fmla="*/ 2 w 2"/>
                <a:gd name="T5" fmla="*/ 0 h 2"/>
                <a:gd name="T6" fmla="*/ 2 w 2"/>
                <a:gd name="T7" fmla="*/ 0 h 2"/>
                <a:gd name="T8" fmla="*/ 2 w 2"/>
                <a:gd name="T9" fmla="*/ 0 h 2"/>
                <a:gd name="T10" fmla="*/ 0 w 2"/>
                <a:gd name="T11" fmla="*/ 0 h 2"/>
                <a:gd name="T12" fmla="*/ 2 w 2"/>
                <a:gd name="T13" fmla="*/ 2 h 2"/>
                <a:gd name="T14" fmla="*/ 2 w 2"/>
                <a:gd name="T15" fmla="*/ 2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2">
                  <a:moveTo>
                    <a:pt x="2" y="2"/>
                  </a:moveTo>
                  <a:lnTo>
                    <a:pt x="2" y="2"/>
                  </a:lnTo>
                  <a:lnTo>
                    <a:pt x="2" y="0"/>
                  </a:lnTo>
                  <a:lnTo>
                    <a:pt x="0" y="0"/>
                  </a:lnTo>
                  <a:lnTo>
                    <a:pt x="2"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49" name="Freeform 1167">
              <a:extLst>
                <a:ext uri="{FF2B5EF4-FFF2-40B4-BE49-F238E27FC236}">
                  <a16:creationId xmlns:a16="http://schemas.microsoft.com/office/drawing/2014/main" id="{E4E62AF2-B1CF-43C9-9211-AEE6F1BBB0F0}"/>
                </a:ext>
              </a:extLst>
            </p:cNvPr>
            <p:cNvSpPr>
              <a:spLocks/>
            </p:cNvSpPr>
            <p:nvPr/>
          </p:nvSpPr>
          <p:spPr bwMode="auto">
            <a:xfrm>
              <a:off x="10495" y="2287"/>
              <a:ext cx="1" cy="0"/>
            </a:xfrm>
            <a:custGeom>
              <a:avLst/>
              <a:gdLst>
                <a:gd name="T0" fmla="*/ 0 w 1"/>
                <a:gd name="T1" fmla="*/ 1 w 1"/>
                <a:gd name="T2" fmla="*/ 0 w 1"/>
                <a:gd name="T3" fmla="*/ 0 w 1"/>
                <a:gd name="T4" fmla="*/ 0 w 1"/>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1">
                  <a:moveTo>
                    <a:pt x="0" y="0"/>
                  </a:moveTo>
                  <a:lnTo>
                    <a:pt x="1" y="0"/>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50" name="Rectangle 1168">
              <a:extLst>
                <a:ext uri="{FF2B5EF4-FFF2-40B4-BE49-F238E27FC236}">
                  <a16:creationId xmlns:a16="http://schemas.microsoft.com/office/drawing/2014/main" id="{5CF8602E-1E3E-49CC-BEAD-C0C32257D647}"/>
                </a:ext>
              </a:extLst>
            </p:cNvPr>
            <p:cNvSpPr>
              <a:spLocks noChangeArrowheads="1"/>
            </p:cNvSpPr>
            <p:nvPr/>
          </p:nvSpPr>
          <p:spPr bwMode="auto">
            <a:xfrm>
              <a:off x="10465" y="2261"/>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951" name="Freeform 1169">
              <a:extLst>
                <a:ext uri="{FF2B5EF4-FFF2-40B4-BE49-F238E27FC236}">
                  <a16:creationId xmlns:a16="http://schemas.microsoft.com/office/drawing/2014/main" id="{A3787C18-C90C-447C-9BC6-10EEC89FDC4F}"/>
                </a:ext>
              </a:extLst>
            </p:cNvPr>
            <p:cNvSpPr>
              <a:spLocks/>
            </p:cNvSpPr>
            <p:nvPr/>
          </p:nvSpPr>
          <p:spPr bwMode="auto">
            <a:xfrm>
              <a:off x="10465" y="2260"/>
              <a:ext cx="2" cy="1"/>
            </a:xfrm>
            <a:custGeom>
              <a:avLst/>
              <a:gdLst>
                <a:gd name="T0" fmla="*/ 4 w 1"/>
                <a:gd name="T1" fmla="*/ 1 h 1"/>
                <a:gd name="T2" fmla="*/ 4 w 1"/>
                <a:gd name="T3" fmla="*/ 0 h 1"/>
                <a:gd name="T4" fmla="*/ 0 w 1"/>
                <a:gd name="T5" fmla="*/ 1 h 1"/>
                <a:gd name="T6" fmla="*/ 4 w 1"/>
                <a:gd name="T7" fmla="*/ 1 h 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 h="1">
                  <a:moveTo>
                    <a:pt x="1" y="1"/>
                  </a:moveTo>
                  <a:cubicBezTo>
                    <a:pt x="1" y="0"/>
                    <a:pt x="1" y="0"/>
                    <a:pt x="1" y="0"/>
                  </a:cubicBezTo>
                  <a:cubicBezTo>
                    <a:pt x="1" y="0"/>
                    <a:pt x="1" y="1"/>
                    <a:pt x="0" y="1"/>
                  </a:cubicBezTo>
                  <a:cubicBezTo>
                    <a:pt x="1" y="1"/>
                    <a:pt x="1" y="1"/>
                    <a:pt x="1" y="1"/>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52" name="Freeform 1170">
              <a:extLst>
                <a:ext uri="{FF2B5EF4-FFF2-40B4-BE49-F238E27FC236}">
                  <a16:creationId xmlns:a16="http://schemas.microsoft.com/office/drawing/2014/main" id="{57265E05-E2DB-450A-8FE3-336B17A3EB58}"/>
                </a:ext>
              </a:extLst>
            </p:cNvPr>
            <p:cNvSpPr>
              <a:spLocks/>
            </p:cNvSpPr>
            <p:nvPr/>
          </p:nvSpPr>
          <p:spPr bwMode="auto">
            <a:xfrm>
              <a:off x="10465" y="2253"/>
              <a:ext cx="2" cy="1"/>
            </a:xfrm>
            <a:custGeom>
              <a:avLst/>
              <a:gdLst>
                <a:gd name="T0" fmla="*/ 4 w 1"/>
                <a:gd name="T1" fmla="*/ 1 h 1"/>
                <a:gd name="T2" fmla="*/ 4 w 1"/>
                <a:gd name="T3" fmla="*/ 0 h 1"/>
                <a:gd name="T4" fmla="*/ 0 w 1"/>
                <a:gd name="T5" fmla="*/ 1 h 1"/>
                <a:gd name="T6" fmla="*/ 0 w 1"/>
                <a:gd name="T7" fmla="*/ 1 h 1"/>
                <a:gd name="T8" fmla="*/ 4 w 1"/>
                <a:gd name="T9" fmla="*/ 1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1" y="1"/>
                  </a:moveTo>
                  <a:cubicBezTo>
                    <a:pt x="1" y="0"/>
                    <a:pt x="1" y="0"/>
                    <a:pt x="1" y="0"/>
                  </a:cubicBezTo>
                  <a:cubicBezTo>
                    <a:pt x="0" y="0"/>
                    <a:pt x="0" y="0"/>
                    <a:pt x="0" y="1"/>
                  </a:cubicBezTo>
                  <a:cubicBezTo>
                    <a:pt x="0" y="1"/>
                    <a:pt x="0" y="1"/>
                    <a:pt x="0" y="1"/>
                  </a:cubicBezTo>
                  <a:lnTo>
                    <a:pt x="1"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53" name="Freeform 1171">
              <a:extLst>
                <a:ext uri="{FF2B5EF4-FFF2-40B4-BE49-F238E27FC236}">
                  <a16:creationId xmlns:a16="http://schemas.microsoft.com/office/drawing/2014/main" id="{75A9F81D-CB96-4A0D-9E24-6C400AA864E4}"/>
                </a:ext>
              </a:extLst>
            </p:cNvPr>
            <p:cNvSpPr>
              <a:spLocks/>
            </p:cNvSpPr>
            <p:nvPr/>
          </p:nvSpPr>
          <p:spPr bwMode="auto">
            <a:xfrm>
              <a:off x="10465" y="2261"/>
              <a:ext cx="2" cy="2"/>
            </a:xfrm>
            <a:custGeom>
              <a:avLst/>
              <a:gdLst>
                <a:gd name="T0" fmla="*/ 2 w 2"/>
                <a:gd name="T1" fmla="*/ 2 h 2"/>
                <a:gd name="T2" fmla="*/ 2 w 2"/>
                <a:gd name="T3" fmla="*/ 2 h 2"/>
                <a:gd name="T4" fmla="*/ 0 w 2"/>
                <a:gd name="T5" fmla="*/ 0 h 2"/>
                <a:gd name="T6" fmla="*/ 0 w 2"/>
                <a:gd name="T7" fmla="*/ 0 h 2"/>
                <a:gd name="T8" fmla="*/ 2 w 2"/>
                <a:gd name="T9" fmla="*/ 2 h 2"/>
                <a:gd name="T10" fmla="*/ 2 w 2"/>
                <a:gd name="T11" fmla="*/ 2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2">
                  <a:moveTo>
                    <a:pt x="2" y="2"/>
                  </a:moveTo>
                  <a:lnTo>
                    <a:pt x="2" y="2"/>
                  </a:lnTo>
                  <a:lnTo>
                    <a:pt x="0" y="0"/>
                  </a:lnTo>
                  <a:lnTo>
                    <a:pt x="2"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54" name="Freeform 1172">
              <a:extLst>
                <a:ext uri="{FF2B5EF4-FFF2-40B4-BE49-F238E27FC236}">
                  <a16:creationId xmlns:a16="http://schemas.microsoft.com/office/drawing/2014/main" id="{653BD3E3-D1DF-4931-BC21-63A65B5FFEAC}"/>
                </a:ext>
              </a:extLst>
            </p:cNvPr>
            <p:cNvSpPr>
              <a:spLocks/>
            </p:cNvSpPr>
            <p:nvPr/>
          </p:nvSpPr>
          <p:spPr bwMode="auto">
            <a:xfrm>
              <a:off x="10462" y="2298"/>
              <a:ext cx="2" cy="3"/>
            </a:xfrm>
            <a:custGeom>
              <a:avLst/>
              <a:gdLst>
                <a:gd name="T0" fmla="*/ 4 w 1"/>
                <a:gd name="T1" fmla="*/ 5 h 2"/>
                <a:gd name="T2" fmla="*/ 0 w 1"/>
                <a:gd name="T3" fmla="*/ 0 h 2"/>
                <a:gd name="T4" fmla="*/ 0 w 1"/>
                <a:gd name="T5" fmla="*/ 0 h 2"/>
                <a:gd name="T6" fmla="*/ 0 w 1"/>
                <a:gd name="T7" fmla="*/ 0 h 2"/>
                <a:gd name="T8" fmla="*/ 0 w 1"/>
                <a:gd name="T9" fmla="*/ 5 h 2"/>
                <a:gd name="T10" fmla="*/ 4 w 1"/>
                <a:gd name="T11" fmla="*/ 5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2">
                  <a:moveTo>
                    <a:pt x="1" y="2"/>
                  </a:moveTo>
                  <a:cubicBezTo>
                    <a:pt x="1" y="1"/>
                    <a:pt x="1" y="1"/>
                    <a:pt x="0" y="0"/>
                  </a:cubicBezTo>
                  <a:cubicBezTo>
                    <a:pt x="0" y="0"/>
                    <a:pt x="0" y="0"/>
                    <a:pt x="0" y="0"/>
                  </a:cubicBezTo>
                  <a:cubicBezTo>
                    <a:pt x="0" y="0"/>
                    <a:pt x="0" y="0"/>
                    <a:pt x="0" y="0"/>
                  </a:cubicBezTo>
                  <a:cubicBezTo>
                    <a:pt x="0" y="1"/>
                    <a:pt x="0" y="1"/>
                    <a:pt x="0" y="2"/>
                  </a:cubicBezTo>
                  <a:cubicBezTo>
                    <a:pt x="1" y="2"/>
                    <a:pt x="1" y="2"/>
                    <a:pt x="1" y="2"/>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55" name="Freeform 1173">
              <a:extLst>
                <a:ext uri="{FF2B5EF4-FFF2-40B4-BE49-F238E27FC236}">
                  <a16:creationId xmlns:a16="http://schemas.microsoft.com/office/drawing/2014/main" id="{69F819BE-E846-44A8-A11E-D5B6418C7F20}"/>
                </a:ext>
              </a:extLst>
            </p:cNvPr>
            <p:cNvSpPr>
              <a:spLocks/>
            </p:cNvSpPr>
            <p:nvPr/>
          </p:nvSpPr>
          <p:spPr bwMode="auto">
            <a:xfrm>
              <a:off x="10498" y="2301"/>
              <a:ext cx="2" cy="0"/>
            </a:xfrm>
            <a:custGeom>
              <a:avLst/>
              <a:gdLst>
                <a:gd name="T0" fmla="*/ 0 w 2"/>
                <a:gd name="T1" fmla="*/ 2 w 2"/>
                <a:gd name="T2" fmla="*/ 2 w 2"/>
                <a:gd name="T3" fmla="*/ 2 w 2"/>
                <a:gd name="T4" fmla="*/ 0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0" y="0"/>
                  </a:moveTo>
                  <a:lnTo>
                    <a:pt x="2" y="0"/>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56" name="Freeform 1174">
              <a:extLst>
                <a:ext uri="{FF2B5EF4-FFF2-40B4-BE49-F238E27FC236}">
                  <a16:creationId xmlns:a16="http://schemas.microsoft.com/office/drawing/2014/main" id="{CEB308D4-F867-441E-BD91-FDA30B40617C}"/>
                </a:ext>
              </a:extLst>
            </p:cNvPr>
            <p:cNvSpPr>
              <a:spLocks/>
            </p:cNvSpPr>
            <p:nvPr/>
          </p:nvSpPr>
          <p:spPr bwMode="auto">
            <a:xfrm>
              <a:off x="10464" y="2308"/>
              <a:ext cx="0" cy="2"/>
            </a:xfrm>
            <a:custGeom>
              <a:avLst/>
              <a:gdLst>
                <a:gd name="T0" fmla="*/ 0 h 2"/>
                <a:gd name="T1" fmla="*/ 0 h 2"/>
                <a:gd name="T2" fmla="*/ 2 h 2"/>
                <a:gd name="T3" fmla="*/ 0 h 2"/>
                <a:gd name="T4" fmla="*/ 0 h 2"/>
                <a:gd name="T5" fmla="*/ 0 h 2"/>
                <a:gd name="T6" fmla="*/ 0 60000 65536"/>
                <a:gd name="T7" fmla="*/ 0 60000 65536"/>
                <a:gd name="T8" fmla="*/ 0 60000 65536"/>
                <a:gd name="T9" fmla="*/ 0 60000 65536"/>
                <a:gd name="T10" fmla="*/ 0 60000 65536"/>
                <a:gd name="T11" fmla="*/ 0 60000 65536"/>
              </a:gdLst>
              <a:ahLst/>
              <a:cxnLst>
                <a:cxn ang="T6">
                  <a:pos x="0" y="T0"/>
                </a:cxn>
                <a:cxn ang="T7">
                  <a:pos x="0" y="T1"/>
                </a:cxn>
                <a:cxn ang="T8">
                  <a:pos x="0" y="T2"/>
                </a:cxn>
                <a:cxn ang="T9">
                  <a:pos x="0" y="T3"/>
                </a:cxn>
                <a:cxn ang="T10">
                  <a:pos x="0" y="T4"/>
                </a:cxn>
                <a:cxn ang="T11">
                  <a:pos x="0" y="T5"/>
                </a:cxn>
              </a:cxnLst>
              <a:rect l="0" t="0" r="r" b="b"/>
              <a:pathLst>
                <a:path h="2">
                  <a:moveTo>
                    <a:pt x="0" y="0"/>
                  </a:moveTo>
                  <a:lnTo>
                    <a:pt x="0" y="0"/>
                  </a:lnTo>
                  <a:lnTo>
                    <a:pt x="0" y="2"/>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57" name="Freeform 1175">
              <a:extLst>
                <a:ext uri="{FF2B5EF4-FFF2-40B4-BE49-F238E27FC236}">
                  <a16:creationId xmlns:a16="http://schemas.microsoft.com/office/drawing/2014/main" id="{2D75711B-13C9-4DD0-B530-864467A52C61}"/>
                </a:ext>
              </a:extLst>
            </p:cNvPr>
            <p:cNvSpPr>
              <a:spLocks/>
            </p:cNvSpPr>
            <p:nvPr/>
          </p:nvSpPr>
          <p:spPr bwMode="auto">
            <a:xfrm>
              <a:off x="10465" y="2246"/>
              <a:ext cx="0" cy="2"/>
            </a:xfrm>
            <a:custGeom>
              <a:avLst/>
              <a:gdLst>
                <a:gd name="T0" fmla="*/ 0 h 2"/>
                <a:gd name="T1" fmla="*/ 2 h 2"/>
                <a:gd name="T2" fmla="*/ 2 h 2"/>
                <a:gd name="T3" fmla="*/ 2 h 2"/>
                <a:gd name="T4" fmla="*/ 0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0"/>
                  </a:moveTo>
                  <a:lnTo>
                    <a:pt x="0" y="2"/>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58" name="Freeform 1176">
              <a:extLst>
                <a:ext uri="{FF2B5EF4-FFF2-40B4-BE49-F238E27FC236}">
                  <a16:creationId xmlns:a16="http://schemas.microsoft.com/office/drawing/2014/main" id="{6F150D90-7846-4470-87E5-B69CE50F70E1}"/>
                </a:ext>
              </a:extLst>
            </p:cNvPr>
            <p:cNvSpPr>
              <a:spLocks/>
            </p:cNvSpPr>
            <p:nvPr/>
          </p:nvSpPr>
          <p:spPr bwMode="auto">
            <a:xfrm>
              <a:off x="10465" y="2275"/>
              <a:ext cx="2" cy="2"/>
            </a:xfrm>
            <a:custGeom>
              <a:avLst/>
              <a:gdLst>
                <a:gd name="T0" fmla="*/ 2 w 2"/>
                <a:gd name="T1" fmla="*/ 2 h 2"/>
                <a:gd name="T2" fmla="*/ 2 w 2"/>
                <a:gd name="T3" fmla="*/ 0 h 2"/>
                <a:gd name="T4" fmla="*/ 0 w 2"/>
                <a:gd name="T5" fmla="*/ 2 h 2"/>
                <a:gd name="T6" fmla="*/ 0 w 2"/>
                <a:gd name="T7" fmla="*/ 2 h 2"/>
                <a:gd name="T8" fmla="*/ 2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2"/>
                  </a:moveTo>
                  <a:lnTo>
                    <a:pt x="2" y="0"/>
                  </a:lnTo>
                  <a:lnTo>
                    <a:pt x="0" y="2"/>
                  </a:lnTo>
                  <a:lnTo>
                    <a:pt x="2"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59" name="Freeform 1177">
              <a:extLst>
                <a:ext uri="{FF2B5EF4-FFF2-40B4-BE49-F238E27FC236}">
                  <a16:creationId xmlns:a16="http://schemas.microsoft.com/office/drawing/2014/main" id="{731DB15E-29D5-4F10-BB0A-24D91A41B10F}"/>
                </a:ext>
              </a:extLst>
            </p:cNvPr>
            <p:cNvSpPr>
              <a:spLocks/>
            </p:cNvSpPr>
            <p:nvPr/>
          </p:nvSpPr>
          <p:spPr bwMode="auto">
            <a:xfrm>
              <a:off x="10465" y="2284"/>
              <a:ext cx="2" cy="1"/>
            </a:xfrm>
            <a:custGeom>
              <a:avLst/>
              <a:gdLst>
                <a:gd name="T0" fmla="*/ 4 w 1"/>
                <a:gd name="T1" fmla="*/ 1 h 1"/>
                <a:gd name="T2" fmla="*/ 4 w 1"/>
                <a:gd name="T3" fmla="*/ 0 h 1"/>
                <a:gd name="T4" fmla="*/ 4 w 1"/>
                <a:gd name="T5" fmla="*/ 0 h 1"/>
                <a:gd name="T6" fmla="*/ 0 w 1"/>
                <a:gd name="T7" fmla="*/ 0 h 1"/>
                <a:gd name="T8" fmla="*/ 0 w 1"/>
                <a:gd name="T9" fmla="*/ 1 h 1"/>
                <a:gd name="T10" fmla="*/ 4 w 1"/>
                <a:gd name="T11" fmla="*/ 1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1" y="1"/>
                  </a:moveTo>
                  <a:cubicBezTo>
                    <a:pt x="1" y="0"/>
                    <a:pt x="1" y="0"/>
                    <a:pt x="1" y="0"/>
                  </a:cubicBezTo>
                  <a:cubicBezTo>
                    <a:pt x="1" y="0"/>
                    <a:pt x="1" y="0"/>
                    <a:pt x="1" y="0"/>
                  </a:cubicBezTo>
                  <a:cubicBezTo>
                    <a:pt x="0" y="0"/>
                    <a:pt x="0" y="0"/>
                    <a:pt x="0" y="0"/>
                  </a:cubicBezTo>
                  <a:cubicBezTo>
                    <a:pt x="0" y="1"/>
                    <a:pt x="0" y="1"/>
                    <a:pt x="0" y="1"/>
                  </a:cubicBezTo>
                  <a:cubicBezTo>
                    <a:pt x="1" y="1"/>
                    <a:pt x="0" y="1"/>
                    <a:pt x="1" y="1"/>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60" name="Rectangle 1178">
              <a:extLst>
                <a:ext uri="{FF2B5EF4-FFF2-40B4-BE49-F238E27FC236}">
                  <a16:creationId xmlns:a16="http://schemas.microsoft.com/office/drawing/2014/main" id="{839BC0FB-8700-469D-92CC-321E0D54A347}"/>
                </a:ext>
              </a:extLst>
            </p:cNvPr>
            <p:cNvSpPr>
              <a:spLocks noChangeArrowheads="1"/>
            </p:cNvSpPr>
            <p:nvPr/>
          </p:nvSpPr>
          <p:spPr bwMode="auto">
            <a:xfrm>
              <a:off x="10502" y="2298"/>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961" name="Freeform 1179">
              <a:extLst>
                <a:ext uri="{FF2B5EF4-FFF2-40B4-BE49-F238E27FC236}">
                  <a16:creationId xmlns:a16="http://schemas.microsoft.com/office/drawing/2014/main" id="{D553A463-9CFF-4341-9E5D-8FD11897AC1C}"/>
                </a:ext>
              </a:extLst>
            </p:cNvPr>
            <p:cNvSpPr>
              <a:spLocks/>
            </p:cNvSpPr>
            <p:nvPr/>
          </p:nvSpPr>
          <p:spPr bwMode="auto">
            <a:xfrm>
              <a:off x="10469" y="2313"/>
              <a:ext cx="2" cy="0"/>
            </a:xfrm>
            <a:custGeom>
              <a:avLst/>
              <a:gdLst>
                <a:gd name="T0" fmla="*/ 0 w 2"/>
                <a:gd name="T1" fmla="*/ 2 w 2"/>
                <a:gd name="T2" fmla="*/ 2 w 2"/>
                <a:gd name="T3" fmla="*/ 2 w 2"/>
                <a:gd name="T4" fmla="*/ 0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0" y="0"/>
                  </a:moveTo>
                  <a:lnTo>
                    <a:pt x="2" y="0"/>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62" name="Freeform 1180">
              <a:extLst>
                <a:ext uri="{FF2B5EF4-FFF2-40B4-BE49-F238E27FC236}">
                  <a16:creationId xmlns:a16="http://schemas.microsoft.com/office/drawing/2014/main" id="{5F97F041-1099-4C83-8E7E-7425C68B4DC5}"/>
                </a:ext>
              </a:extLst>
            </p:cNvPr>
            <p:cNvSpPr>
              <a:spLocks/>
            </p:cNvSpPr>
            <p:nvPr/>
          </p:nvSpPr>
          <p:spPr bwMode="auto">
            <a:xfrm>
              <a:off x="10498" y="2285"/>
              <a:ext cx="2" cy="2"/>
            </a:xfrm>
            <a:custGeom>
              <a:avLst/>
              <a:gdLst>
                <a:gd name="T0" fmla="*/ 4 w 1"/>
                <a:gd name="T1" fmla="*/ 4 h 1"/>
                <a:gd name="T2" fmla="*/ 0 w 1"/>
                <a:gd name="T3" fmla="*/ 4 h 1"/>
                <a:gd name="T4" fmla="*/ 4 w 1"/>
                <a:gd name="T5" fmla="*/ 4 h 1"/>
                <a:gd name="T6" fmla="*/ 4 w 1"/>
                <a:gd name="T7" fmla="*/ 4 h 1"/>
                <a:gd name="T8" fmla="*/ 4 w 1"/>
                <a:gd name="T9" fmla="*/ 0 h 1"/>
                <a:gd name="T10" fmla="*/ 4 w 1"/>
                <a:gd name="T11" fmla="*/ 0 h 1"/>
                <a:gd name="T12" fmla="*/ 4 w 1"/>
                <a:gd name="T13" fmla="*/ 0 h 1"/>
                <a:gd name="T14" fmla="*/ 4 w 1"/>
                <a:gd name="T15" fmla="*/ 4 h 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 h="1">
                  <a:moveTo>
                    <a:pt x="1" y="1"/>
                  </a:moveTo>
                  <a:cubicBezTo>
                    <a:pt x="0" y="1"/>
                    <a:pt x="0" y="1"/>
                    <a:pt x="0" y="1"/>
                  </a:cubicBezTo>
                  <a:cubicBezTo>
                    <a:pt x="1" y="1"/>
                    <a:pt x="1" y="1"/>
                    <a:pt x="1" y="1"/>
                  </a:cubicBezTo>
                  <a:cubicBezTo>
                    <a:pt x="1" y="1"/>
                    <a:pt x="1" y="1"/>
                    <a:pt x="1" y="1"/>
                  </a:cubicBezTo>
                  <a:cubicBezTo>
                    <a:pt x="1" y="0"/>
                    <a:pt x="1" y="0"/>
                    <a:pt x="1" y="0"/>
                  </a:cubicBezTo>
                  <a:cubicBezTo>
                    <a:pt x="1" y="0"/>
                    <a:pt x="1" y="0"/>
                    <a:pt x="1" y="0"/>
                  </a:cubicBezTo>
                  <a:cubicBezTo>
                    <a:pt x="1" y="0"/>
                    <a:pt x="1" y="0"/>
                    <a:pt x="1" y="0"/>
                  </a:cubicBezTo>
                  <a:cubicBezTo>
                    <a:pt x="1" y="1"/>
                    <a:pt x="1" y="1"/>
                    <a:pt x="1" y="1"/>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63" name="Freeform 1181">
              <a:extLst>
                <a:ext uri="{FF2B5EF4-FFF2-40B4-BE49-F238E27FC236}">
                  <a16:creationId xmlns:a16="http://schemas.microsoft.com/office/drawing/2014/main" id="{B79AE55C-527D-4C58-A026-757CEFC6AEE4}"/>
                </a:ext>
              </a:extLst>
            </p:cNvPr>
            <p:cNvSpPr>
              <a:spLocks/>
            </p:cNvSpPr>
            <p:nvPr/>
          </p:nvSpPr>
          <p:spPr bwMode="auto">
            <a:xfrm>
              <a:off x="10500" y="2236"/>
              <a:ext cx="2" cy="1"/>
            </a:xfrm>
            <a:custGeom>
              <a:avLst/>
              <a:gdLst>
                <a:gd name="T0" fmla="*/ 2 w 2"/>
                <a:gd name="T1" fmla="*/ 1 h 1"/>
                <a:gd name="T2" fmla="*/ 2 w 2"/>
                <a:gd name="T3" fmla="*/ 1 h 1"/>
                <a:gd name="T4" fmla="*/ 2 w 2"/>
                <a:gd name="T5" fmla="*/ 1 h 1"/>
                <a:gd name="T6" fmla="*/ 0 w 2"/>
                <a:gd name="T7" fmla="*/ 0 h 1"/>
                <a:gd name="T8" fmla="*/ 0 w 2"/>
                <a:gd name="T9" fmla="*/ 1 h 1"/>
                <a:gd name="T10" fmla="*/ 0 w 2"/>
                <a:gd name="T11" fmla="*/ 1 h 1"/>
                <a:gd name="T12" fmla="*/ 2 w 2"/>
                <a:gd name="T13" fmla="*/ 1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2" y="1"/>
                  </a:moveTo>
                  <a:lnTo>
                    <a:pt x="2" y="1"/>
                  </a:lnTo>
                  <a:lnTo>
                    <a:pt x="0" y="0"/>
                  </a:lnTo>
                  <a:lnTo>
                    <a:pt x="0" y="1"/>
                  </a:lnTo>
                  <a:lnTo>
                    <a:pt x="2"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64" name="Freeform 1182">
              <a:extLst>
                <a:ext uri="{FF2B5EF4-FFF2-40B4-BE49-F238E27FC236}">
                  <a16:creationId xmlns:a16="http://schemas.microsoft.com/office/drawing/2014/main" id="{D38FBC09-E892-4FAE-B2AC-BE874BDEAEC4}"/>
                </a:ext>
              </a:extLst>
            </p:cNvPr>
            <p:cNvSpPr>
              <a:spLocks/>
            </p:cNvSpPr>
            <p:nvPr/>
          </p:nvSpPr>
          <p:spPr bwMode="auto">
            <a:xfrm>
              <a:off x="10469" y="2310"/>
              <a:ext cx="0" cy="1"/>
            </a:xfrm>
            <a:custGeom>
              <a:avLst/>
              <a:gdLst>
                <a:gd name="T0" fmla="*/ 0 h 1"/>
                <a:gd name="T1" fmla="*/ 0 h 1"/>
                <a:gd name="T2" fmla="*/ 1 h 1"/>
                <a:gd name="T3" fmla="*/ 0 h 1"/>
                <a:gd name="T4" fmla="*/ 0 h 1"/>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1">
                  <a:moveTo>
                    <a:pt x="0" y="0"/>
                  </a:moveTo>
                  <a:lnTo>
                    <a:pt x="0" y="0"/>
                  </a:lnTo>
                  <a:lnTo>
                    <a:pt x="0" y="1"/>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65" name="Freeform 1183">
              <a:extLst>
                <a:ext uri="{FF2B5EF4-FFF2-40B4-BE49-F238E27FC236}">
                  <a16:creationId xmlns:a16="http://schemas.microsoft.com/office/drawing/2014/main" id="{34EE210C-7A38-4092-AA88-ABAEB08EBB73}"/>
                </a:ext>
              </a:extLst>
            </p:cNvPr>
            <p:cNvSpPr>
              <a:spLocks/>
            </p:cNvSpPr>
            <p:nvPr/>
          </p:nvSpPr>
          <p:spPr bwMode="auto">
            <a:xfrm>
              <a:off x="10467" y="2306"/>
              <a:ext cx="2" cy="2"/>
            </a:xfrm>
            <a:custGeom>
              <a:avLst/>
              <a:gdLst>
                <a:gd name="T0" fmla="*/ 0 w 2"/>
                <a:gd name="T1" fmla="*/ 2 h 2"/>
                <a:gd name="T2" fmla="*/ 0 w 2"/>
                <a:gd name="T3" fmla="*/ 2 h 2"/>
                <a:gd name="T4" fmla="*/ 2 w 2"/>
                <a:gd name="T5" fmla="*/ 2 h 2"/>
                <a:gd name="T6" fmla="*/ 0 w 2"/>
                <a:gd name="T7" fmla="*/ 0 h 2"/>
                <a:gd name="T8" fmla="*/ 0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0" y="2"/>
                  </a:lnTo>
                  <a:lnTo>
                    <a:pt x="2" y="2"/>
                  </a:ln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66" name="Freeform 1184">
              <a:extLst>
                <a:ext uri="{FF2B5EF4-FFF2-40B4-BE49-F238E27FC236}">
                  <a16:creationId xmlns:a16="http://schemas.microsoft.com/office/drawing/2014/main" id="{87C6B674-CB83-4487-992E-A48632BB668E}"/>
                </a:ext>
              </a:extLst>
            </p:cNvPr>
            <p:cNvSpPr>
              <a:spLocks/>
            </p:cNvSpPr>
            <p:nvPr/>
          </p:nvSpPr>
          <p:spPr bwMode="auto">
            <a:xfrm>
              <a:off x="10467" y="2299"/>
              <a:ext cx="2" cy="4"/>
            </a:xfrm>
            <a:custGeom>
              <a:avLst/>
              <a:gdLst>
                <a:gd name="T0" fmla="*/ 4 w 1"/>
                <a:gd name="T1" fmla="*/ 8 h 2"/>
                <a:gd name="T2" fmla="*/ 4 w 1"/>
                <a:gd name="T3" fmla="*/ 4 h 2"/>
                <a:gd name="T4" fmla="*/ 0 w 1"/>
                <a:gd name="T5" fmla="*/ 0 h 2"/>
                <a:gd name="T6" fmla="*/ 0 w 1"/>
                <a:gd name="T7" fmla="*/ 0 h 2"/>
                <a:gd name="T8" fmla="*/ 0 w 1"/>
                <a:gd name="T9" fmla="*/ 0 h 2"/>
                <a:gd name="T10" fmla="*/ 0 w 1"/>
                <a:gd name="T11" fmla="*/ 4 h 2"/>
                <a:gd name="T12" fmla="*/ 4 w 1"/>
                <a:gd name="T13" fmla="*/ 8 h 2"/>
                <a:gd name="T14" fmla="*/ 4 w 1"/>
                <a:gd name="T15" fmla="*/ 8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 h="2">
                  <a:moveTo>
                    <a:pt x="1" y="2"/>
                  </a:moveTo>
                  <a:cubicBezTo>
                    <a:pt x="1" y="1"/>
                    <a:pt x="1" y="1"/>
                    <a:pt x="1" y="1"/>
                  </a:cubicBezTo>
                  <a:cubicBezTo>
                    <a:pt x="0" y="0"/>
                    <a:pt x="0" y="0"/>
                    <a:pt x="0" y="0"/>
                  </a:cubicBezTo>
                  <a:cubicBezTo>
                    <a:pt x="0" y="0"/>
                    <a:pt x="0" y="0"/>
                    <a:pt x="0" y="0"/>
                  </a:cubicBezTo>
                  <a:cubicBezTo>
                    <a:pt x="0" y="0"/>
                    <a:pt x="0" y="0"/>
                    <a:pt x="0" y="0"/>
                  </a:cubicBezTo>
                  <a:cubicBezTo>
                    <a:pt x="0" y="1"/>
                    <a:pt x="0" y="1"/>
                    <a:pt x="0" y="1"/>
                  </a:cubicBezTo>
                  <a:cubicBezTo>
                    <a:pt x="1" y="2"/>
                    <a:pt x="1" y="2"/>
                    <a:pt x="1" y="2"/>
                  </a:cubicBezTo>
                  <a:cubicBezTo>
                    <a:pt x="1" y="2"/>
                    <a:pt x="1" y="2"/>
                    <a:pt x="1" y="2"/>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67" name="Freeform 1185">
              <a:extLst>
                <a:ext uri="{FF2B5EF4-FFF2-40B4-BE49-F238E27FC236}">
                  <a16:creationId xmlns:a16="http://schemas.microsoft.com/office/drawing/2014/main" id="{A34462E3-0B26-4CBB-B2F9-7D4030889885}"/>
                </a:ext>
              </a:extLst>
            </p:cNvPr>
            <p:cNvSpPr>
              <a:spLocks/>
            </p:cNvSpPr>
            <p:nvPr/>
          </p:nvSpPr>
          <p:spPr bwMode="auto">
            <a:xfrm>
              <a:off x="10479" y="2275"/>
              <a:ext cx="2" cy="4"/>
            </a:xfrm>
            <a:custGeom>
              <a:avLst/>
              <a:gdLst>
                <a:gd name="T0" fmla="*/ 0 w 1"/>
                <a:gd name="T1" fmla="*/ 8 h 2"/>
                <a:gd name="T2" fmla="*/ 4 w 1"/>
                <a:gd name="T3" fmla="*/ 8 h 2"/>
                <a:gd name="T4" fmla="*/ 0 w 1"/>
                <a:gd name="T5" fmla="*/ 0 h 2"/>
                <a:gd name="T6" fmla="*/ 0 w 1"/>
                <a:gd name="T7" fmla="*/ 0 h 2"/>
                <a:gd name="T8" fmla="*/ 0 w 1"/>
                <a:gd name="T9" fmla="*/ 0 h 2"/>
                <a:gd name="T10" fmla="*/ 0 w 1"/>
                <a:gd name="T11" fmla="*/ 4 h 2"/>
                <a:gd name="T12" fmla="*/ 0 w 1"/>
                <a:gd name="T13" fmla="*/ 8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2">
                  <a:moveTo>
                    <a:pt x="0" y="2"/>
                  </a:moveTo>
                  <a:cubicBezTo>
                    <a:pt x="1" y="2"/>
                    <a:pt x="1" y="2"/>
                    <a:pt x="1" y="2"/>
                  </a:cubicBezTo>
                  <a:cubicBezTo>
                    <a:pt x="1" y="1"/>
                    <a:pt x="0" y="1"/>
                    <a:pt x="0" y="0"/>
                  </a:cubicBezTo>
                  <a:cubicBezTo>
                    <a:pt x="0" y="0"/>
                    <a:pt x="0" y="0"/>
                    <a:pt x="0" y="0"/>
                  </a:cubicBezTo>
                  <a:cubicBezTo>
                    <a:pt x="0" y="0"/>
                    <a:pt x="0" y="0"/>
                    <a:pt x="0" y="0"/>
                  </a:cubicBezTo>
                  <a:cubicBezTo>
                    <a:pt x="0" y="1"/>
                    <a:pt x="0" y="1"/>
                    <a:pt x="0" y="1"/>
                  </a:cubicBezTo>
                  <a:cubicBezTo>
                    <a:pt x="0" y="1"/>
                    <a:pt x="0" y="2"/>
                    <a:pt x="0" y="2"/>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68" name="Rectangle 1186">
              <a:extLst>
                <a:ext uri="{FF2B5EF4-FFF2-40B4-BE49-F238E27FC236}">
                  <a16:creationId xmlns:a16="http://schemas.microsoft.com/office/drawing/2014/main" id="{4A4CD9A0-36C1-4077-8C97-5FC658A6EEF4}"/>
                </a:ext>
              </a:extLst>
            </p:cNvPr>
            <p:cNvSpPr>
              <a:spLocks noChangeArrowheads="1"/>
            </p:cNvSpPr>
            <p:nvPr/>
          </p:nvSpPr>
          <p:spPr bwMode="auto">
            <a:xfrm>
              <a:off x="10462" y="2304"/>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969" name="Freeform 1187">
              <a:extLst>
                <a:ext uri="{FF2B5EF4-FFF2-40B4-BE49-F238E27FC236}">
                  <a16:creationId xmlns:a16="http://schemas.microsoft.com/office/drawing/2014/main" id="{90F82D6B-BC9B-4B58-BF05-1D7E3FCE98FE}"/>
                </a:ext>
              </a:extLst>
            </p:cNvPr>
            <p:cNvSpPr>
              <a:spLocks/>
            </p:cNvSpPr>
            <p:nvPr/>
          </p:nvSpPr>
          <p:spPr bwMode="auto">
            <a:xfrm>
              <a:off x="10479" y="2237"/>
              <a:ext cx="2" cy="2"/>
            </a:xfrm>
            <a:custGeom>
              <a:avLst/>
              <a:gdLst>
                <a:gd name="T0" fmla="*/ 0 w 2"/>
                <a:gd name="T1" fmla="*/ 2 h 2"/>
                <a:gd name="T2" fmla="*/ 2 w 2"/>
                <a:gd name="T3" fmla="*/ 0 h 2"/>
                <a:gd name="T4" fmla="*/ 0 w 2"/>
                <a:gd name="T5" fmla="*/ 0 h 2"/>
                <a:gd name="T6" fmla="*/ 0 w 2"/>
                <a:gd name="T7" fmla="*/ 0 h 2"/>
                <a:gd name="T8" fmla="*/ 0 w 2"/>
                <a:gd name="T9" fmla="*/ 2 h 2"/>
                <a:gd name="T10" fmla="*/ 0 w 2"/>
                <a:gd name="T11" fmla="*/ 2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2">
                  <a:moveTo>
                    <a:pt x="0" y="2"/>
                  </a:moveTo>
                  <a:lnTo>
                    <a:pt x="2" y="0"/>
                  </a:ln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70" name="Rectangle 1188">
              <a:extLst>
                <a:ext uri="{FF2B5EF4-FFF2-40B4-BE49-F238E27FC236}">
                  <a16:creationId xmlns:a16="http://schemas.microsoft.com/office/drawing/2014/main" id="{AF142729-AFE3-4EED-A4D8-C1593E712263}"/>
                </a:ext>
              </a:extLst>
            </p:cNvPr>
            <p:cNvSpPr>
              <a:spLocks noChangeArrowheads="1"/>
            </p:cNvSpPr>
            <p:nvPr/>
          </p:nvSpPr>
          <p:spPr bwMode="auto">
            <a:xfrm>
              <a:off x="10479" y="2263"/>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971" name="Freeform 1189">
              <a:extLst>
                <a:ext uri="{FF2B5EF4-FFF2-40B4-BE49-F238E27FC236}">
                  <a16:creationId xmlns:a16="http://schemas.microsoft.com/office/drawing/2014/main" id="{D368895F-513F-4D3F-8C63-D9BFAF752C6A}"/>
                </a:ext>
              </a:extLst>
            </p:cNvPr>
            <p:cNvSpPr>
              <a:spLocks/>
            </p:cNvSpPr>
            <p:nvPr/>
          </p:nvSpPr>
          <p:spPr bwMode="auto">
            <a:xfrm>
              <a:off x="10476" y="2284"/>
              <a:ext cx="0" cy="1"/>
            </a:xfrm>
            <a:custGeom>
              <a:avLst/>
              <a:gdLst>
                <a:gd name="T0" fmla="*/ 1 h 1"/>
                <a:gd name="T1" fmla="*/ 0 h 1"/>
                <a:gd name="T2" fmla="*/ 0 h 1"/>
                <a:gd name="T3" fmla="*/ 0 h 1"/>
                <a:gd name="T4" fmla="*/ 1 h 1"/>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1">
                  <a:moveTo>
                    <a:pt x="0" y="1"/>
                  </a:moveTo>
                  <a:lnTo>
                    <a:pt x="0" y="0"/>
                  </a:lnTo>
                  <a:lnTo>
                    <a:pt x="0"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72" name="Freeform 1190">
              <a:extLst>
                <a:ext uri="{FF2B5EF4-FFF2-40B4-BE49-F238E27FC236}">
                  <a16:creationId xmlns:a16="http://schemas.microsoft.com/office/drawing/2014/main" id="{782BF49F-2277-4AC6-BB94-D986AF68E9FF}"/>
                </a:ext>
              </a:extLst>
            </p:cNvPr>
            <p:cNvSpPr>
              <a:spLocks/>
            </p:cNvSpPr>
            <p:nvPr/>
          </p:nvSpPr>
          <p:spPr bwMode="auto">
            <a:xfrm>
              <a:off x="10479" y="2267"/>
              <a:ext cx="0" cy="1"/>
            </a:xfrm>
            <a:custGeom>
              <a:avLst/>
              <a:gdLst>
                <a:gd name="T0" fmla="*/ 1 h 1"/>
                <a:gd name="T1" fmla="*/ 0 h 1"/>
                <a:gd name="T2" fmla="*/ 1 h 1"/>
                <a:gd name="T3" fmla="*/ 1 h 1"/>
                <a:gd name="T4" fmla="*/ 1 h 1"/>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1">
                  <a:moveTo>
                    <a:pt x="0" y="1"/>
                  </a:moveTo>
                  <a:lnTo>
                    <a:pt x="0" y="0"/>
                  </a:lnTo>
                  <a:lnTo>
                    <a:pt x="0"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73" name="Freeform 1191">
              <a:extLst>
                <a:ext uri="{FF2B5EF4-FFF2-40B4-BE49-F238E27FC236}">
                  <a16:creationId xmlns:a16="http://schemas.microsoft.com/office/drawing/2014/main" id="{249D2DA6-C49D-41D3-92F1-0DB8F75E31B6}"/>
                </a:ext>
              </a:extLst>
            </p:cNvPr>
            <p:cNvSpPr>
              <a:spLocks/>
            </p:cNvSpPr>
            <p:nvPr/>
          </p:nvSpPr>
          <p:spPr bwMode="auto">
            <a:xfrm>
              <a:off x="10474" y="2303"/>
              <a:ext cx="2" cy="3"/>
            </a:xfrm>
            <a:custGeom>
              <a:avLst/>
              <a:gdLst>
                <a:gd name="T0" fmla="*/ 0 w 1"/>
                <a:gd name="T1" fmla="*/ 0 h 2"/>
                <a:gd name="T2" fmla="*/ 0 w 1"/>
                <a:gd name="T3" fmla="*/ 0 h 2"/>
                <a:gd name="T4" fmla="*/ 0 w 1"/>
                <a:gd name="T5" fmla="*/ 0 h 2"/>
                <a:gd name="T6" fmla="*/ 4 w 1"/>
                <a:gd name="T7" fmla="*/ 3 h 2"/>
                <a:gd name="T8" fmla="*/ 4 w 1"/>
                <a:gd name="T9" fmla="*/ 5 h 2"/>
                <a:gd name="T10" fmla="*/ 4 w 1"/>
                <a:gd name="T11" fmla="*/ 3 h 2"/>
                <a:gd name="T12" fmla="*/ 0 w 1"/>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2">
                  <a:moveTo>
                    <a:pt x="0" y="0"/>
                  </a:moveTo>
                  <a:cubicBezTo>
                    <a:pt x="0" y="0"/>
                    <a:pt x="0" y="0"/>
                    <a:pt x="0" y="0"/>
                  </a:cubicBezTo>
                  <a:cubicBezTo>
                    <a:pt x="0" y="0"/>
                    <a:pt x="0" y="0"/>
                    <a:pt x="0" y="0"/>
                  </a:cubicBezTo>
                  <a:cubicBezTo>
                    <a:pt x="0" y="1"/>
                    <a:pt x="0" y="1"/>
                    <a:pt x="1" y="1"/>
                  </a:cubicBezTo>
                  <a:cubicBezTo>
                    <a:pt x="1" y="2"/>
                    <a:pt x="1" y="2"/>
                    <a:pt x="1" y="2"/>
                  </a:cubicBezTo>
                  <a:cubicBezTo>
                    <a:pt x="1" y="1"/>
                    <a:pt x="1" y="1"/>
                    <a:pt x="1" y="1"/>
                  </a:cubicBezTo>
                  <a:cubicBezTo>
                    <a:pt x="1" y="1"/>
                    <a:pt x="0" y="0"/>
                    <a:pt x="0" y="0"/>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74" name="Freeform 1192">
              <a:extLst>
                <a:ext uri="{FF2B5EF4-FFF2-40B4-BE49-F238E27FC236}">
                  <a16:creationId xmlns:a16="http://schemas.microsoft.com/office/drawing/2014/main" id="{97254F37-C571-4AA1-9DA4-F2981FD90A4C}"/>
                </a:ext>
              </a:extLst>
            </p:cNvPr>
            <p:cNvSpPr>
              <a:spLocks/>
            </p:cNvSpPr>
            <p:nvPr/>
          </p:nvSpPr>
          <p:spPr bwMode="auto">
            <a:xfrm>
              <a:off x="10479" y="2253"/>
              <a:ext cx="0" cy="1"/>
            </a:xfrm>
            <a:custGeom>
              <a:avLst/>
              <a:gdLst>
                <a:gd name="T0" fmla="*/ 1 h 1"/>
                <a:gd name="T1" fmla="*/ 1 h 1"/>
                <a:gd name="T2" fmla="*/ 0 h 1"/>
                <a:gd name="T3" fmla="*/ 0 h 1"/>
                <a:gd name="T4" fmla="*/ 0 h 1"/>
                <a:gd name="T5" fmla="*/ 0 h 1"/>
                <a:gd name="T6" fmla="*/ 0 h 1"/>
                <a:gd name="T7" fmla="*/ 1 h 1"/>
                <a:gd name="T8" fmla="*/ 1 h 1"/>
                <a:gd name="T9" fmla="*/ 0 60000 65536"/>
                <a:gd name="T10" fmla="*/ 0 60000 65536"/>
                <a:gd name="T11" fmla="*/ 0 60000 65536"/>
                <a:gd name="T12" fmla="*/ 0 60000 65536"/>
                <a:gd name="T13" fmla="*/ 0 60000 65536"/>
                <a:gd name="T14" fmla="*/ 0 60000 65536"/>
                <a:gd name="T15" fmla="*/ 0 60000 65536"/>
                <a:gd name="T16" fmla="*/ 0 60000 65536"/>
                <a:gd name="T17" fmla="*/ 0 60000 65536"/>
              </a:gdLst>
              <a:ahLst/>
              <a:cxnLst>
                <a:cxn ang="T9">
                  <a:pos x="0" y="T0"/>
                </a:cxn>
                <a:cxn ang="T10">
                  <a:pos x="0" y="T1"/>
                </a:cxn>
                <a:cxn ang="T11">
                  <a:pos x="0" y="T2"/>
                </a:cxn>
                <a:cxn ang="T12">
                  <a:pos x="0" y="T3"/>
                </a:cxn>
                <a:cxn ang="T13">
                  <a:pos x="0" y="T4"/>
                </a:cxn>
                <a:cxn ang="T14">
                  <a:pos x="0" y="T5"/>
                </a:cxn>
                <a:cxn ang="T15">
                  <a:pos x="0" y="T6"/>
                </a:cxn>
                <a:cxn ang="T16">
                  <a:pos x="0" y="T7"/>
                </a:cxn>
                <a:cxn ang="T17">
                  <a:pos x="0" y="T8"/>
                </a:cxn>
              </a:cxnLst>
              <a:rect l="0" t="0" r="r" b="b"/>
              <a:pathLst>
                <a:path h="1">
                  <a:moveTo>
                    <a:pt x="0" y="1"/>
                  </a:moveTo>
                  <a:lnTo>
                    <a:pt x="0" y="1"/>
                  </a:lnTo>
                  <a:lnTo>
                    <a:pt x="0" y="0"/>
                  </a:lnTo>
                  <a:lnTo>
                    <a:pt x="0"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75" name="Freeform 1193">
              <a:extLst>
                <a:ext uri="{FF2B5EF4-FFF2-40B4-BE49-F238E27FC236}">
                  <a16:creationId xmlns:a16="http://schemas.microsoft.com/office/drawing/2014/main" id="{8959AC95-3D80-48AA-B8CA-6981F1614095}"/>
                </a:ext>
              </a:extLst>
            </p:cNvPr>
            <p:cNvSpPr>
              <a:spLocks/>
            </p:cNvSpPr>
            <p:nvPr/>
          </p:nvSpPr>
          <p:spPr bwMode="auto">
            <a:xfrm>
              <a:off x="10479" y="2244"/>
              <a:ext cx="0" cy="2"/>
            </a:xfrm>
            <a:custGeom>
              <a:avLst/>
              <a:gdLst>
                <a:gd name="T0" fmla="*/ 0 h 2"/>
                <a:gd name="T1" fmla="*/ 2 h 2"/>
                <a:gd name="T2" fmla="*/ 2 h 2"/>
                <a:gd name="T3" fmla="*/ 2 h 2"/>
                <a:gd name="T4" fmla="*/ 0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0"/>
                  </a:moveTo>
                  <a:lnTo>
                    <a:pt x="0" y="2"/>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76" name="Rectangle 1194">
              <a:extLst>
                <a:ext uri="{FF2B5EF4-FFF2-40B4-BE49-F238E27FC236}">
                  <a16:creationId xmlns:a16="http://schemas.microsoft.com/office/drawing/2014/main" id="{E9C51434-3A0E-413A-8E2E-030CE108F87C}"/>
                </a:ext>
              </a:extLst>
            </p:cNvPr>
            <p:cNvSpPr>
              <a:spLocks noChangeArrowheads="1"/>
            </p:cNvSpPr>
            <p:nvPr/>
          </p:nvSpPr>
          <p:spPr bwMode="auto">
            <a:xfrm>
              <a:off x="10481" y="2284"/>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977" name="Rectangle 1195">
              <a:extLst>
                <a:ext uri="{FF2B5EF4-FFF2-40B4-BE49-F238E27FC236}">
                  <a16:creationId xmlns:a16="http://schemas.microsoft.com/office/drawing/2014/main" id="{07F9DDC3-5C12-4BCF-994C-AE92B3C742E2}"/>
                </a:ext>
              </a:extLst>
            </p:cNvPr>
            <p:cNvSpPr>
              <a:spLocks noChangeArrowheads="1"/>
            </p:cNvSpPr>
            <p:nvPr/>
          </p:nvSpPr>
          <p:spPr bwMode="auto">
            <a:xfrm>
              <a:off x="10474" y="2265"/>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978" name="Freeform 1196">
              <a:extLst>
                <a:ext uri="{FF2B5EF4-FFF2-40B4-BE49-F238E27FC236}">
                  <a16:creationId xmlns:a16="http://schemas.microsoft.com/office/drawing/2014/main" id="{1CA204F4-A749-445B-9D2B-29BCA0F2E6B6}"/>
                </a:ext>
              </a:extLst>
            </p:cNvPr>
            <p:cNvSpPr>
              <a:spLocks/>
            </p:cNvSpPr>
            <p:nvPr/>
          </p:nvSpPr>
          <p:spPr bwMode="auto">
            <a:xfrm>
              <a:off x="10474" y="2268"/>
              <a:ext cx="2" cy="2"/>
            </a:xfrm>
            <a:custGeom>
              <a:avLst/>
              <a:gdLst>
                <a:gd name="T0" fmla="*/ 2 w 2"/>
                <a:gd name="T1" fmla="*/ 2 h 2"/>
                <a:gd name="T2" fmla="*/ 0 w 2"/>
                <a:gd name="T3" fmla="*/ 0 h 2"/>
                <a:gd name="T4" fmla="*/ 0 w 2"/>
                <a:gd name="T5" fmla="*/ 2 h 2"/>
                <a:gd name="T6" fmla="*/ 0 w 2"/>
                <a:gd name="T7" fmla="*/ 2 h 2"/>
                <a:gd name="T8" fmla="*/ 2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2"/>
                  </a:moveTo>
                  <a:lnTo>
                    <a:pt x="0" y="0"/>
                  </a:lnTo>
                  <a:lnTo>
                    <a:pt x="0" y="2"/>
                  </a:lnTo>
                  <a:lnTo>
                    <a:pt x="2"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79" name="Freeform 1197">
              <a:extLst>
                <a:ext uri="{FF2B5EF4-FFF2-40B4-BE49-F238E27FC236}">
                  <a16:creationId xmlns:a16="http://schemas.microsoft.com/office/drawing/2014/main" id="{08B1A0EB-54FB-4279-9720-4F1E762D1D00}"/>
                </a:ext>
              </a:extLst>
            </p:cNvPr>
            <p:cNvSpPr>
              <a:spLocks/>
            </p:cNvSpPr>
            <p:nvPr/>
          </p:nvSpPr>
          <p:spPr bwMode="auto">
            <a:xfrm>
              <a:off x="10474" y="2261"/>
              <a:ext cx="2" cy="2"/>
            </a:xfrm>
            <a:custGeom>
              <a:avLst/>
              <a:gdLst>
                <a:gd name="T0" fmla="*/ 0 w 2"/>
                <a:gd name="T1" fmla="*/ 2 h 2"/>
                <a:gd name="T2" fmla="*/ 2 w 2"/>
                <a:gd name="T3" fmla="*/ 0 h 2"/>
                <a:gd name="T4" fmla="*/ 2 w 2"/>
                <a:gd name="T5" fmla="*/ 0 h 2"/>
                <a:gd name="T6" fmla="*/ 0 w 2"/>
                <a:gd name="T7" fmla="*/ 0 h 2"/>
                <a:gd name="T8" fmla="*/ 0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2" y="0"/>
                  </a:ln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80" name="Freeform 1198">
              <a:extLst>
                <a:ext uri="{FF2B5EF4-FFF2-40B4-BE49-F238E27FC236}">
                  <a16:creationId xmlns:a16="http://schemas.microsoft.com/office/drawing/2014/main" id="{EE9077F6-C116-4FE2-BB2B-0CA26D476FE8}"/>
                </a:ext>
              </a:extLst>
            </p:cNvPr>
            <p:cNvSpPr>
              <a:spLocks/>
            </p:cNvSpPr>
            <p:nvPr/>
          </p:nvSpPr>
          <p:spPr bwMode="auto">
            <a:xfrm>
              <a:off x="10474" y="2239"/>
              <a:ext cx="2" cy="0"/>
            </a:xfrm>
            <a:custGeom>
              <a:avLst/>
              <a:gdLst>
                <a:gd name="T0" fmla="*/ 2 w 2"/>
                <a:gd name="T1" fmla="*/ 2 w 2"/>
                <a:gd name="T2" fmla="*/ 2 w 2"/>
                <a:gd name="T3" fmla="*/ 0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2" y="0"/>
                  </a:lnTo>
                  <a:lnTo>
                    <a:pt x="0" y="0"/>
                  </a:lnTo>
                  <a:lnTo>
                    <a:pt x="2"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81" name="Rectangle 1199">
              <a:extLst>
                <a:ext uri="{FF2B5EF4-FFF2-40B4-BE49-F238E27FC236}">
                  <a16:creationId xmlns:a16="http://schemas.microsoft.com/office/drawing/2014/main" id="{C128D680-FCDE-4FB8-B999-FAB8036D3BC8}"/>
                </a:ext>
              </a:extLst>
            </p:cNvPr>
            <p:cNvSpPr>
              <a:spLocks noChangeArrowheads="1"/>
            </p:cNvSpPr>
            <p:nvPr/>
          </p:nvSpPr>
          <p:spPr bwMode="auto">
            <a:xfrm>
              <a:off x="10474" y="2260"/>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982" name="Freeform 1200">
              <a:extLst>
                <a:ext uri="{FF2B5EF4-FFF2-40B4-BE49-F238E27FC236}">
                  <a16:creationId xmlns:a16="http://schemas.microsoft.com/office/drawing/2014/main" id="{17904F5D-AA67-4EA9-97C1-C89F8E6A8DF6}"/>
                </a:ext>
              </a:extLst>
            </p:cNvPr>
            <p:cNvSpPr>
              <a:spLocks/>
            </p:cNvSpPr>
            <p:nvPr/>
          </p:nvSpPr>
          <p:spPr bwMode="auto">
            <a:xfrm>
              <a:off x="10474" y="2275"/>
              <a:ext cx="2" cy="2"/>
            </a:xfrm>
            <a:custGeom>
              <a:avLst/>
              <a:gdLst>
                <a:gd name="T0" fmla="*/ 0 w 1"/>
                <a:gd name="T1" fmla="*/ 0 h 1"/>
                <a:gd name="T2" fmla="*/ 4 w 1"/>
                <a:gd name="T3" fmla="*/ 4 h 1"/>
                <a:gd name="T4" fmla="*/ 4 w 1"/>
                <a:gd name="T5" fmla="*/ 0 h 1"/>
                <a:gd name="T6" fmla="*/ 0 w 1"/>
                <a:gd name="T7" fmla="*/ 0 h 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 h="1">
                  <a:moveTo>
                    <a:pt x="0" y="0"/>
                  </a:moveTo>
                  <a:cubicBezTo>
                    <a:pt x="1" y="1"/>
                    <a:pt x="1" y="1"/>
                    <a:pt x="1" y="1"/>
                  </a:cubicBezTo>
                  <a:cubicBezTo>
                    <a:pt x="1" y="0"/>
                    <a:pt x="1" y="0"/>
                    <a:pt x="1" y="0"/>
                  </a:cubicBezTo>
                  <a:cubicBezTo>
                    <a:pt x="1" y="0"/>
                    <a:pt x="1" y="0"/>
                    <a:pt x="0" y="0"/>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83" name="Freeform 1201">
              <a:extLst>
                <a:ext uri="{FF2B5EF4-FFF2-40B4-BE49-F238E27FC236}">
                  <a16:creationId xmlns:a16="http://schemas.microsoft.com/office/drawing/2014/main" id="{A4F5B374-41AC-4511-B81D-D15B2052868F}"/>
                </a:ext>
              </a:extLst>
            </p:cNvPr>
            <p:cNvSpPr>
              <a:spLocks/>
            </p:cNvSpPr>
            <p:nvPr/>
          </p:nvSpPr>
          <p:spPr bwMode="auto">
            <a:xfrm>
              <a:off x="10472" y="2248"/>
              <a:ext cx="2" cy="1"/>
            </a:xfrm>
            <a:custGeom>
              <a:avLst/>
              <a:gdLst>
                <a:gd name="T0" fmla="*/ 0 w 1"/>
                <a:gd name="T1" fmla="*/ 1 h 1"/>
                <a:gd name="T2" fmla="*/ 4 w 1"/>
                <a:gd name="T3" fmla="*/ 1 h 1"/>
                <a:gd name="T4" fmla="*/ 4 w 1"/>
                <a:gd name="T5" fmla="*/ 1 h 1"/>
                <a:gd name="T6" fmla="*/ 4 w 1"/>
                <a:gd name="T7" fmla="*/ 0 h 1"/>
                <a:gd name="T8" fmla="*/ 0 w 1"/>
                <a:gd name="T9" fmla="*/ 1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0" y="1"/>
                  </a:moveTo>
                  <a:cubicBezTo>
                    <a:pt x="0" y="1"/>
                    <a:pt x="0" y="1"/>
                    <a:pt x="1" y="1"/>
                  </a:cubicBezTo>
                  <a:cubicBezTo>
                    <a:pt x="1" y="1"/>
                    <a:pt x="1" y="1"/>
                    <a:pt x="1" y="1"/>
                  </a:cubicBezTo>
                  <a:cubicBezTo>
                    <a:pt x="1" y="0"/>
                    <a:pt x="1" y="0"/>
                    <a:pt x="1" y="0"/>
                  </a:cubicBezTo>
                  <a:lnTo>
                    <a:pt x="0"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84" name="Freeform 1202">
              <a:extLst>
                <a:ext uri="{FF2B5EF4-FFF2-40B4-BE49-F238E27FC236}">
                  <a16:creationId xmlns:a16="http://schemas.microsoft.com/office/drawing/2014/main" id="{9A6DAB6E-B86B-4B5B-80F2-756AC696A61D}"/>
                </a:ext>
              </a:extLst>
            </p:cNvPr>
            <p:cNvSpPr>
              <a:spLocks/>
            </p:cNvSpPr>
            <p:nvPr/>
          </p:nvSpPr>
          <p:spPr bwMode="auto">
            <a:xfrm>
              <a:off x="10474" y="2253"/>
              <a:ext cx="2" cy="3"/>
            </a:xfrm>
            <a:custGeom>
              <a:avLst/>
              <a:gdLst>
                <a:gd name="T0" fmla="*/ 2 w 2"/>
                <a:gd name="T1" fmla="*/ 0 h 3"/>
                <a:gd name="T2" fmla="*/ 0 w 2"/>
                <a:gd name="T3" fmla="*/ 0 h 3"/>
                <a:gd name="T4" fmla="*/ 0 w 2"/>
                <a:gd name="T5" fmla="*/ 0 h 3"/>
                <a:gd name="T6" fmla="*/ 0 w 2"/>
                <a:gd name="T7" fmla="*/ 1 h 3"/>
                <a:gd name="T8" fmla="*/ 0 w 2"/>
                <a:gd name="T9" fmla="*/ 1 h 3"/>
                <a:gd name="T10" fmla="*/ 0 w 2"/>
                <a:gd name="T11" fmla="*/ 1 h 3"/>
                <a:gd name="T12" fmla="*/ 0 w 2"/>
                <a:gd name="T13" fmla="*/ 3 h 3"/>
                <a:gd name="T14" fmla="*/ 2 w 2"/>
                <a:gd name="T15" fmla="*/ 1 h 3"/>
                <a:gd name="T16" fmla="*/ 2 w 2"/>
                <a:gd name="T17" fmla="*/ 1 h 3"/>
                <a:gd name="T18" fmla="*/ 2 w 2"/>
                <a:gd name="T19" fmla="*/ 0 h 3"/>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 h="3">
                  <a:moveTo>
                    <a:pt x="2" y="0"/>
                  </a:moveTo>
                  <a:lnTo>
                    <a:pt x="0" y="0"/>
                  </a:lnTo>
                  <a:lnTo>
                    <a:pt x="0" y="1"/>
                  </a:lnTo>
                  <a:lnTo>
                    <a:pt x="0" y="3"/>
                  </a:lnTo>
                  <a:lnTo>
                    <a:pt x="2" y="1"/>
                  </a:lnTo>
                  <a:lnTo>
                    <a:pt x="2"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85" name="Rectangle 1203">
              <a:extLst>
                <a:ext uri="{FF2B5EF4-FFF2-40B4-BE49-F238E27FC236}">
                  <a16:creationId xmlns:a16="http://schemas.microsoft.com/office/drawing/2014/main" id="{ABD504D4-A3BC-468C-B02F-A3D55C2D8FA2}"/>
                </a:ext>
              </a:extLst>
            </p:cNvPr>
            <p:cNvSpPr>
              <a:spLocks noChangeArrowheads="1"/>
            </p:cNvSpPr>
            <p:nvPr/>
          </p:nvSpPr>
          <p:spPr bwMode="auto">
            <a:xfrm>
              <a:off x="10481" y="2232"/>
              <a:ext cx="1" cy="2"/>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986" name="Freeform 1204">
              <a:extLst>
                <a:ext uri="{FF2B5EF4-FFF2-40B4-BE49-F238E27FC236}">
                  <a16:creationId xmlns:a16="http://schemas.microsoft.com/office/drawing/2014/main" id="{739F5F2A-301D-4619-883F-BA47F9F89078}"/>
                </a:ext>
              </a:extLst>
            </p:cNvPr>
            <p:cNvSpPr>
              <a:spLocks/>
            </p:cNvSpPr>
            <p:nvPr/>
          </p:nvSpPr>
          <p:spPr bwMode="auto">
            <a:xfrm>
              <a:off x="10486" y="2249"/>
              <a:ext cx="2" cy="2"/>
            </a:xfrm>
            <a:custGeom>
              <a:avLst/>
              <a:gdLst>
                <a:gd name="T0" fmla="*/ 0 w 2"/>
                <a:gd name="T1" fmla="*/ 0 h 2"/>
                <a:gd name="T2" fmla="*/ 0 w 2"/>
                <a:gd name="T3" fmla="*/ 0 h 2"/>
                <a:gd name="T4" fmla="*/ 0 w 2"/>
                <a:gd name="T5" fmla="*/ 0 h 2"/>
                <a:gd name="T6" fmla="*/ 0 w 2"/>
                <a:gd name="T7" fmla="*/ 0 h 2"/>
                <a:gd name="T8" fmla="*/ 0 w 2"/>
                <a:gd name="T9" fmla="*/ 2 h 2"/>
                <a:gd name="T10" fmla="*/ 0 w 2"/>
                <a:gd name="T11" fmla="*/ 2 h 2"/>
                <a:gd name="T12" fmla="*/ 0 w 2"/>
                <a:gd name="T13" fmla="*/ 2 h 2"/>
                <a:gd name="T14" fmla="*/ 2 w 2"/>
                <a:gd name="T15" fmla="*/ 0 h 2"/>
                <a:gd name="T16" fmla="*/ 0 w 2"/>
                <a:gd name="T17" fmla="*/ 0 h 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 h="2">
                  <a:moveTo>
                    <a:pt x="0" y="0"/>
                  </a:moveTo>
                  <a:lnTo>
                    <a:pt x="0" y="0"/>
                  </a:lnTo>
                  <a:lnTo>
                    <a:pt x="0" y="2"/>
                  </a:lnTo>
                  <a:lnTo>
                    <a:pt x="2" y="0"/>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87" name="Rectangle 1205">
              <a:extLst>
                <a:ext uri="{FF2B5EF4-FFF2-40B4-BE49-F238E27FC236}">
                  <a16:creationId xmlns:a16="http://schemas.microsoft.com/office/drawing/2014/main" id="{8428EA94-38F7-42D9-B973-248F37785011}"/>
                </a:ext>
              </a:extLst>
            </p:cNvPr>
            <p:cNvSpPr>
              <a:spLocks noChangeArrowheads="1"/>
            </p:cNvSpPr>
            <p:nvPr/>
          </p:nvSpPr>
          <p:spPr bwMode="auto">
            <a:xfrm>
              <a:off x="10488" y="2258"/>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988" name="Oval 1206">
              <a:extLst>
                <a:ext uri="{FF2B5EF4-FFF2-40B4-BE49-F238E27FC236}">
                  <a16:creationId xmlns:a16="http://schemas.microsoft.com/office/drawing/2014/main" id="{FFEAD918-1C97-4395-A701-510EC5F916C9}"/>
                </a:ext>
              </a:extLst>
            </p:cNvPr>
            <p:cNvSpPr>
              <a:spLocks noChangeArrowheads="1"/>
            </p:cNvSpPr>
            <p:nvPr/>
          </p:nvSpPr>
          <p:spPr bwMode="auto">
            <a:xfrm>
              <a:off x="10486" y="2265"/>
              <a:ext cx="2" cy="2"/>
            </a:xfrm>
            <a:prstGeom prst="ellipse">
              <a:avLst/>
            </a:pr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989" name="Freeform 1207">
              <a:extLst>
                <a:ext uri="{FF2B5EF4-FFF2-40B4-BE49-F238E27FC236}">
                  <a16:creationId xmlns:a16="http://schemas.microsoft.com/office/drawing/2014/main" id="{9D9EDB86-99B6-46C0-B2A9-8BE847235EC5}"/>
                </a:ext>
              </a:extLst>
            </p:cNvPr>
            <p:cNvSpPr>
              <a:spLocks/>
            </p:cNvSpPr>
            <p:nvPr/>
          </p:nvSpPr>
          <p:spPr bwMode="auto">
            <a:xfrm>
              <a:off x="10486" y="2241"/>
              <a:ext cx="2" cy="0"/>
            </a:xfrm>
            <a:custGeom>
              <a:avLst/>
              <a:gdLst>
                <a:gd name="T0" fmla="*/ 2 w 2"/>
                <a:gd name="T1" fmla="*/ 0 w 2"/>
                <a:gd name="T2" fmla="*/ 0 w 2"/>
                <a:gd name="T3" fmla="*/ 0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0" y="0"/>
                  </a:lnTo>
                  <a:lnTo>
                    <a:pt x="2"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90" name="Freeform 1208">
              <a:extLst>
                <a:ext uri="{FF2B5EF4-FFF2-40B4-BE49-F238E27FC236}">
                  <a16:creationId xmlns:a16="http://schemas.microsoft.com/office/drawing/2014/main" id="{9EC13905-A90B-42CA-B9A5-8C5376AEDAE6}"/>
                </a:ext>
              </a:extLst>
            </p:cNvPr>
            <p:cNvSpPr>
              <a:spLocks/>
            </p:cNvSpPr>
            <p:nvPr/>
          </p:nvSpPr>
          <p:spPr bwMode="auto">
            <a:xfrm>
              <a:off x="10488" y="2244"/>
              <a:ext cx="0" cy="2"/>
            </a:xfrm>
            <a:custGeom>
              <a:avLst/>
              <a:gdLst>
                <a:gd name="T0" fmla="*/ 0 h 1"/>
                <a:gd name="T1" fmla="*/ 0 h 1"/>
                <a:gd name="T2" fmla="*/ 0 h 1"/>
                <a:gd name="T3" fmla="*/ 0 h 1"/>
                <a:gd name="T4" fmla="*/ 0 h 1"/>
                <a:gd name="T5" fmla="*/ 4 h 1"/>
                <a:gd name="T6" fmla="*/ 0 h 1"/>
                <a:gd name="T7" fmla="*/ 0 60000 65536"/>
                <a:gd name="T8" fmla="*/ 0 60000 65536"/>
                <a:gd name="T9" fmla="*/ 0 60000 65536"/>
                <a:gd name="T10" fmla="*/ 0 60000 65536"/>
                <a:gd name="T11" fmla="*/ 0 60000 65536"/>
                <a:gd name="T12" fmla="*/ 0 60000 65536"/>
                <a:gd name="T13" fmla="*/ 0 60000 65536"/>
              </a:gdLst>
              <a:ahLst/>
              <a:cxnLst>
                <a:cxn ang="T7">
                  <a:pos x="0" y="T0"/>
                </a:cxn>
                <a:cxn ang="T8">
                  <a:pos x="0" y="T1"/>
                </a:cxn>
                <a:cxn ang="T9">
                  <a:pos x="0" y="T2"/>
                </a:cxn>
                <a:cxn ang="T10">
                  <a:pos x="0" y="T3"/>
                </a:cxn>
                <a:cxn ang="T11">
                  <a:pos x="0" y="T4"/>
                </a:cxn>
                <a:cxn ang="T12">
                  <a:pos x="0" y="T5"/>
                </a:cxn>
                <a:cxn ang="T13">
                  <a:pos x="0" y="T6"/>
                </a:cxn>
              </a:cxnLst>
              <a:rect l="0" t="0" r="r" b="b"/>
              <a:pathLst>
                <a:path h="1">
                  <a:moveTo>
                    <a:pt x="0" y="0"/>
                  </a:moveTo>
                  <a:cubicBezTo>
                    <a:pt x="0" y="0"/>
                    <a:pt x="0" y="0"/>
                    <a:pt x="0" y="0"/>
                  </a:cubicBezTo>
                  <a:cubicBezTo>
                    <a:pt x="0" y="0"/>
                    <a:pt x="0" y="0"/>
                    <a:pt x="0" y="0"/>
                  </a:cubicBezTo>
                  <a:cubicBezTo>
                    <a:pt x="0" y="0"/>
                    <a:pt x="0" y="0"/>
                    <a:pt x="0" y="0"/>
                  </a:cubicBezTo>
                  <a:cubicBezTo>
                    <a:pt x="0" y="0"/>
                    <a:pt x="0" y="0"/>
                    <a:pt x="0" y="0"/>
                  </a:cubicBezTo>
                  <a:cubicBezTo>
                    <a:pt x="0" y="0"/>
                    <a:pt x="0" y="1"/>
                    <a:pt x="0" y="1"/>
                  </a:cubicBezTo>
                  <a:cubicBezTo>
                    <a:pt x="0" y="1"/>
                    <a:pt x="0" y="0"/>
                    <a:pt x="0" y="0"/>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991" name="Freeform 1209">
              <a:extLst>
                <a:ext uri="{FF2B5EF4-FFF2-40B4-BE49-F238E27FC236}">
                  <a16:creationId xmlns:a16="http://schemas.microsoft.com/office/drawing/2014/main" id="{84DE3A54-45F2-4805-AD69-768C13F93009}"/>
                </a:ext>
              </a:extLst>
            </p:cNvPr>
            <p:cNvSpPr>
              <a:spLocks/>
            </p:cNvSpPr>
            <p:nvPr/>
          </p:nvSpPr>
          <p:spPr bwMode="auto">
            <a:xfrm>
              <a:off x="10486" y="2282"/>
              <a:ext cx="2" cy="0"/>
            </a:xfrm>
            <a:custGeom>
              <a:avLst/>
              <a:gdLst>
                <a:gd name="T0" fmla="*/ 0 w 2"/>
                <a:gd name="T1" fmla="*/ 2 w 2"/>
                <a:gd name="T2" fmla="*/ 2 w 2"/>
                <a:gd name="T3" fmla="*/ 2 w 2"/>
                <a:gd name="T4" fmla="*/ 0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0" y="0"/>
                  </a:moveTo>
                  <a:lnTo>
                    <a:pt x="2" y="0"/>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11288" name="Group 1411">
            <a:extLst>
              <a:ext uri="{FF2B5EF4-FFF2-40B4-BE49-F238E27FC236}">
                <a16:creationId xmlns:a16="http://schemas.microsoft.com/office/drawing/2014/main" id="{D2804C38-02D4-4873-9028-15ED4A424F3D}"/>
              </a:ext>
            </a:extLst>
          </p:cNvPr>
          <p:cNvGrpSpPr>
            <a:grpSpLocks/>
          </p:cNvGrpSpPr>
          <p:nvPr/>
        </p:nvGrpSpPr>
        <p:grpSpPr bwMode="auto">
          <a:xfrm>
            <a:off x="16571913" y="3538538"/>
            <a:ext cx="158750" cy="144462"/>
            <a:chOff x="10439" y="2229"/>
            <a:chExt cx="100" cy="91"/>
          </a:xfrm>
        </p:grpSpPr>
        <p:sp>
          <p:nvSpPr>
            <p:cNvPr id="11592" name="Rectangle 1211">
              <a:extLst>
                <a:ext uri="{FF2B5EF4-FFF2-40B4-BE49-F238E27FC236}">
                  <a16:creationId xmlns:a16="http://schemas.microsoft.com/office/drawing/2014/main" id="{BA668BB6-6BC1-4936-8389-45019AAC1B7B}"/>
                </a:ext>
              </a:extLst>
            </p:cNvPr>
            <p:cNvSpPr>
              <a:spLocks noChangeArrowheads="1"/>
            </p:cNvSpPr>
            <p:nvPr/>
          </p:nvSpPr>
          <p:spPr bwMode="auto">
            <a:xfrm>
              <a:off x="10486" y="2241"/>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593" name="Freeform 1212">
              <a:extLst>
                <a:ext uri="{FF2B5EF4-FFF2-40B4-BE49-F238E27FC236}">
                  <a16:creationId xmlns:a16="http://schemas.microsoft.com/office/drawing/2014/main" id="{05C958B7-B1C2-4051-ACB3-77CDE0DAA213}"/>
                </a:ext>
              </a:extLst>
            </p:cNvPr>
            <p:cNvSpPr>
              <a:spLocks/>
            </p:cNvSpPr>
            <p:nvPr/>
          </p:nvSpPr>
          <p:spPr bwMode="auto">
            <a:xfrm>
              <a:off x="10488" y="2273"/>
              <a:ext cx="0" cy="2"/>
            </a:xfrm>
            <a:custGeom>
              <a:avLst/>
              <a:gdLst>
                <a:gd name="T0" fmla="*/ 0 h 2"/>
                <a:gd name="T1" fmla="*/ 0 h 2"/>
                <a:gd name="T2" fmla="*/ 2 h 2"/>
                <a:gd name="T3" fmla="*/ 0 h 2"/>
                <a:gd name="T4" fmla="*/ 0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0"/>
                  </a:moveTo>
                  <a:lnTo>
                    <a:pt x="0" y="0"/>
                  </a:lnTo>
                  <a:lnTo>
                    <a:pt x="0" y="2"/>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94" name="Freeform 1213">
              <a:extLst>
                <a:ext uri="{FF2B5EF4-FFF2-40B4-BE49-F238E27FC236}">
                  <a16:creationId xmlns:a16="http://schemas.microsoft.com/office/drawing/2014/main" id="{89DC0CAB-F0CB-4477-BCDF-74EA45589810}"/>
                </a:ext>
              </a:extLst>
            </p:cNvPr>
            <p:cNvSpPr>
              <a:spLocks/>
            </p:cNvSpPr>
            <p:nvPr/>
          </p:nvSpPr>
          <p:spPr bwMode="auto">
            <a:xfrm>
              <a:off x="10481" y="2273"/>
              <a:ext cx="2" cy="0"/>
            </a:xfrm>
            <a:custGeom>
              <a:avLst/>
              <a:gdLst>
                <a:gd name="T0" fmla="*/ 2 w 2"/>
                <a:gd name="T1" fmla="*/ 0 w 2"/>
                <a:gd name="T2" fmla="*/ 2 w 2"/>
                <a:gd name="T3" fmla="*/ 2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0" y="0"/>
                  </a:lnTo>
                  <a:lnTo>
                    <a:pt x="2"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95" name="Freeform 1214">
              <a:extLst>
                <a:ext uri="{FF2B5EF4-FFF2-40B4-BE49-F238E27FC236}">
                  <a16:creationId xmlns:a16="http://schemas.microsoft.com/office/drawing/2014/main" id="{5A6AA956-D4B1-4D09-9189-C854A1A5C39D}"/>
                </a:ext>
              </a:extLst>
            </p:cNvPr>
            <p:cNvSpPr>
              <a:spLocks/>
            </p:cNvSpPr>
            <p:nvPr/>
          </p:nvSpPr>
          <p:spPr bwMode="auto">
            <a:xfrm>
              <a:off x="10481" y="2241"/>
              <a:ext cx="2" cy="1"/>
            </a:xfrm>
            <a:custGeom>
              <a:avLst/>
              <a:gdLst>
                <a:gd name="T0" fmla="*/ 0 w 1"/>
                <a:gd name="T1" fmla="*/ 0 h 1"/>
                <a:gd name="T2" fmla="*/ 0 w 1"/>
                <a:gd name="T3" fmla="*/ 1 h 1"/>
                <a:gd name="T4" fmla="*/ 0 w 1"/>
                <a:gd name="T5" fmla="*/ 1 h 1"/>
                <a:gd name="T6" fmla="*/ 4 w 1"/>
                <a:gd name="T7" fmla="*/ 1 h 1"/>
                <a:gd name="T8" fmla="*/ 0 w 1"/>
                <a:gd name="T9" fmla="*/ 0 h 1"/>
                <a:gd name="T10" fmla="*/ 0 w 1"/>
                <a:gd name="T11" fmla="*/ 0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0" y="0"/>
                  </a:moveTo>
                  <a:cubicBezTo>
                    <a:pt x="0" y="1"/>
                    <a:pt x="0" y="1"/>
                    <a:pt x="0" y="1"/>
                  </a:cubicBezTo>
                  <a:cubicBezTo>
                    <a:pt x="0" y="1"/>
                    <a:pt x="0" y="1"/>
                    <a:pt x="0" y="1"/>
                  </a:cubicBezTo>
                  <a:cubicBezTo>
                    <a:pt x="1" y="1"/>
                    <a:pt x="1" y="1"/>
                    <a:pt x="1" y="1"/>
                  </a:cubicBezTo>
                  <a:cubicBezTo>
                    <a:pt x="1" y="0"/>
                    <a:pt x="0" y="0"/>
                    <a:pt x="0" y="0"/>
                  </a:cubicBezTo>
                  <a:cubicBezTo>
                    <a:pt x="0" y="0"/>
                    <a:pt x="0" y="0"/>
                    <a:pt x="0" y="0"/>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96" name="Rectangle 1215">
              <a:extLst>
                <a:ext uri="{FF2B5EF4-FFF2-40B4-BE49-F238E27FC236}">
                  <a16:creationId xmlns:a16="http://schemas.microsoft.com/office/drawing/2014/main" id="{C0176386-04F4-4D4E-A349-3A76D4AFFBA0}"/>
                </a:ext>
              </a:extLst>
            </p:cNvPr>
            <p:cNvSpPr>
              <a:spLocks noChangeArrowheads="1"/>
            </p:cNvSpPr>
            <p:nvPr/>
          </p:nvSpPr>
          <p:spPr bwMode="auto">
            <a:xfrm>
              <a:off x="10481" y="2301"/>
              <a:ext cx="2"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597" name="Freeform 1216">
              <a:extLst>
                <a:ext uri="{FF2B5EF4-FFF2-40B4-BE49-F238E27FC236}">
                  <a16:creationId xmlns:a16="http://schemas.microsoft.com/office/drawing/2014/main" id="{E4CF586C-8CBD-4D96-A4C0-F5E220365981}"/>
                </a:ext>
              </a:extLst>
            </p:cNvPr>
            <p:cNvSpPr>
              <a:spLocks/>
            </p:cNvSpPr>
            <p:nvPr/>
          </p:nvSpPr>
          <p:spPr bwMode="auto">
            <a:xfrm>
              <a:off x="10481" y="2280"/>
              <a:ext cx="2" cy="2"/>
            </a:xfrm>
            <a:custGeom>
              <a:avLst/>
              <a:gdLst>
                <a:gd name="T0" fmla="*/ 0 w 2"/>
                <a:gd name="T1" fmla="*/ 2 h 2"/>
                <a:gd name="T2" fmla="*/ 2 w 2"/>
                <a:gd name="T3" fmla="*/ 2 h 2"/>
                <a:gd name="T4" fmla="*/ 2 w 2"/>
                <a:gd name="T5" fmla="*/ 2 h 2"/>
                <a:gd name="T6" fmla="*/ 2 w 2"/>
                <a:gd name="T7" fmla="*/ 0 h 2"/>
                <a:gd name="T8" fmla="*/ 0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2" y="2"/>
                  </a:lnTo>
                  <a:lnTo>
                    <a:pt x="2"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98" name="Freeform 1217">
              <a:extLst>
                <a:ext uri="{FF2B5EF4-FFF2-40B4-BE49-F238E27FC236}">
                  <a16:creationId xmlns:a16="http://schemas.microsoft.com/office/drawing/2014/main" id="{38EC60C6-2B08-4551-BC1F-5AB9D9DBC1F5}"/>
                </a:ext>
              </a:extLst>
            </p:cNvPr>
            <p:cNvSpPr>
              <a:spLocks/>
            </p:cNvSpPr>
            <p:nvPr/>
          </p:nvSpPr>
          <p:spPr bwMode="auto">
            <a:xfrm>
              <a:off x="10491" y="2229"/>
              <a:ext cx="2" cy="1"/>
            </a:xfrm>
            <a:custGeom>
              <a:avLst/>
              <a:gdLst>
                <a:gd name="T0" fmla="*/ 0 w 2"/>
                <a:gd name="T1" fmla="*/ 1 h 1"/>
                <a:gd name="T2" fmla="*/ 2 w 2"/>
                <a:gd name="T3" fmla="*/ 1 h 1"/>
                <a:gd name="T4" fmla="*/ 0 w 2"/>
                <a:gd name="T5" fmla="*/ 0 h 1"/>
                <a:gd name="T6" fmla="*/ 0 w 2"/>
                <a:gd name="T7" fmla="*/ 0 h 1"/>
                <a:gd name="T8" fmla="*/ 0 w 2"/>
                <a:gd name="T9" fmla="*/ 0 h 1"/>
                <a:gd name="T10" fmla="*/ 0 w 2"/>
                <a:gd name="T11" fmla="*/ 1 h 1"/>
                <a:gd name="T12" fmla="*/ 0 w 2"/>
                <a:gd name="T13" fmla="*/ 1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0" y="1"/>
                  </a:moveTo>
                  <a:lnTo>
                    <a:pt x="2" y="1"/>
                  </a:lnTo>
                  <a:lnTo>
                    <a:pt x="0" y="0"/>
                  </a:lnTo>
                  <a:lnTo>
                    <a:pt x="0"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99" name="Freeform 1218">
              <a:extLst>
                <a:ext uri="{FF2B5EF4-FFF2-40B4-BE49-F238E27FC236}">
                  <a16:creationId xmlns:a16="http://schemas.microsoft.com/office/drawing/2014/main" id="{A695F81A-E37F-4560-8157-BF6570EFCAEA}"/>
                </a:ext>
              </a:extLst>
            </p:cNvPr>
            <p:cNvSpPr>
              <a:spLocks/>
            </p:cNvSpPr>
            <p:nvPr/>
          </p:nvSpPr>
          <p:spPr bwMode="auto">
            <a:xfrm>
              <a:off x="10484" y="2241"/>
              <a:ext cx="2" cy="1"/>
            </a:xfrm>
            <a:custGeom>
              <a:avLst/>
              <a:gdLst>
                <a:gd name="T0" fmla="*/ 0 w 1"/>
                <a:gd name="T1" fmla="*/ 1 h 1"/>
                <a:gd name="T2" fmla="*/ 4 w 1"/>
                <a:gd name="T3" fmla="*/ 1 h 1"/>
                <a:gd name="T4" fmla="*/ 4 w 1"/>
                <a:gd name="T5" fmla="*/ 0 h 1"/>
                <a:gd name="T6" fmla="*/ 0 w 1"/>
                <a:gd name="T7" fmla="*/ 1 h 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 h="1">
                  <a:moveTo>
                    <a:pt x="0" y="1"/>
                  </a:moveTo>
                  <a:cubicBezTo>
                    <a:pt x="1" y="1"/>
                    <a:pt x="1" y="1"/>
                    <a:pt x="1" y="1"/>
                  </a:cubicBezTo>
                  <a:cubicBezTo>
                    <a:pt x="1" y="1"/>
                    <a:pt x="1" y="1"/>
                    <a:pt x="1" y="0"/>
                  </a:cubicBezTo>
                  <a:cubicBezTo>
                    <a:pt x="1" y="0"/>
                    <a:pt x="0" y="1"/>
                    <a:pt x="0" y="1"/>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00" name="Rectangle 1219">
              <a:extLst>
                <a:ext uri="{FF2B5EF4-FFF2-40B4-BE49-F238E27FC236}">
                  <a16:creationId xmlns:a16="http://schemas.microsoft.com/office/drawing/2014/main" id="{746BD34E-A64C-4EB5-AB3D-6E313EEC31E4}"/>
                </a:ext>
              </a:extLst>
            </p:cNvPr>
            <p:cNvSpPr>
              <a:spLocks noChangeArrowheads="1"/>
            </p:cNvSpPr>
            <p:nvPr/>
          </p:nvSpPr>
          <p:spPr bwMode="auto">
            <a:xfrm>
              <a:off x="10483" y="2296"/>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601" name="Freeform 1220">
              <a:extLst>
                <a:ext uri="{FF2B5EF4-FFF2-40B4-BE49-F238E27FC236}">
                  <a16:creationId xmlns:a16="http://schemas.microsoft.com/office/drawing/2014/main" id="{8C57386C-FB97-42F2-9D29-86BDAFB5AFA5}"/>
                </a:ext>
              </a:extLst>
            </p:cNvPr>
            <p:cNvSpPr>
              <a:spLocks/>
            </p:cNvSpPr>
            <p:nvPr/>
          </p:nvSpPr>
          <p:spPr bwMode="auto">
            <a:xfrm>
              <a:off x="10481" y="2299"/>
              <a:ext cx="2" cy="0"/>
            </a:xfrm>
            <a:custGeom>
              <a:avLst/>
              <a:gdLst>
                <a:gd name="T0" fmla="*/ 2 w 2"/>
                <a:gd name="T1" fmla="*/ 0 w 2"/>
                <a:gd name="T2" fmla="*/ 2 w 2"/>
                <a:gd name="T3" fmla="*/ 2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0" y="0"/>
                  </a:lnTo>
                  <a:lnTo>
                    <a:pt x="2"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02" name="Rectangle 1221">
              <a:extLst>
                <a:ext uri="{FF2B5EF4-FFF2-40B4-BE49-F238E27FC236}">
                  <a16:creationId xmlns:a16="http://schemas.microsoft.com/office/drawing/2014/main" id="{E1E79944-0107-40D4-A70D-EC64FBEEC6FC}"/>
                </a:ext>
              </a:extLst>
            </p:cNvPr>
            <p:cNvSpPr>
              <a:spLocks noChangeArrowheads="1"/>
            </p:cNvSpPr>
            <p:nvPr/>
          </p:nvSpPr>
          <p:spPr bwMode="auto">
            <a:xfrm>
              <a:off x="10483" y="2289"/>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603" name="Freeform 1222">
              <a:extLst>
                <a:ext uri="{FF2B5EF4-FFF2-40B4-BE49-F238E27FC236}">
                  <a16:creationId xmlns:a16="http://schemas.microsoft.com/office/drawing/2014/main" id="{FC716520-9CB9-477A-A217-21464B0EEB56}"/>
                </a:ext>
              </a:extLst>
            </p:cNvPr>
            <p:cNvSpPr>
              <a:spLocks/>
            </p:cNvSpPr>
            <p:nvPr/>
          </p:nvSpPr>
          <p:spPr bwMode="auto">
            <a:xfrm>
              <a:off x="10443" y="2280"/>
              <a:ext cx="2" cy="2"/>
            </a:xfrm>
            <a:custGeom>
              <a:avLst/>
              <a:gdLst>
                <a:gd name="T0" fmla="*/ 0 w 2"/>
                <a:gd name="T1" fmla="*/ 0 h 2"/>
                <a:gd name="T2" fmla="*/ 0 w 2"/>
                <a:gd name="T3" fmla="*/ 2 h 2"/>
                <a:gd name="T4" fmla="*/ 0 w 2"/>
                <a:gd name="T5" fmla="*/ 2 h 2"/>
                <a:gd name="T6" fmla="*/ 2 w 2"/>
                <a:gd name="T7" fmla="*/ 2 h 2"/>
                <a:gd name="T8" fmla="*/ 0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0"/>
                  </a:moveTo>
                  <a:lnTo>
                    <a:pt x="0" y="2"/>
                  </a:lnTo>
                  <a:lnTo>
                    <a:pt x="2" y="2"/>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04" name="Rectangle 1223">
              <a:extLst>
                <a:ext uri="{FF2B5EF4-FFF2-40B4-BE49-F238E27FC236}">
                  <a16:creationId xmlns:a16="http://schemas.microsoft.com/office/drawing/2014/main" id="{0428F650-A738-4FC4-86D9-20A937E28AFA}"/>
                </a:ext>
              </a:extLst>
            </p:cNvPr>
            <p:cNvSpPr>
              <a:spLocks noChangeArrowheads="1"/>
            </p:cNvSpPr>
            <p:nvPr/>
          </p:nvSpPr>
          <p:spPr bwMode="auto">
            <a:xfrm>
              <a:off x="10462" y="2239"/>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605" name="Freeform 1224">
              <a:extLst>
                <a:ext uri="{FF2B5EF4-FFF2-40B4-BE49-F238E27FC236}">
                  <a16:creationId xmlns:a16="http://schemas.microsoft.com/office/drawing/2014/main" id="{A3F27545-9659-4AC6-9295-F8683D6FDF1A}"/>
                </a:ext>
              </a:extLst>
            </p:cNvPr>
            <p:cNvSpPr>
              <a:spLocks/>
            </p:cNvSpPr>
            <p:nvPr/>
          </p:nvSpPr>
          <p:spPr bwMode="auto">
            <a:xfrm>
              <a:off x="10455" y="2280"/>
              <a:ext cx="2" cy="2"/>
            </a:xfrm>
            <a:custGeom>
              <a:avLst/>
              <a:gdLst>
                <a:gd name="T0" fmla="*/ 2 w 2"/>
                <a:gd name="T1" fmla="*/ 0 h 2"/>
                <a:gd name="T2" fmla="*/ 0 w 2"/>
                <a:gd name="T3" fmla="*/ 2 h 2"/>
                <a:gd name="T4" fmla="*/ 2 w 2"/>
                <a:gd name="T5" fmla="*/ 2 h 2"/>
                <a:gd name="T6" fmla="*/ 2 w 2"/>
                <a:gd name="T7" fmla="*/ 0 h 2"/>
                <a:gd name="T8" fmla="*/ 2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0"/>
                  </a:moveTo>
                  <a:lnTo>
                    <a:pt x="0" y="2"/>
                  </a:lnTo>
                  <a:lnTo>
                    <a:pt x="2" y="2"/>
                  </a:lnTo>
                  <a:lnTo>
                    <a:pt x="2"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06" name="Freeform 1225">
              <a:extLst>
                <a:ext uri="{FF2B5EF4-FFF2-40B4-BE49-F238E27FC236}">
                  <a16:creationId xmlns:a16="http://schemas.microsoft.com/office/drawing/2014/main" id="{1C98DFBA-C32A-4122-AA3D-A23BA7E23A2D}"/>
                </a:ext>
              </a:extLst>
            </p:cNvPr>
            <p:cNvSpPr>
              <a:spLocks/>
            </p:cNvSpPr>
            <p:nvPr/>
          </p:nvSpPr>
          <p:spPr bwMode="auto">
            <a:xfrm>
              <a:off x="10458" y="2280"/>
              <a:ext cx="4" cy="2"/>
            </a:xfrm>
            <a:custGeom>
              <a:avLst/>
              <a:gdLst>
                <a:gd name="T0" fmla="*/ 4 w 2"/>
                <a:gd name="T1" fmla="*/ 0 h 1"/>
                <a:gd name="T2" fmla="*/ 0 w 2"/>
                <a:gd name="T3" fmla="*/ 0 h 1"/>
                <a:gd name="T4" fmla="*/ 4 w 2"/>
                <a:gd name="T5" fmla="*/ 4 h 1"/>
                <a:gd name="T6" fmla="*/ 8 w 2"/>
                <a:gd name="T7" fmla="*/ 0 h 1"/>
                <a:gd name="T8" fmla="*/ 8 w 2"/>
                <a:gd name="T9" fmla="*/ 0 h 1"/>
                <a:gd name="T10" fmla="*/ 4 w 2"/>
                <a:gd name="T11" fmla="*/ 0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1">
                  <a:moveTo>
                    <a:pt x="1" y="0"/>
                  </a:moveTo>
                  <a:cubicBezTo>
                    <a:pt x="0" y="0"/>
                    <a:pt x="0" y="0"/>
                    <a:pt x="0" y="0"/>
                  </a:cubicBezTo>
                  <a:cubicBezTo>
                    <a:pt x="0" y="0"/>
                    <a:pt x="1" y="1"/>
                    <a:pt x="1" y="1"/>
                  </a:cubicBezTo>
                  <a:cubicBezTo>
                    <a:pt x="1" y="1"/>
                    <a:pt x="2" y="1"/>
                    <a:pt x="2" y="0"/>
                  </a:cubicBezTo>
                  <a:cubicBezTo>
                    <a:pt x="2" y="0"/>
                    <a:pt x="2" y="0"/>
                    <a:pt x="2" y="0"/>
                  </a:cubicBezTo>
                  <a:lnTo>
                    <a:pt x="1"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07" name="Freeform 1226">
              <a:extLst>
                <a:ext uri="{FF2B5EF4-FFF2-40B4-BE49-F238E27FC236}">
                  <a16:creationId xmlns:a16="http://schemas.microsoft.com/office/drawing/2014/main" id="{CD5AF7A7-782E-44D1-A3DA-BE4E7D74B4AB}"/>
                </a:ext>
              </a:extLst>
            </p:cNvPr>
            <p:cNvSpPr>
              <a:spLocks/>
            </p:cNvSpPr>
            <p:nvPr/>
          </p:nvSpPr>
          <p:spPr bwMode="auto">
            <a:xfrm>
              <a:off x="10460" y="2256"/>
              <a:ext cx="0" cy="4"/>
            </a:xfrm>
            <a:custGeom>
              <a:avLst/>
              <a:gdLst>
                <a:gd name="T0" fmla="*/ 4 h 4"/>
                <a:gd name="T1" fmla="*/ 4 h 4"/>
                <a:gd name="T2" fmla="*/ 4 h 4"/>
                <a:gd name="T3" fmla="*/ 2 h 4"/>
                <a:gd name="T4" fmla="*/ 2 h 4"/>
                <a:gd name="T5" fmla="*/ 0 h 4"/>
                <a:gd name="T6" fmla="*/ 2 h 4"/>
                <a:gd name="T7" fmla="*/ 4 h 4"/>
                <a:gd name="T8" fmla="*/ 0 60000 65536"/>
                <a:gd name="T9" fmla="*/ 0 60000 65536"/>
                <a:gd name="T10" fmla="*/ 0 60000 65536"/>
                <a:gd name="T11" fmla="*/ 0 60000 65536"/>
                <a:gd name="T12" fmla="*/ 0 60000 65536"/>
                <a:gd name="T13" fmla="*/ 0 60000 65536"/>
                <a:gd name="T14" fmla="*/ 0 60000 65536"/>
                <a:gd name="T15" fmla="*/ 0 60000 65536"/>
              </a:gdLst>
              <a:ahLst/>
              <a:cxnLst>
                <a:cxn ang="T8">
                  <a:pos x="0" y="T0"/>
                </a:cxn>
                <a:cxn ang="T9">
                  <a:pos x="0" y="T1"/>
                </a:cxn>
                <a:cxn ang="T10">
                  <a:pos x="0" y="T2"/>
                </a:cxn>
                <a:cxn ang="T11">
                  <a:pos x="0" y="T3"/>
                </a:cxn>
                <a:cxn ang="T12">
                  <a:pos x="0" y="T4"/>
                </a:cxn>
                <a:cxn ang="T13">
                  <a:pos x="0" y="T5"/>
                </a:cxn>
                <a:cxn ang="T14">
                  <a:pos x="0" y="T6"/>
                </a:cxn>
                <a:cxn ang="T15">
                  <a:pos x="0" y="T7"/>
                </a:cxn>
              </a:cxnLst>
              <a:rect l="0" t="0" r="r" b="b"/>
              <a:pathLst>
                <a:path h="4">
                  <a:moveTo>
                    <a:pt x="0" y="4"/>
                  </a:moveTo>
                  <a:lnTo>
                    <a:pt x="0" y="4"/>
                  </a:lnTo>
                  <a:lnTo>
                    <a:pt x="0" y="2"/>
                  </a:lnTo>
                  <a:lnTo>
                    <a:pt x="0" y="0"/>
                  </a:lnTo>
                  <a:lnTo>
                    <a:pt x="0" y="2"/>
                  </a:lnTo>
                  <a:lnTo>
                    <a:pt x="0" y="4"/>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08" name="Freeform 1227">
              <a:extLst>
                <a:ext uri="{FF2B5EF4-FFF2-40B4-BE49-F238E27FC236}">
                  <a16:creationId xmlns:a16="http://schemas.microsoft.com/office/drawing/2014/main" id="{A9A747C1-6752-4736-A684-2F778142CFED}"/>
                </a:ext>
              </a:extLst>
            </p:cNvPr>
            <p:cNvSpPr>
              <a:spLocks/>
            </p:cNvSpPr>
            <p:nvPr/>
          </p:nvSpPr>
          <p:spPr bwMode="auto">
            <a:xfrm>
              <a:off x="10458" y="2265"/>
              <a:ext cx="2" cy="2"/>
            </a:xfrm>
            <a:custGeom>
              <a:avLst/>
              <a:gdLst>
                <a:gd name="T0" fmla="*/ 0 w 1"/>
                <a:gd name="T1" fmla="*/ 0 h 1"/>
                <a:gd name="T2" fmla="*/ 4 w 1"/>
                <a:gd name="T3" fmla="*/ 4 h 1"/>
                <a:gd name="T4" fmla="*/ 4 w 1"/>
                <a:gd name="T5" fmla="*/ 0 h 1"/>
                <a:gd name="T6" fmla="*/ 4 w 1"/>
                <a:gd name="T7" fmla="*/ 0 h 1"/>
                <a:gd name="T8" fmla="*/ 0 w 1"/>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0" y="0"/>
                  </a:moveTo>
                  <a:cubicBezTo>
                    <a:pt x="0" y="1"/>
                    <a:pt x="1" y="1"/>
                    <a:pt x="1" y="1"/>
                  </a:cubicBezTo>
                  <a:cubicBezTo>
                    <a:pt x="1" y="0"/>
                    <a:pt x="1" y="0"/>
                    <a:pt x="1" y="0"/>
                  </a:cubicBezTo>
                  <a:cubicBezTo>
                    <a:pt x="1" y="0"/>
                    <a:pt x="1" y="0"/>
                    <a:pt x="1" y="0"/>
                  </a:cubicBezTo>
                  <a:cubicBezTo>
                    <a:pt x="1" y="0"/>
                    <a:pt x="0" y="0"/>
                    <a:pt x="0" y="0"/>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09" name="Freeform 1228">
              <a:extLst>
                <a:ext uri="{FF2B5EF4-FFF2-40B4-BE49-F238E27FC236}">
                  <a16:creationId xmlns:a16="http://schemas.microsoft.com/office/drawing/2014/main" id="{C9F61183-511C-4B83-BE91-D393C28845D0}"/>
                </a:ext>
              </a:extLst>
            </p:cNvPr>
            <p:cNvSpPr>
              <a:spLocks/>
            </p:cNvSpPr>
            <p:nvPr/>
          </p:nvSpPr>
          <p:spPr bwMode="auto">
            <a:xfrm>
              <a:off x="10462" y="2246"/>
              <a:ext cx="0" cy="2"/>
            </a:xfrm>
            <a:custGeom>
              <a:avLst/>
              <a:gdLst>
                <a:gd name="T0" fmla="*/ 0 h 2"/>
                <a:gd name="T1" fmla="*/ 2 h 2"/>
                <a:gd name="T2" fmla="*/ 0 h 2"/>
                <a:gd name="T3" fmla="*/ 0 h 2"/>
                <a:gd name="T4" fmla="*/ 0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0"/>
                  </a:moveTo>
                  <a:lnTo>
                    <a:pt x="0" y="2"/>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10" name="Freeform 1229">
              <a:extLst>
                <a:ext uri="{FF2B5EF4-FFF2-40B4-BE49-F238E27FC236}">
                  <a16:creationId xmlns:a16="http://schemas.microsoft.com/office/drawing/2014/main" id="{959A75A7-89F0-41BE-88C5-2AAA0C8CED52}"/>
                </a:ext>
              </a:extLst>
            </p:cNvPr>
            <p:cNvSpPr>
              <a:spLocks/>
            </p:cNvSpPr>
            <p:nvPr/>
          </p:nvSpPr>
          <p:spPr bwMode="auto">
            <a:xfrm>
              <a:off x="10446" y="2249"/>
              <a:ext cx="2" cy="2"/>
            </a:xfrm>
            <a:custGeom>
              <a:avLst/>
              <a:gdLst>
                <a:gd name="T0" fmla="*/ 2 w 2"/>
                <a:gd name="T1" fmla="*/ 2 h 2"/>
                <a:gd name="T2" fmla="*/ 2 w 2"/>
                <a:gd name="T3" fmla="*/ 2 h 2"/>
                <a:gd name="T4" fmla="*/ 2 w 2"/>
                <a:gd name="T5" fmla="*/ 0 h 2"/>
                <a:gd name="T6" fmla="*/ 0 w 2"/>
                <a:gd name="T7" fmla="*/ 2 h 2"/>
                <a:gd name="T8" fmla="*/ 0 w 2"/>
                <a:gd name="T9" fmla="*/ 2 h 2"/>
                <a:gd name="T10" fmla="*/ 0 w 2"/>
                <a:gd name="T11" fmla="*/ 2 h 2"/>
                <a:gd name="T12" fmla="*/ 2 w 2"/>
                <a:gd name="T13" fmla="*/ 2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2" y="2"/>
                  </a:moveTo>
                  <a:lnTo>
                    <a:pt x="2" y="2"/>
                  </a:lnTo>
                  <a:lnTo>
                    <a:pt x="2" y="0"/>
                  </a:lnTo>
                  <a:lnTo>
                    <a:pt x="0" y="2"/>
                  </a:lnTo>
                  <a:lnTo>
                    <a:pt x="2"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11" name="Freeform 1230">
              <a:extLst>
                <a:ext uri="{FF2B5EF4-FFF2-40B4-BE49-F238E27FC236}">
                  <a16:creationId xmlns:a16="http://schemas.microsoft.com/office/drawing/2014/main" id="{52566B4C-710C-4E9E-B0EB-873082C8A037}"/>
                </a:ext>
              </a:extLst>
            </p:cNvPr>
            <p:cNvSpPr>
              <a:spLocks/>
            </p:cNvSpPr>
            <p:nvPr/>
          </p:nvSpPr>
          <p:spPr bwMode="auto">
            <a:xfrm>
              <a:off x="10462" y="2275"/>
              <a:ext cx="0" cy="2"/>
            </a:xfrm>
            <a:custGeom>
              <a:avLst/>
              <a:gdLst>
                <a:gd name="T0" fmla="*/ 2 h 2"/>
                <a:gd name="T1" fmla="*/ 2 h 2"/>
                <a:gd name="T2" fmla="*/ 2 h 2"/>
                <a:gd name="T3" fmla="*/ 0 h 2"/>
                <a:gd name="T4" fmla="*/ 2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2"/>
                  </a:moveTo>
                  <a:lnTo>
                    <a:pt x="0" y="2"/>
                  </a:ln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12" name="Rectangle 1231">
              <a:extLst>
                <a:ext uri="{FF2B5EF4-FFF2-40B4-BE49-F238E27FC236}">
                  <a16:creationId xmlns:a16="http://schemas.microsoft.com/office/drawing/2014/main" id="{CBF00BE0-7A15-4966-B7DC-D62F4416C424}"/>
                </a:ext>
              </a:extLst>
            </p:cNvPr>
            <p:cNvSpPr>
              <a:spLocks noChangeArrowheads="1"/>
            </p:cNvSpPr>
            <p:nvPr/>
          </p:nvSpPr>
          <p:spPr bwMode="auto">
            <a:xfrm>
              <a:off x="10450" y="2272"/>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613" name="Freeform 1232">
              <a:extLst>
                <a:ext uri="{FF2B5EF4-FFF2-40B4-BE49-F238E27FC236}">
                  <a16:creationId xmlns:a16="http://schemas.microsoft.com/office/drawing/2014/main" id="{8A10B269-9574-4122-9A27-3FDDF11C2316}"/>
                </a:ext>
              </a:extLst>
            </p:cNvPr>
            <p:cNvSpPr>
              <a:spLocks/>
            </p:cNvSpPr>
            <p:nvPr/>
          </p:nvSpPr>
          <p:spPr bwMode="auto">
            <a:xfrm>
              <a:off x="10450" y="2253"/>
              <a:ext cx="0" cy="1"/>
            </a:xfrm>
            <a:custGeom>
              <a:avLst/>
              <a:gdLst>
                <a:gd name="T0" fmla="*/ 1 h 1"/>
                <a:gd name="T1" fmla="*/ 0 h 1"/>
                <a:gd name="T2" fmla="*/ 0 h 1"/>
                <a:gd name="T3" fmla="*/ 0 h 1"/>
                <a:gd name="T4" fmla="*/ 1 h 1"/>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1">
                  <a:moveTo>
                    <a:pt x="0" y="1"/>
                  </a:moveTo>
                  <a:lnTo>
                    <a:pt x="0" y="0"/>
                  </a:lnTo>
                  <a:lnTo>
                    <a:pt x="0"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14" name="Freeform 1233">
              <a:extLst>
                <a:ext uri="{FF2B5EF4-FFF2-40B4-BE49-F238E27FC236}">
                  <a16:creationId xmlns:a16="http://schemas.microsoft.com/office/drawing/2014/main" id="{8B27652D-A8EA-41B7-8276-930E49E50194}"/>
                </a:ext>
              </a:extLst>
            </p:cNvPr>
            <p:cNvSpPr>
              <a:spLocks/>
            </p:cNvSpPr>
            <p:nvPr/>
          </p:nvSpPr>
          <p:spPr bwMode="auto">
            <a:xfrm>
              <a:off x="10453" y="2270"/>
              <a:ext cx="2" cy="2"/>
            </a:xfrm>
            <a:custGeom>
              <a:avLst/>
              <a:gdLst>
                <a:gd name="T0" fmla="*/ 2 w 2"/>
                <a:gd name="T1" fmla="*/ 2 h 2"/>
                <a:gd name="T2" fmla="*/ 2 w 2"/>
                <a:gd name="T3" fmla="*/ 2 h 2"/>
                <a:gd name="T4" fmla="*/ 2 w 2"/>
                <a:gd name="T5" fmla="*/ 2 h 2"/>
                <a:gd name="T6" fmla="*/ 2 w 2"/>
                <a:gd name="T7" fmla="*/ 0 h 2"/>
                <a:gd name="T8" fmla="*/ 0 w 2"/>
                <a:gd name="T9" fmla="*/ 2 h 2"/>
                <a:gd name="T10" fmla="*/ 2 w 2"/>
                <a:gd name="T11" fmla="*/ 2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2">
                  <a:moveTo>
                    <a:pt x="2" y="2"/>
                  </a:moveTo>
                  <a:lnTo>
                    <a:pt x="2" y="2"/>
                  </a:lnTo>
                  <a:lnTo>
                    <a:pt x="2" y="0"/>
                  </a:lnTo>
                  <a:lnTo>
                    <a:pt x="0" y="2"/>
                  </a:lnTo>
                  <a:lnTo>
                    <a:pt x="2"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15" name="Rectangle 1234">
              <a:extLst>
                <a:ext uri="{FF2B5EF4-FFF2-40B4-BE49-F238E27FC236}">
                  <a16:creationId xmlns:a16="http://schemas.microsoft.com/office/drawing/2014/main" id="{37B29977-F508-41B8-921B-F2103AB0C04E}"/>
                </a:ext>
              </a:extLst>
            </p:cNvPr>
            <p:cNvSpPr>
              <a:spLocks noChangeArrowheads="1"/>
            </p:cNvSpPr>
            <p:nvPr/>
          </p:nvSpPr>
          <p:spPr bwMode="auto">
            <a:xfrm>
              <a:off x="10455" y="2270"/>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616" name="Freeform 1235">
              <a:extLst>
                <a:ext uri="{FF2B5EF4-FFF2-40B4-BE49-F238E27FC236}">
                  <a16:creationId xmlns:a16="http://schemas.microsoft.com/office/drawing/2014/main" id="{00E939BD-3CFF-427C-8E9B-FAFD2C4B6350}"/>
                </a:ext>
              </a:extLst>
            </p:cNvPr>
            <p:cNvSpPr>
              <a:spLocks/>
            </p:cNvSpPr>
            <p:nvPr/>
          </p:nvSpPr>
          <p:spPr bwMode="auto">
            <a:xfrm>
              <a:off x="10465" y="2237"/>
              <a:ext cx="2" cy="4"/>
            </a:xfrm>
            <a:custGeom>
              <a:avLst/>
              <a:gdLst>
                <a:gd name="T0" fmla="*/ 4 w 1"/>
                <a:gd name="T1" fmla="*/ 8 h 2"/>
                <a:gd name="T2" fmla="*/ 4 w 1"/>
                <a:gd name="T3" fmla="*/ 4 h 2"/>
                <a:gd name="T4" fmla="*/ 4 w 1"/>
                <a:gd name="T5" fmla="*/ 4 h 2"/>
                <a:gd name="T6" fmla="*/ 4 w 1"/>
                <a:gd name="T7" fmla="*/ 0 h 2"/>
                <a:gd name="T8" fmla="*/ 0 w 1"/>
                <a:gd name="T9" fmla="*/ 4 h 2"/>
                <a:gd name="T10" fmla="*/ 0 w 1"/>
                <a:gd name="T11" fmla="*/ 8 h 2"/>
                <a:gd name="T12" fmla="*/ 4 w 1"/>
                <a:gd name="T13" fmla="*/ 8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2">
                  <a:moveTo>
                    <a:pt x="1" y="2"/>
                  </a:moveTo>
                  <a:cubicBezTo>
                    <a:pt x="1" y="1"/>
                    <a:pt x="1" y="1"/>
                    <a:pt x="1" y="1"/>
                  </a:cubicBezTo>
                  <a:cubicBezTo>
                    <a:pt x="1" y="1"/>
                    <a:pt x="1" y="1"/>
                    <a:pt x="1" y="1"/>
                  </a:cubicBezTo>
                  <a:cubicBezTo>
                    <a:pt x="1" y="0"/>
                    <a:pt x="1" y="0"/>
                    <a:pt x="1" y="0"/>
                  </a:cubicBezTo>
                  <a:cubicBezTo>
                    <a:pt x="0" y="0"/>
                    <a:pt x="0" y="0"/>
                    <a:pt x="0" y="1"/>
                  </a:cubicBezTo>
                  <a:cubicBezTo>
                    <a:pt x="0" y="2"/>
                    <a:pt x="0" y="2"/>
                    <a:pt x="0" y="2"/>
                  </a:cubicBezTo>
                  <a:lnTo>
                    <a:pt x="1"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17" name="Rectangle 1236">
              <a:extLst>
                <a:ext uri="{FF2B5EF4-FFF2-40B4-BE49-F238E27FC236}">
                  <a16:creationId xmlns:a16="http://schemas.microsoft.com/office/drawing/2014/main" id="{FD8B5E81-913A-4107-9104-82B52621B277}"/>
                </a:ext>
              </a:extLst>
            </p:cNvPr>
            <p:cNvSpPr>
              <a:spLocks noChangeArrowheads="1"/>
            </p:cNvSpPr>
            <p:nvPr/>
          </p:nvSpPr>
          <p:spPr bwMode="auto">
            <a:xfrm>
              <a:off x="10457" y="2267"/>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618" name="Freeform 1237">
              <a:extLst>
                <a:ext uri="{FF2B5EF4-FFF2-40B4-BE49-F238E27FC236}">
                  <a16:creationId xmlns:a16="http://schemas.microsoft.com/office/drawing/2014/main" id="{A91C6F1E-FBD9-473B-A40F-6C24818B4737}"/>
                </a:ext>
              </a:extLst>
            </p:cNvPr>
            <p:cNvSpPr>
              <a:spLocks/>
            </p:cNvSpPr>
            <p:nvPr/>
          </p:nvSpPr>
          <p:spPr bwMode="auto">
            <a:xfrm>
              <a:off x="10455" y="2270"/>
              <a:ext cx="0" cy="0"/>
            </a:xfrm>
            <a:custGeom>
              <a:avLst/>
              <a:gdLst>
                <a:gd name="T0" fmla="*/ 0 60000 65536"/>
                <a:gd name="T1" fmla="*/ 0 60000 65536"/>
                <a:gd name="T2" fmla="*/ 0 60000 65536"/>
                <a:gd name="T3" fmla="*/ 0 60000 65536"/>
                <a:gd name="T4" fmla="*/ 0 60000 65536"/>
                <a:gd name="T5" fmla="*/ 0 60000 65536"/>
              </a:gdLst>
              <a:ahLst/>
              <a:cxnLst>
                <a:cxn ang="T0">
                  <a:pos x="0" y="0"/>
                </a:cxn>
                <a:cxn ang="T1">
                  <a:pos x="0" y="0"/>
                </a:cxn>
                <a:cxn ang="T2">
                  <a:pos x="0" y="0"/>
                </a:cxn>
                <a:cxn ang="T3">
                  <a:pos x="0" y="0"/>
                </a:cxn>
                <a:cxn ang="T4">
                  <a:pos x="0" y="0"/>
                </a:cxn>
                <a:cxn ang="T5">
                  <a:pos x="0" y="0"/>
                </a:cxn>
              </a:cxnLst>
              <a:rect l="0" t="0" r="r" b="b"/>
              <a:pathLst>
                <a:path>
                  <a:moveTo>
                    <a:pt x="0" y="0"/>
                  </a:move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19" name="Freeform 1238">
              <a:extLst>
                <a:ext uri="{FF2B5EF4-FFF2-40B4-BE49-F238E27FC236}">
                  <a16:creationId xmlns:a16="http://schemas.microsoft.com/office/drawing/2014/main" id="{49363AFC-FABC-4B89-962E-5E95CA24A331}"/>
                </a:ext>
              </a:extLst>
            </p:cNvPr>
            <p:cNvSpPr>
              <a:spLocks/>
            </p:cNvSpPr>
            <p:nvPr/>
          </p:nvSpPr>
          <p:spPr bwMode="auto">
            <a:xfrm>
              <a:off x="10455" y="2289"/>
              <a:ext cx="2" cy="0"/>
            </a:xfrm>
            <a:custGeom>
              <a:avLst/>
              <a:gdLst>
                <a:gd name="T0" fmla="*/ 2 w 2"/>
                <a:gd name="T1" fmla="*/ 2 w 2"/>
                <a:gd name="T2" fmla="*/ 2 w 2"/>
                <a:gd name="T3" fmla="*/ 0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2" y="0"/>
                  </a:lnTo>
                  <a:lnTo>
                    <a:pt x="0" y="0"/>
                  </a:lnTo>
                  <a:lnTo>
                    <a:pt x="2"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20" name="Freeform 1239">
              <a:extLst>
                <a:ext uri="{FF2B5EF4-FFF2-40B4-BE49-F238E27FC236}">
                  <a16:creationId xmlns:a16="http://schemas.microsoft.com/office/drawing/2014/main" id="{C4AB5B2E-BB7F-4CCB-9326-552C0A198392}"/>
                </a:ext>
              </a:extLst>
            </p:cNvPr>
            <p:cNvSpPr>
              <a:spLocks/>
            </p:cNvSpPr>
            <p:nvPr/>
          </p:nvSpPr>
          <p:spPr bwMode="auto">
            <a:xfrm>
              <a:off x="10455" y="2258"/>
              <a:ext cx="2" cy="2"/>
            </a:xfrm>
            <a:custGeom>
              <a:avLst/>
              <a:gdLst>
                <a:gd name="T0" fmla="*/ 2 w 2"/>
                <a:gd name="T1" fmla="*/ 2 h 2"/>
                <a:gd name="T2" fmla="*/ 2 w 2"/>
                <a:gd name="T3" fmla="*/ 0 h 2"/>
                <a:gd name="T4" fmla="*/ 0 w 2"/>
                <a:gd name="T5" fmla="*/ 0 h 2"/>
                <a:gd name="T6" fmla="*/ 0 w 2"/>
                <a:gd name="T7" fmla="*/ 0 h 2"/>
                <a:gd name="T8" fmla="*/ 2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2"/>
                  </a:moveTo>
                  <a:lnTo>
                    <a:pt x="2" y="0"/>
                  </a:lnTo>
                  <a:lnTo>
                    <a:pt x="0" y="0"/>
                  </a:lnTo>
                  <a:lnTo>
                    <a:pt x="2"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21" name="Freeform 1240">
              <a:extLst>
                <a:ext uri="{FF2B5EF4-FFF2-40B4-BE49-F238E27FC236}">
                  <a16:creationId xmlns:a16="http://schemas.microsoft.com/office/drawing/2014/main" id="{F8401BD0-06CA-444E-865D-E1F410605A81}"/>
                </a:ext>
              </a:extLst>
            </p:cNvPr>
            <p:cNvSpPr>
              <a:spLocks/>
            </p:cNvSpPr>
            <p:nvPr/>
          </p:nvSpPr>
          <p:spPr bwMode="auto">
            <a:xfrm>
              <a:off x="10462" y="2260"/>
              <a:ext cx="2" cy="3"/>
            </a:xfrm>
            <a:custGeom>
              <a:avLst/>
              <a:gdLst>
                <a:gd name="T0" fmla="*/ 0 w 1"/>
                <a:gd name="T1" fmla="*/ 3 h 2"/>
                <a:gd name="T2" fmla="*/ 0 w 1"/>
                <a:gd name="T3" fmla="*/ 3 h 2"/>
                <a:gd name="T4" fmla="*/ 0 w 1"/>
                <a:gd name="T5" fmla="*/ 5 h 2"/>
                <a:gd name="T6" fmla="*/ 0 w 1"/>
                <a:gd name="T7" fmla="*/ 3 h 2"/>
                <a:gd name="T8" fmla="*/ 0 w 1"/>
                <a:gd name="T9" fmla="*/ 3 h 2"/>
                <a:gd name="T10" fmla="*/ 0 w 1"/>
                <a:gd name="T11" fmla="*/ 0 h 2"/>
                <a:gd name="T12" fmla="*/ 0 w 1"/>
                <a:gd name="T13" fmla="*/ 3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2">
                  <a:moveTo>
                    <a:pt x="0" y="1"/>
                  </a:moveTo>
                  <a:cubicBezTo>
                    <a:pt x="0" y="1"/>
                    <a:pt x="0" y="1"/>
                    <a:pt x="0" y="1"/>
                  </a:cubicBezTo>
                  <a:cubicBezTo>
                    <a:pt x="0" y="2"/>
                    <a:pt x="0" y="2"/>
                    <a:pt x="0" y="2"/>
                  </a:cubicBezTo>
                  <a:cubicBezTo>
                    <a:pt x="1" y="2"/>
                    <a:pt x="0" y="1"/>
                    <a:pt x="0" y="1"/>
                  </a:cubicBezTo>
                  <a:cubicBezTo>
                    <a:pt x="0" y="1"/>
                    <a:pt x="0" y="1"/>
                    <a:pt x="0" y="1"/>
                  </a:cubicBezTo>
                  <a:cubicBezTo>
                    <a:pt x="0" y="0"/>
                    <a:pt x="0" y="0"/>
                    <a:pt x="0" y="0"/>
                  </a:cubicBezTo>
                  <a:lnTo>
                    <a:pt x="0"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22" name="Freeform 1241">
              <a:extLst>
                <a:ext uri="{FF2B5EF4-FFF2-40B4-BE49-F238E27FC236}">
                  <a16:creationId xmlns:a16="http://schemas.microsoft.com/office/drawing/2014/main" id="{4FDDE80C-0693-4CC2-8B74-DE9D1374707C}"/>
                </a:ext>
              </a:extLst>
            </p:cNvPr>
            <p:cNvSpPr>
              <a:spLocks/>
            </p:cNvSpPr>
            <p:nvPr/>
          </p:nvSpPr>
          <p:spPr bwMode="auto">
            <a:xfrm>
              <a:off x="10469" y="2280"/>
              <a:ext cx="0" cy="0"/>
            </a:xfrm>
            <a:custGeom>
              <a:avLst/>
              <a:gdLst>
                <a:gd name="T0" fmla="*/ 0 60000 65536"/>
                <a:gd name="T1" fmla="*/ 0 60000 65536"/>
                <a:gd name="T2" fmla="*/ 0 60000 65536"/>
                <a:gd name="T3" fmla="*/ 0 60000 65536"/>
                <a:gd name="T4" fmla="*/ 0 60000 65536"/>
                <a:gd name="T5" fmla="*/ 0 60000 65536"/>
              </a:gdLst>
              <a:ahLst/>
              <a:cxnLst>
                <a:cxn ang="T0">
                  <a:pos x="0" y="0"/>
                </a:cxn>
                <a:cxn ang="T1">
                  <a:pos x="0" y="0"/>
                </a:cxn>
                <a:cxn ang="T2">
                  <a:pos x="0" y="0"/>
                </a:cxn>
                <a:cxn ang="T3">
                  <a:pos x="0" y="0"/>
                </a:cxn>
                <a:cxn ang="T4">
                  <a:pos x="0" y="0"/>
                </a:cxn>
                <a:cxn ang="T5">
                  <a:pos x="0" y="0"/>
                </a:cxn>
              </a:cxnLst>
              <a:rect l="0" t="0" r="r" b="b"/>
              <a:pathLst>
                <a:path>
                  <a:moveTo>
                    <a:pt x="0" y="0"/>
                  </a:move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23" name="Rectangle 1242">
              <a:extLst>
                <a:ext uri="{FF2B5EF4-FFF2-40B4-BE49-F238E27FC236}">
                  <a16:creationId xmlns:a16="http://schemas.microsoft.com/office/drawing/2014/main" id="{288064D9-10D1-4839-8290-5C2CAEF3BDF2}"/>
                </a:ext>
              </a:extLst>
            </p:cNvPr>
            <p:cNvSpPr>
              <a:spLocks noChangeArrowheads="1"/>
            </p:cNvSpPr>
            <p:nvPr/>
          </p:nvSpPr>
          <p:spPr bwMode="auto">
            <a:xfrm>
              <a:off x="10469" y="2280"/>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624" name="Rectangle 1243">
              <a:extLst>
                <a:ext uri="{FF2B5EF4-FFF2-40B4-BE49-F238E27FC236}">
                  <a16:creationId xmlns:a16="http://schemas.microsoft.com/office/drawing/2014/main" id="{8DAECB82-EB3F-488D-A67C-E5624C68918B}"/>
                </a:ext>
              </a:extLst>
            </p:cNvPr>
            <p:cNvSpPr>
              <a:spLocks noChangeArrowheads="1"/>
            </p:cNvSpPr>
            <p:nvPr/>
          </p:nvSpPr>
          <p:spPr bwMode="auto">
            <a:xfrm>
              <a:off x="10469" y="2280"/>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625" name="Rectangle 1244">
              <a:extLst>
                <a:ext uri="{FF2B5EF4-FFF2-40B4-BE49-F238E27FC236}">
                  <a16:creationId xmlns:a16="http://schemas.microsoft.com/office/drawing/2014/main" id="{C27965E4-F5E3-49FF-826B-6E5039BEE2B7}"/>
                </a:ext>
              </a:extLst>
            </p:cNvPr>
            <p:cNvSpPr>
              <a:spLocks noChangeArrowheads="1"/>
            </p:cNvSpPr>
            <p:nvPr/>
          </p:nvSpPr>
          <p:spPr bwMode="auto">
            <a:xfrm>
              <a:off x="10469" y="2287"/>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626" name="Freeform 1245">
              <a:extLst>
                <a:ext uri="{FF2B5EF4-FFF2-40B4-BE49-F238E27FC236}">
                  <a16:creationId xmlns:a16="http://schemas.microsoft.com/office/drawing/2014/main" id="{0284EA9C-1134-4FE9-B51D-036C3DFD0E3E}"/>
                </a:ext>
              </a:extLst>
            </p:cNvPr>
            <p:cNvSpPr>
              <a:spLocks/>
            </p:cNvSpPr>
            <p:nvPr/>
          </p:nvSpPr>
          <p:spPr bwMode="auto">
            <a:xfrm>
              <a:off x="10469" y="2272"/>
              <a:ext cx="0" cy="1"/>
            </a:xfrm>
            <a:custGeom>
              <a:avLst/>
              <a:gdLst>
                <a:gd name="T0" fmla="*/ 0 h 1"/>
                <a:gd name="T1" fmla="*/ 0 h 1"/>
                <a:gd name="T2" fmla="*/ 0 h 1"/>
                <a:gd name="T3" fmla="*/ 1 h 1"/>
                <a:gd name="T4" fmla="*/ 0 h 1"/>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1">
                  <a:moveTo>
                    <a:pt x="0" y="0"/>
                  </a:moveTo>
                  <a:lnTo>
                    <a:pt x="0" y="0"/>
                  </a:lnTo>
                  <a:lnTo>
                    <a:pt x="0" y="1"/>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27" name="Freeform 1246">
              <a:extLst>
                <a:ext uri="{FF2B5EF4-FFF2-40B4-BE49-F238E27FC236}">
                  <a16:creationId xmlns:a16="http://schemas.microsoft.com/office/drawing/2014/main" id="{337CA445-4835-455E-B12E-584A99AC79C5}"/>
                </a:ext>
              </a:extLst>
            </p:cNvPr>
            <p:cNvSpPr>
              <a:spLocks/>
            </p:cNvSpPr>
            <p:nvPr/>
          </p:nvSpPr>
          <p:spPr bwMode="auto">
            <a:xfrm>
              <a:off x="10469" y="2296"/>
              <a:ext cx="2" cy="0"/>
            </a:xfrm>
            <a:custGeom>
              <a:avLst/>
              <a:gdLst>
                <a:gd name="T0" fmla="*/ 0 w 2"/>
                <a:gd name="T1" fmla="*/ 0 w 2"/>
                <a:gd name="T2" fmla="*/ 2 w 2"/>
                <a:gd name="T3" fmla="*/ 2 w 2"/>
                <a:gd name="T4" fmla="*/ 0 w 2"/>
                <a:gd name="T5" fmla="*/ 0 w 2"/>
                <a:gd name="T6" fmla="*/ 0 60000 65536"/>
                <a:gd name="T7" fmla="*/ 0 60000 65536"/>
                <a:gd name="T8" fmla="*/ 0 60000 65536"/>
                <a:gd name="T9" fmla="*/ 0 60000 65536"/>
                <a:gd name="T10" fmla="*/ 0 60000 65536"/>
                <a:gd name="T11" fmla="*/ 0 60000 65536"/>
              </a:gdLst>
              <a:ahLst/>
              <a:cxnLst>
                <a:cxn ang="T6">
                  <a:pos x="T0" y="0"/>
                </a:cxn>
                <a:cxn ang="T7">
                  <a:pos x="T1" y="0"/>
                </a:cxn>
                <a:cxn ang="T8">
                  <a:pos x="T2" y="0"/>
                </a:cxn>
                <a:cxn ang="T9">
                  <a:pos x="T3" y="0"/>
                </a:cxn>
                <a:cxn ang="T10">
                  <a:pos x="T4" y="0"/>
                </a:cxn>
                <a:cxn ang="T11">
                  <a:pos x="T5" y="0"/>
                </a:cxn>
              </a:cxnLst>
              <a:rect l="0" t="0" r="r" b="b"/>
              <a:pathLst>
                <a:path w="2">
                  <a:moveTo>
                    <a:pt x="0" y="0"/>
                  </a:moveTo>
                  <a:lnTo>
                    <a:pt x="0" y="0"/>
                  </a:lnTo>
                  <a:lnTo>
                    <a:pt x="2" y="0"/>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28" name="Freeform 1247">
              <a:extLst>
                <a:ext uri="{FF2B5EF4-FFF2-40B4-BE49-F238E27FC236}">
                  <a16:creationId xmlns:a16="http://schemas.microsoft.com/office/drawing/2014/main" id="{EFD9E63E-D60E-422E-AC3E-54CF496E2823}"/>
                </a:ext>
              </a:extLst>
            </p:cNvPr>
            <p:cNvSpPr>
              <a:spLocks/>
            </p:cNvSpPr>
            <p:nvPr/>
          </p:nvSpPr>
          <p:spPr bwMode="auto">
            <a:xfrm>
              <a:off x="10458" y="2236"/>
              <a:ext cx="0" cy="0"/>
            </a:xfrm>
            <a:custGeom>
              <a:avLst/>
              <a:gdLst>
                <a:gd name="T0" fmla="*/ 0 60000 65536"/>
                <a:gd name="T1" fmla="*/ 0 60000 65536"/>
                <a:gd name="T2" fmla="*/ 0 60000 65536"/>
                <a:gd name="T3" fmla="*/ 0 60000 65536"/>
                <a:gd name="T4" fmla="*/ 0 60000 65536"/>
                <a:gd name="T5" fmla="*/ 0 60000 65536"/>
              </a:gdLst>
              <a:ahLst/>
              <a:cxnLst>
                <a:cxn ang="T0">
                  <a:pos x="0" y="0"/>
                </a:cxn>
                <a:cxn ang="T1">
                  <a:pos x="0" y="0"/>
                </a:cxn>
                <a:cxn ang="T2">
                  <a:pos x="0" y="0"/>
                </a:cxn>
                <a:cxn ang="T3">
                  <a:pos x="0" y="0"/>
                </a:cxn>
                <a:cxn ang="T4">
                  <a:pos x="0" y="0"/>
                </a:cxn>
                <a:cxn ang="T5">
                  <a:pos x="0" y="0"/>
                </a:cxn>
              </a:cxnLst>
              <a:rect l="0" t="0" r="r" b="b"/>
              <a:pathLst>
                <a:path>
                  <a:moveTo>
                    <a:pt x="0" y="0"/>
                  </a:move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29" name="Rectangle 1248">
              <a:extLst>
                <a:ext uri="{FF2B5EF4-FFF2-40B4-BE49-F238E27FC236}">
                  <a16:creationId xmlns:a16="http://schemas.microsoft.com/office/drawing/2014/main" id="{0A0100AB-FE95-4D8D-BDB5-DBBF6112F6D4}"/>
                </a:ext>
              </a:extLst>
            </p:cNvPr>
            <p:cNvSpPr>
              <a:spLocks noChangeArrowheads="1"/>
            </p:cNvSpPr>
            <p:nvPr/>
          </p:nvSpPr>
          <p:spPr bwMode="auto">
            <a:xfrm>
              <a:off x="10467" y="2246"/>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630" name="Freeform 1249">
              <a:extLst>
                <a:ext uri="{FF2B5EF4-FFF2-40B4-BE49-F238E27FC236}">
                  <a16:creationId xmlns:a16="http://schemas.microsoft.com/office/drawing/2014/main" id="{D27CB051-FE30-40BC-BC2A-0E6F32553C7B}"/>
                </a:ext>
              </a:extLst>
            </p:cNvPr>
            <p:cNvSpPr>
              <a:spLocks/>
            </p:cNvSpPr>
            <p:nvPr/>
          </p:nvSpPr>
          <p:spPr bwMode="auto">
            <a:xfrm>
              <a:off x="10469" y="2289"/>
              <a:ext cx="2" cy="0"/>
            </a:xfrm>
            <a:custGeom>
              <a:avLst/>
              <a:gdLst>
                <a:gd name="T0" fmla="*/ 0 w 2"/>
                <a:gd name="T1" fmla="*/ 2 w 2"/>
                <a:gd name="T2" fmla="*/ 0 w 2"/>
                <a:gd name="T3" fmla="*/ 0 w 2"/>
                <a:gd name="T4" fmla="*/ 0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0" y="0"/>
                  </a:moveTo>
                  <a:lnTo>
                    <a:pt x="2" y="0"/>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31" name="Freeform 1250">
              <a:extLst>
                <a:ext uri="{FF2B5EF4-FFF2-40B4-BE49-F238E27FC236}">
                  <a16:creationId xmlns:a16="http://schemas.microsoft.com/office/drawing/2014/main" id="{3C17224E-7040-487E-BF0D-B56EA5569D59}"/>
                </a:ext>
              </a:extLst>
            </p:cNvPr>
            <p:cNvSpPr>
              <a:spLocks/>
            </p:cNvSpPr>
            <p:nvPr/>
          </p:nvSpPr>
          <p:spPr bwMode="auto">
            <a:xfrm>
              <a:off x="10467" y="2291"/>
              <a:ext cx="0" cy="1"/>
            </a:xfrm>
            <a:custGeom>
              <a:avLst/>
              <a:gdLst>
                <a:gd name="T0" fmla="*/ 1 h 1"/>
                <a:gd name="T1" fmla="*/ 0 h 1"/>
                <a:gd name="T2" fmla="*/ 0 h 1"/>
                <a:gd name="T3" fmla="*/ 1 h 1"/>
                <a:gd name="T4" fmla="*/ 1 h 1"/>
                <a:gd name="T5" fmla="*/ 1 h 1"/>
                <a:gd name="T6" fmla="*/ 0 60000 65536"/>
                <a:gd name="T7" fmla="*/ 0 60000 65536"/>
                <a:gd name="T8" fmla="*/ 0 60000 65536"/>
                <a:gd name="T9" fmla="*/ 0 60000 65536"/>
                <a:gd name="T10" fmla="*/ 0 60000 65536"/>
                <a:gd name="T11" fmla="*/ 0 60000 65536"/>
              </a:gdLst>
              <a:ahLst/>
              <a:cxnLst>
                <a:cxn ang="T6">
                  <a:pos x="0" y="T0"/>
                </a:cxn>
                <a:cxn ang="T7">
                  <a:pos x="0" y="T1"/>
                </a:cxn>
                <a:cxn ang="T8">
                  <a:pos x="0" y="T2"/>
                </a:cxn>
                <a:cxn ang="T9">
                  <a:pos x="0" y="T3"/>
                </a:cxn>
                <a:cxn ang="T10">
                  <a:pos x="0" y="T4"/>
                </a:cxn>
                <a:cxn ang="T11">
                  <a:pos x="0" y="T5"/>
                </a:cxn>
              </a:cxnLst>
              <a:rect l="0" t="0" r="r" b="b"/>
              <a:pathLst>
                <a:path h="1">
                  <a:moveTo>
                    <a:pt x="0" y="1"/>
                  </a:moveTo>
                  <a:lnTo>
                    <a:pt x="0" y="0"/>
                  </a:lnTo>
                  <a:lnTo>
                    <a:pt x="0"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32" name="Rectangle 1251">
              <a:extLst>
                <a:ext uri="{FF2B5EF4-FFF2-40B4-BE49-F238E27FC236}">
                  <a16:creationId xmlns:a16="http://schemas.microsoft.com/office/drawing/2014/main" id="{D0B9F198-AED3-44C4-855E-D38016A6CA46}"/>
                </a:ext>
              </a:extLst>
            </p:cNvPr>
            <p:cNvSpPr>
              <a:spLocks noChangeArrowheads="1"/>
            </p:cNvSpPr>
            <p:nvPr/>
          </p:nvSpPr>
          <p:spPr bwMode="auto">
            <a:xfrm>
              <a:off x="10467" y="2268"/>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633" name="Rectangle 1252">
              <a:extLst>
                <a:ext uri="{FF2B5EF4-FFF2-40B4-BE49-F238E27FC236}">
                  <a16:creationId xmlns:a16="http://schemas.microsoft.com/office/drawing/2014/main" id="{A2E5AB95-3445-4F24-9D28-0E0B5C4623E8}"/>
                </a:ext>
              </a:extLst>
            </p:cNvPr>
            <p:cNvSpPr>
              <a:spLocks noChangeArrowheads="1"/>
            </p:cNvSpPr>
            <p:nvPr/>
          </p:nvSpPr>
          <p:spPr bwMode="auto">
            <a:xfrm>
              <a:off x="10469" y="2265"/>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634" name="Freeform 1253">
              <a:extLst>
                <a:ext uri="{FF2B5EF4-FFF2-40B4-BE49-F238E27FC236}">
                  <a16:creationId xmlns:a16="http://schemas.microsoft.com/office/drawing/2014/main" id="{2D74CCB8-AE63-4CC6-8108-A3FBB8B4C877}"/>
                </a:ext>
              </a:extLst>
            </p:cNvPr>
            <p:cNvSpPr>
              <a:spLocks/>
            </p:cNvSpPr>
            <p:nvPr/>
          </p:nvSpPr>
          <p:spPr bwMode="auto">
            <a:xfrm>
              <a:off x="10467" y="2251"/>
              <a:ext cx="2" cy="2"/>
            </a:xfrm>
            <a:custGeom>
              <a:avLst/>
              <a:gdLst>
                <a:gd name="T0" fmla="*/ 2 w 2"/>
                <a:gd name="T1" fmla="*/ 0 h 2"/>
                <a:gd name="T2" fmla="*/ 2 w 2"/>
                <a:gd name="T3" fmla="*/ 0 h 2"/>
                <a:gd name="T4" fmla="*/ 0 w 2"/>
                <a:gd name="T5" fmla="*/ 2 h 2"/>
                <a:gd name="T6" fmla="*/ 2 w 2"/>
                <a:gd name="T7" fmla="*/ 2 h 2"/>
                <a:gd name="T8" fmla="*/ 2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0"/>
                  </a:moveTo>
                  <a:lnTo>
                    <a:pt x="2" y="0"/>
                  </a:lnTo>
                  <a:lnTo>
                    <a:pt x="0" y="2"/>
                  </a:lnTo>
                  <a:lnTo>
                    <a:pt x="2" y="2"/>
                  </a:lnTo>
                  <a:lnTo>
                    <a:pt x="2"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35" name="Rectangle 1254">
              <a:extLst>
                <a:ext uri="{FF2B5EF4-FFF2-40B4-BE49-F238E27FC236}">
                  <a16:creationId xmlns:a16="http://schemas.microsoft.com/office/drawing/2014/main" id="{B1BA8632-A2BB-4B73-9E5C-ED342B227364}"/>
                </a:ext>
              </a:extLst>
            </p:cNvPr>
            <p:cNvSpPr>
              <a:spLocks noChangeArrowheads="1"/>
            </p:cNvSpPr>
            <p:nvPr/>
          </p:nvSpPr>
          <p:spPr bwMode="auto">
            <a:xfrm>
              <a:off x="10469" y="2249"/>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636" name="Freeform 1255">
              <a:extLst>
                <a:ext uri="{FF2B5EF4-FFF2-40B4-BE49-F238E27FC236}">
                  <a16:creationId xmlns:a16="http://schemas.microsoft.com/office/drawing/2014/main" id="{01275276-1A7C-45F6-92B9-A8367296E9B1}"/>
                </a:ext>
              </a:extLst>
            </p:cNvPr>
            <p:cNvSpPr>
              <a:spLocks/>
            </p:cNvSpPr>
            <p:nvPr/>
          </p:nvSpPr>
          <p:spPr bwMode="auto">
            <a:xfrm>
              <a:off x="10467" y="2234"/>
              <a:ext cx="2" cy="0"/>
            </a:xfrm>
            <a:custGeom>
              <a:avLst/>
              <a:gdLst>
                <a:gd name="T0" fmla="*/ 2 w 2"/>
                <a:gd name="T1" fmla="*/ 2 w 2"/>
                <a:gd name="T2" fmla="*/ 0 w 2"/>
                <a:gd name="T3" fmla="*/ 2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2" y="0"/>
                  </a:lnTo>
                  <a:lnTo>
                    <a:pt x="0" y="0"/>
                  </a:lnTo>
                  <a:lnTo>
                    <a:pt x="2"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37" name="Rectangle 1256">
              <a:extLst>
                <a:ext uri="{FF2B5EF4-FFF2-40B4-BE49-F238E27FC236}">
                  <a16:creationId xmlns:a16="http://schemas.microsoft.com/office/drawing/2014/main" id="{EF7536C7-2CE7-416A-9BF2-B0B19F55851E}"/>
                </a:ext>
              </a:extLst>
            </p:cNvPr>
            <p:cNvSpPr>
              <a:spLocks noChangeArrowheads="1"/>
            </p:cNvSpPr>
            <p:nvPr/>
          </p:nvSpPr>
          <p:spPr bwMode="auto">
            <a:xfrm>
              <a:off x="10469" y="2236"/>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638" name="Rectangle 1257">
              <a:extLst>
                <a:ext uri="{FF2B5EF4-FFF2-40B4-BE49-F238E27FC236}">
                  <a16:creationId xmlns:a16="http://schemas.microsoft.com/office/drawing/2014/main" id="{796B380F-9CAB-415C-A505-BE838E79618C}"/>
                </a:ext>
              </a:extLst>
            </p:cNvPr>
            <p:cNvSpPr>
              <a:spLocks noChangeArrowheads="1"/>
            </p:cNvSpPr>
            <p:nvPr/>
          </p:nvSpPr>
          <p:spPr bwMode="auto">
            <a:xfrm>
              <a:off x="10455" y="2294"/>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639" name="Rectangle 1258">
              <a:extLst>
                <a:ext uri="{FF2B5EF4-FFF2-40B4-BE49-F238E27FC236}">
                  <a16:creationId xmlns:a16="http://schemas.microsoft.com/office/drawing/2014/main" id="{7051BDC7-B36E-4233-AF1F-0FDA074DA62E}"/>
                </a:ext>
              </a:extLst>
            </p:cNvPr>
            <p:cNvSpPr>
              <a:spLocks noChangeArrowheads="1"/>
            </p:cNvSpPr>
            <p:nvPr/>
          </p:nvSpPr>
          <p:spPr bwMode="auto">
            <a:xfrm>
              <a:off x="10455" y="2299"/>
              <a:ext cx="1" cy="2"/>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640" name="Freeform 1259">
              <a:extLst>
                <a:ext uri="{FF2B5EF4-FFF2-40B4-BE49-F238E27FC236}">
                  <a16:creationId xmlns:a16="http://schemas.microsoft.com/office/drawing/2014/main" id="{2D862780-C49E-4A2D-A676-A29AA8AFB124}"/>
                </a:ext>
              </a:extLst>
            </p:cNvPr>
            <p:cNvSpPr>
              <a:spLocks/>
            </p:cNvSpPr>
            <p:nvPr/>
          </p:nvSpPr>
          <p:spPr bwMode="auto">
            <a:xfrm>
              <a:off x="10453" y="2292"/>
              <a:ext cx="2" cy="2"/>
            </a:xfrm>
            <a:custGeom>
              <a:avLst/>
              <a:gdLst>
                <a:gd name="T0" fmla="*/ 2 w 2"/>
                <a:gd name="T1" fmla="*/ 2 h 2"/>
                <a:gd name="T2" fmla="*/ 2 w 2"/>
                <a:gd name="T3" fmla="*/ 0 h 2"/>
                <a:gd name="T4" fmla="*/ 0 w 2"/>
                <a:gd name="T5" fmla="*/ 2 h 2"/>
                <a:gd name="T6" fmla="*/ 2 w 2"/>
                <a:gd name="T7" fmla="*/ 2 h 2"/>
                <a:gd name="T8" fmla="*/ 2 w 2"/>
                <a:gd name="T9" fmla="*/ 2 h 2"/>
                <a:gd name="T10" fmla="*/ 2 w 2"/>
                <a:gd name="T11" fmla="*/ 2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2">
                  <a:moveTo>
                    <a:pt x="2" y="2"/>
                  </a:moveTo>
                  <a:lnTo>
                    <a:pt x="2" y="0"/>
                  </a:lnTo>
                  <a:lnTo>
                    <a:pt x="0" y="2"/>
                  </a:lnTo>
                  <a:lnTo>
                    <a:pt x="2"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41" name="Freeform 1260">
              <a:extLst>
                <a:ext uri="{FF2B5EF4-FFF2-40B4-BE49-F238E27FC236}">
                  <a16:creationId xmlns:a16="http://schemas.microsoft.com/office/drawing/2014/main" id="{480251DC-20DC-489A-83C5-9E38706F3CF3}"/>
                </a:ext>
              </a:extLst>
            </p:cNvPr>
            <p:cNvSpPr>
              <a:spLocks/>
            </p:cNvSpPr>
            <p:nvPr/>
          </p:nvSpPr>
          <p:spPr bwMode="auto">
            <a:xfrm>
              <a:off x="10455" y="2294"/>
              <a:ext cx="2" cy="2"/>
            </a:xfrm>
            <a:custGeom>
              <a:avLst/>
              <a:gdLst>
                <a:gd name="T0" fmla="*/ 2 w 2"/>
                <a:gd name="T1" fmla="*/ 2 h 2"/>
                <a:gd name="T2" fmla="*/ 2 w 2"/>
                <a:gd name="T3" fmla="*/ 0 h 2"/>
                <a:gd name="T4" fmla="*/ 0 w 2"/>
                <a:gd name="T5" fmla="*/ 0 h 2"/>
                <a:gd name="T6" fmla="*/ 2 w 2"/>
                <a:gd name="T7" fmla="*/ 2 h 2"/>
                <a:gd name="T8" fmla="*/ 2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2"/>
                  </a:moveTo>
                  <a:lnTo>
                    <a:pt x="2" y="0"/>
                  </a:lnTo>
                  <a:lnTo>
                    <a:pt x="0" y="0"/>
                  </a:lnTo>
                  <a:lnTo>
                    <a:pt x="2"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42" name="Freeform 1261">
              <a:extLst>
                <a:ext uri="{FF2B5EF4-FFF2-40B4-BE49-F238E27FC236}">
                  <a16:creationId xmlns:a16="http://schemas.microsoft.com/office/drawing/2014/main" id="{E57375F3-9ED0-4FF3-A216-97DF97C62DAE}"/>
                </a:ext>
              </a:extLst>
            </p:cNvPr>
            <p:cNvSpPr>
              <a:spLocks/>
            </p:cNvSpPr>
            <p:nvPr/>
          </p:nvSpPr>
          <p:spPr bwMode="auto">
            <a:xfrm>
              <a:off x="10460" y="2303"/>
              <a:ext cx="2" cy="1"/>
            </a:xfrm>
            <a:custGeom>
              <a:avLst/>
              <a:gdLst>
                <a:gd name="T0" fmla="*/ 0 w 2"/>
                <a:gd name="T1" fmla="*/ 0 h 1"/>
                <a:gd name="T2" fmla="*/ 0 w 2"/>
                <a:gd name="T3" fmla="*/ 1 h 1"/>
                <a:gd name="T4" fmla="*/ 2 w 2"/>
                <a:gd name="T5" fmla="*/ 1 h 1"/>
                <a:gd name="T6" fmla="*/ 2 w 2"/>
                <a:gd name="T7" fmla="*/ 1 h 1"/>
                <a:gd name="T8" fmla="*/ 2 w 2"/>
                <a:gd name="T9" fmla="*/ 1 h 1"/>
                <a:gd name="T10" fmla="*/ 0 w 2"/>
                <a:gd name="T11" fmla="*/ 0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1">
                  <a:moveTo>
                    <a:pt x="0" y="0"/>
                  </a:moveTo>
                  <a:lnTo>
                    <a:pt x="0" y="1"/>
                  </a:lnTo>
                  <a:lnTo>
                    <a:pt x="2" y="1"/>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43" name="Rectangle 1262">
              <a:extLst>
                <a:ext uri="{FF2B5EF4-FFF2-40B4-BE49-F238E27FC236}">
                  <a16:creationId xmlns:a16="http://schemas.microsoft.com/office/drawing/2014/main" id="{DF98A1BC-DE29-4B07-9272-D7F88389DDBF}"/>
                </a:ext>
              </a:extLst>
            </p:cNvPr>
            <p:cNvSpPr>
              <a:spLocks noChangeArrowheads="1"/>
            </p:cNvSpPr>
            <p:nvPr/>
          </p:nvSpPr>
          <p:spPr bwMode="auto">
            <a:xfrm>
              <a:off x="10453" y="2284"/>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644" name="Freeform 1263">
              <a:extLst>
                <a:ext uri="{FF2B5EF4-FFF2-40B4-BE49-F238E27FC236}">
                  <a16:creationId xmlns:a16="http://schemas.microsoft.com/office/drawing/2014/main" id="{C498C9FE-CF17-481D-A981-4D7E3EE4C343}"/>
                </a:ext>
              </a:extLst>
            </p:cNvPr>
            <p:cNvSpPr>
              <a:spLocks/>
            </p:cNvSpPr>
            <p:nvPr/>
          </p:nvSpPr>
          <p:spPr bwMode="auto">
            <a:xfrm>
              <a:off x="10455" y="2301"/>
              <a:ext cx="2" cy="2"/>
            </a:xfrm>
            <a:custGeom>
              <a:avLst/>
              <a:gdLst>
                <a:gd name="T0" fmla="*/ 0 w 2"/>
                <a:gd name="T1" fmla="*/ 0 h 2"/>
                <a:gd name="T2" fmla="*/ 0 w 2"/>
                <a:gd name="T3" fmla="*/ 2 h 2"/>
                <a:gd name="T4" fmla="*/ 0 w 2"/>
                <a:gd name="T5" fmla="*/ 2 h 2"/>
                <a:gd name="T6" fmla="*/ 2 w 2"/>
                <a:gd name="T7" fmla="*/ 2 h 2"/>
                <a:gd name="T8" fmla="*/ 0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0"/>
                  </a:moveTo>
                  <a:lnTo>
                    <a:pt x="0" y="2"/>
                  </a:lnTo>
                  <a:lnTo>
                    <a:pt x="2" y="2"/>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45" name="Freeform 1264">
              <a:extLst>
                <a:ext uri="{FF2B5EF4-FFF2-40B4-BE49-F238E27FC236}">
                  <a16:creationId xmlns:a16="http://schemas.microsoft.com/office/drawing/2014/main" id="{7023FBCB-A86A-4708-AEDA-34DAC81BA9DA}"/>
                </a:ext>
              </a:extLst>
            </p:cNvPr>
            <p:cNvSpPr>
              <a:spLocks/>
            </p:cNvSpPr>
            <p:nvPr/>
          </p:nvSpPr>
          <p:spPr bwMode="auto">
            <a:xfrm>
              <a:off x="10453" y="2277"/>
              <a:ext cx="2" cy="2"/>
            </a:xfrm>
            <a:custGeom>
              <a:avLst/>
              <a:gdLst>
                <a:gd name="T0" fmla="*/ 2 w 2"/>
                <a:gd name="T1" fmla="*/ 2 h 2"/>
                <a:gd name="T2" fmla="*/ 2 w 2"/>
                <a:gd name="T3" fmla="*/ 2 h 2"/>
                <a:gd name="T4" fmla="*/ 2 w 2"/>
                <a:gd name="T5" fmla="*/ 0 h 2"/>
                <a:gd name="T6" fmla="*/ 0 w 2"/>
                <a:gd name="T7" fmla="*/ 0 h 2"/>
                <a:gd name="T8" fmla="*/ 0 w 2"/>
                <a:gd name="T9" fmla="*/ 2 h 2"/>
                <a:gd name="T10" fmla="*/ 0 w 2"/>
                <a:gd name="T11" fmla="*/ 2 h 2"/>
                <a:gd name="T12" fmla="*/ 2 w 2"/>
                <a:gd name="T13" fmla="*/ 2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2" y="2"/>
                  </a:moveTo>
                  <a:lnTo>
                    <a:pt x="2" y="2"/>
                  </a:lnTo>
                  <a:lnTo>
                    <a:pt x="2" y="0"/>
                  </a:lnTo>
                  <a:lnTo>
                    <a:pt x="0" y="0"/>
                  </a:lnTo>
                  <a:lnTo>
                    <a:pt x="0" y="2"/>
                  </a:lnTo>
                  <a:lnTo>
                    <a:pt x="2"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46" name="Freeform 1265">
              <a:extLst>
                <a:ext uri="{FF2B5EF4-FFF2-40B4-BE49-F238E27FC236}">
                  <a16:creationId xmlns:a16="http://schemas.microsoft.com/office/drawing/2014/main" id="{51A55521-3E67-4F87-BF3F-E01275DCDD6C}"/>
                </a:ext>
              </a:extLst>
            </p:cNvPr>
            <p:cNvSpPr>
              <a:spLocks/>
            </p:cNvSpPr>
            <p:nvPr/>
          </p:nvSpPr>
          <p:spPr bwMode="auto">
            <a:xfrm>
              <a:off x="10453" y="2287"/>
              <a:ext cx="2" cy="0"/>
            </a:xfrm>
            <a:custGeom>
              <a:avLst/>
              <a:gdLst>
                <a:gd name="T0" fmla="*/ 2 w 2"/>
                <a:gd name="T1" fmla="*/ 0 w 2"/>
                <a:gd name="T2" fmla="*/ 0 w 2"/>
                <a:gd name="T3" fmla="*/ 0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0" y="0"/>
                  </a:lnTo>
                  <a:lnTo>
                    <a:pt x="2"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47" name="Freeform 1266">
              <a:extLst>
                <a:ext uri="{FF2B5EF4-FFF2-40B4-BE49-F238E27FC236}">
                  <a16:creationId xmlns:a16="http://schemas.microsoft.com/office/drawing/2014/main" id="{D44C3912-9F13-4034-9231-58D9EA3A445D}"/>
                </a:ext>
              </a:extLst>
            </p:cNvPr>
            <p:cNvSpPr>
              <a:spLocks/>
            </p:cNvSpPr>
            <p:nvPr/>
          </p:nvSpPr>
          <p:spPr bwMode="auto">
            <a:xfrm>
              <a:off x="10458" y="2273"/>
              <a:ext cx="2" cy="2"/>
            </a:xfrm>
            <a:custGeom>
              <a:avLst/>
              <a:gdLst>
                <a:gd name="T0" fmla="*/ 2 w 2"/>
                <a:gd name="T1" fmla="*/ 2 h 2"/>
                <a:gd name="T2" fmla="*/ 2 w 2"/>
                <a:gd name="T3" fmla="*/ 2 h 2"/>
                <a:gd name="T4" fmla="*/ 2 w 2"/>
                <a:gd name="T5" fmla="*/ 0 h 2"/>
                <a:gd name="T6" fmla="*/ 0 w 2"/>
                <a:gd name="T7" fmla="*/ 0 h 2"/>
                <a:gd name="T8" fmla="*/ 0 w 2"/>
                <a:gd name="T9" fmla="*/ 0 h 2"/>
                <a:gd name="T10" fmla="*/ 0 w 2"/>
                <a:gd name="T11" fmla="*/ 2 h 2"/>
                <a:gd name="T12" fmla="*/ 2 w 2"/>
                <a:gd name="T13" fmla="*/ 2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2" y="2"/>
                  </a:moveTo>
                  <a:lnTo>
                    <a:pt x="2" y="2"/>
                  </a:lnTo>
                  <a:lnTo>
                    <a:pt x="2" y="0"/>
                  </a:lnTo>
                  <a:lnTo>
                    <a:pt x="0" y="0"/>
                  </a:lnTo>
                  <a:lnTo>
                    <a:pt x="0" y="2"/>
                  </a:lnTo>
                  <a:lnTo>
                    <a:pt x="2"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48" name="Freeform 1267">
              <a:extLst>
                <a:ext uri="{FF2B5EF4-FFF2-40B4-BE49-F238E27FC236}">
                  <a16:creationId xmlns:a16="http://schemas.microsoft.com/office/drawing/2014/main" id="{341FF1D6-3C85-4C34-80DC-390DDF133190}"/>
                </a:ext>
              </a:extLst>
            </p:cNvPr>
            <p:cNvSpPr>
              <a:spLocks/>
            </p:cNvSpPr>
            <p:nvPr/>
          </p:nvSpPr>
          <p:spPr bwMode="auto">
            <a:xfrm>
              <a:off x="10460" y="2310"/>
              <a:ext cx="2" cy="3"/>
            </a:xfrm>
            <a:custGeom>
              <a:avLst/>
              <a:gdLst>
                <a:gd name="T0" fmla="*/ 4 w 1"/>
                <a:gd name="T1" fmla="*/ 0 h 2"/>
                <a:gd name="T2" fmla="*/ 0 w 1"/>
                <a:gd name="T3" fmla="*/ 3 h 2"/>
                <a:gd name="T4" fmla="*/ 0 w 1"/>
                <a:gd name="T5" fmla="*/ 3 h 2"/>
                <a:gd name="T6" fmla="*/ 4 w 1"/>
                <a:gd name="T7" fmla="*/ 5 h 2"/>
                <a:gd name="T8" fmla="*/ 4 w 1"/>
                <a:gd name="T9" fmla="*/ 3 h 2"/>
                <a:gd name="T10" fmla="*/ 4 w 1"/>
                <a:gd name="T11" fmla="*/ 3 h 2"/>
                <a:gd name="T12" fmla="*/ 4 w 1"/>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2">
                  <a:moveTo>
                    <a:pt x="1" y="0"/>
                  </a:moveTo>
                  <a:cubicBezTo>
                    <a:pt x="0" y="1"/>
                    <a:pt x="0" y="1"/>
                    <a:pt x="0" y="1"/>
                  </a:cubicBezTo>
                  <a:cubicBezTo>
                    <a:pt x="0" y="1"/>
                    <a:pt x="0" y="1"/>
                    <a:pt x="0" y="1"/>
                  </a:cubicBezTo>
                  <a:cubicBezTo>
                    <a:pt x="1" y="2"/>
                    <a:pt x="1" y="2"/>
                    <a:pt x="1" y="2"/>
                  </a:cubicBezTo>
                  <a:cubicBezTo>
                    <a:pt x="1" y="1"/>
                    <a:pt x="1" y="1"/>
                    <a:pt x="1" y="1"/>
                  </a:cubicBezTo>
                  <a:cubicBezTo>
                    <a:pt x="1" y="1"/>
                    <a:pt x="1" y="1"/>
                    <a:pt x="1" y="1"/>
                  </a:cubicBezTo>
                  <a:cubicBezTo>
                    <a:pt x="1" y="1"/>
                    <a:pt x="1" y="0"/>
                    <a:pt x="1" y="0"/>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49" name="Rectangle 1268">
              <a:extLst>
                <a:ext uri="{FF2B5EF4-FFF2-40B4-BE49-F238E27FC236}">
                  <a16:creationId xmlns:a16="http://schemas.microsoft.com/office/drawing/2014/main" id="{B67677DC-87DC-4E09-BFF6-D1D6FF808D72}"/>
                </a:ext>
              </a:extLst>
            </p:cNvPr>
            <p:cNvSpPr>
              <a:spLocks noChangeArrowheads="1"/>
            </p:cNvSpPr>
            <p:nvPr/>
          </p:nvSpPr>
          <p:spPr bwMode="auto">
            <a:xfrm>
              <a:off x="10457" y="2304"/>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650" name="Freeform 1269">
              <a:extLst>
                <a:ext uri="{FF2B5EF4-FFF2-40B4-BE49-F238E27FC236}">
                  <a16:creationId xmlns:a16="http://schemas.microsoft.com/office/drawing/2014/main" id="{3F684E4C-82E7-4C28-8CEB-9E04E81D7918}"/>
                </a:ext>
              </a:extLst>
            </p:cNvPr>
            <p:cNvSpPr>
              <a:spLocks/>
            </p:cNvSpPr>
            <p:nvPr/>
          </p:nvSpPr>
          <p:spPr bwMode="auto">
            <a:xfrm>
              <a:off x="10462" y="2304"/>
              <a:ext cx="0" cy="2"/>
            </a:xfrm>
            <a:custGeom>
              <a:avLst/>
              <a:gdLst>
                <a:gd name="T0" fmla="*/ 2 h 2"/>
                <a:gd name="T1" fmla="*/ 2 h 2"/>
                <a:gd name="T2" fmla="*/ 2 h 2"/>
                <a:gd name="T3" fmla="*/ 0 h 2"/>
                <a:gd name="T4" fmla="*/ 2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2"/>
                  </a:moveTo>
                  <a:lnTo>
                    <a:pt x="0" y="2"/>
                  </a:ln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51" name="Freeform 1270">
              <a:extLst>
                <a:ext uri="{FF2B5EF4-FFF2-40B4-BE49-F238E27FC236}">
                  <a16:creationId xmlns:a16="http://schemas.microsoft.com/office/drawing/2014/main" id="{D5CE0866-3004-4011-8265-DA247BDA9F8D}"/>
                </a:ext>
              </a:extLst>
            </p:cNvPr>
            <p:cNvSpPr>
              <a:spLocks/>
            </p:cNvSpPr>
            <p:nvPr/>
          </p:nvSpPr>
          <p:spPr bwMode="auto">
            <a:xfrm>
              <a:off x="10458" y="2287"/>
              <a:ext cx="4" cy="4"/>
            </a:xfrm>
            <a:custGeom>
              <a:avLst/>
              <a:gdLst>
                <a:gd name="T0" fmla="*/ 8 w 2"/>
                <a:gd name="T1" fmla="*/ 8 h 2"/>
                <a:gd name="T2" fmla="*/ 8 w 2"/>
                <a:gd name="T3" fmla="*/ 8 h 2"/>
                <a:gd name="T4" fmla="*/ 4 w 2"/>
                <a:gd name="T5" fmla="*/ 8 h 2"/>
                <a:gd name="T6" fmla="*/ 4 w 2"/>
                <a:gd name="T7" fmla="*/ 4 h 2"/>
                <a:gd name="T8" fmla="*/ 4 w 2"/>
                <a:gd name="T9" fmla="*/ 0 h 2"/>
                <a:gd name="T10" fmla="*/ 4 w 2"/>
                <a:gd name="T11" fmla="*/ 0 h 2"/>
                <a:gd name="T12" fmla="*/ 0 w 2"/>
                <a:gd name="T13" fmla="*/ 4 h 2"/>
                <a:gd name="T14" fmla="*/ 4 w 2"/>
                <a:gd name="T15" fmla="*/ 8 h 2"/>
                <a:gd name="T16" fmla="*/ 8 w 2"/>
                <a:gd name="T17" fmla="*/ 8 h 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 h="2">
                  <a:moveTo>
                    <a:pt x="2" y="2"/>
                  </a:moveTo>
                  <a:cubicBezTo>
                    <a:pt x="2" y="2"/>
                    <a:pt x="2" y="2"/>
                    <a:pt x="2" y="2"/>
                  </a:cubicBezTo>
                  <a:cubicBezTo>
                    <a:pt x="1" y="2"/>
                    <a:pt x="1" y="2"/>
                    <a:pt x="1" y="2"/>
                  </a:cubicBezTo>
                  <a:cubicBezTo>
                    <a:pt x="1" y="1"/>
                    <a:pt x="1" y="1"/>
                    <a:pt x="1" y="1"/>
                  </a:cubicBezTo>
                  <a:cubicBezTo>
                    <a:pt x="1" y="0"/>
                    <a:pt x="1" y="0"/>
                    <a:pt x="1" y="0"/>
                  </a:cubicBezTo>
                  <a:cubicBezTo>
                    <a:pt x="1" y="0"/>
                    <a:pt x="1" y="0"/>
                    <a:pt x="1" y="0"/>
                  </a:cubicBezTo>
                  <a:cubicBezTo>
                    <a:pt x="0" y="0"/>
                    <a:pt x="0" y="1"/>
                    <a:pt x="0" y="1"/>
                  </a:cubicBezTo>
                  <a:cubicBezTo>
                    <a:pt x="1" y="2"/>
                    <a:pt x="1" y="2"/>
                    <a:pt x="1" y="2"/>
                  </a:cubicBezTo>
                  <a:lnTo>
                    <a:pt x="2"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52" name="Freeform 1271">
              <a:extLst>
                <a:ext uri="{FF2B5EF4-FFF2-40B4-BE49-F238E27FC236}">
                  <a16:creationId xmlns:a16="http://schemas.microsoft.com/office/drawing/2014/main" id="{BBD04FD0-F42D-4CBB-B0B4-269504A93E52}"/>
                </a:ext>
              </a:extLst>
            </p:cNvPr>
            <p:cNvSpPr>
              <a:spLocks/>
            </p:cNvSpPr>
            <p:nvPr/>
          </p:nvSpPr>
          <p:spPr bwMode="auto">
            <a:xfrm>
              <a:off x="10460" y="2296"/>
              <a:ext cx="2" cy="2"/>
            </a:xfrm>
            <a:custGeom>
              <a:avLst/>
              <a:gdLst>
                <a:gd name="T0" fmla="*/ 4 w 1"/>
                <a:gd name="T1" fmla="*/ 0 h 1"/>
                <a:gd name="T2" fmla="*/ 0 w 1"/>
                <a:gd name="T3" fmla="*/ 0 h 1"/>
                <a:gd name="T4" fmla="*/ 0 w 1"/>
                <a:gd name="T5" fmla="*/ 0 h 1"/>
                <a:gd name="T6" fmla="*/ 0 w 1"/>
                <a:gd name="T7" fmla="*/ 4 h 1"/>
                <a:gd name="T8" fmla="*/ 4 w 1"/>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1" y="0"/>
                  </a:moveTo>
                  <a:cubicBezTo>
                    <a:pt x="0" y="0"/>
                    <a:pt x="0" y="0"/>
                    <a:pt x="0" y="0"/>
                  </a:cubicBezTo>
                  <a:cubicBezTo>
                    <a:pt x="0" y="0"/>
                    <a:pt x="0" y="0"/>
                    <a:pt x="0" y="0"/>
                  </a:cubicBezTo>
                  <a:cubicBezTo>
                    <a:pt x="0" y="0"/>
                    <a:pt x="0" y="1"/>
                    <a:pt x="0" y="1"/>
                  </a:cubicBezTo>
                  <a:lnTo>
                    <a:pt x="1"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53" name="Freeform 1272">
              <a:extLst>
                <a:ext uri="{FF2B5EF4-FFF2-40B4-BE49-F238E27FC236}">
                  <a16:creationId xmlns:a16="http://schemas.microsoft.com/office/drawing/2014/main" id="{9517E35D-589B-4FC7-9078-10FA7C459194}"/>
                </a:ext>
              </a:extLst>
            </p:cNvPr>
            <p:cNvSpPr>
              <a:spLocks/>
            </p:cNvSpPr>
            <p:nvPr/>
          </p:nvSpPr>
          <p:spPr bwMode="auto">
            <a:xfrm>
              <a:off x="10458" y="2242"/>
              <a:ext cx="2" cy="2"/>
            </a:xfrm>
            <a:custGeom>
              <a:avLst/>
              <a:gdLst>
                <a:gd name="T0" fmla="*/ 4 w 1"/>
                <a:gd name="T1" fmla="*/ 0 h 1"/>
                <a:gd name="T2" fmla="*/ 4 w 1"/>
                <a:gd name="T3" fmla="*/ 0 h 1"/>
                <a:gd name="T4" fmla="*/ 0 w 1"/>
                <a:gd name="T5" fmla="*/ 4 h 1"/>
                <a:gd name="T6" fmla="*/ 0 w 1"/>
                <a:gd name="T7" fmla="*/ 4 h 1"/>
                <a:gd name="T8" fmla="*/ 4 w 1"/>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1" y="0"/>
                  </a:moveTo>
                  <a:cubicBezTo>
                    <a:pt x="1" y="0"/>
                    <a:pt x="1" y="0"/>
                    <a:pt x="1" y="0"/>
                  </a:cubicBezTo>
                  <a:cubicBezTo>
                    <a:pt x="0" y="0"/>
                    <a:pt x="0" y="0"/>
                    <a:pt x="0" y="1"/>
                  </a:cubicBezTo>
                  <a:cubicBezTo>
                    <a:pt x="0" y="1"/>
                    <a:pt x="0" y="1"/>
                    <a:pt x="0" y="1"/>
                  </a:cubicBezTo>
                  <a:cubicBezTo>
                    <a:pt x="1" y="1"/>
                    <a:pt x="1" y="0"/>
                    <a:pt x="1" y="0"/>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54" name="Freeform 1273">
              <a:extLst>
                <a:ext uri="{FF2B5EF4-FFF2-40B4-BE49-F238E27FC236}">
                  <a16:creationId xmlns:a16="http://schemas.microsoft.com/office/drawing/2014/main" id="{F9E7C5FD-8F16-42C1-B1FB-549A767161D7}"/>
                </a:ext>
              </a:extLst>
            </p:cNvPr>
            <p:cNvSpPr>
              <a:spLocks/>
            </p:cNvSpPr>
            <p:nvPr/>
          </p:nvSpPr>
          <p:spPr bwMode="auto">
            <a:xfrm>
              <a:off x="10458" y="2249"/>
              <a:ext cx="2" cy="4"/>
            </a:xfrm>
            <a:custGeom>
              <a:avLst/>
              <a:gdLst>
                <a:gd name="T0" fmla="*/ 4 w 1"/>
                <a:gd name="T1" fmla="*/ 4 h 2"/>
                <a:gd name="T2" fmla="*/ 4 w 1"/>
                <a:gd name="T3" fmla="*/ 4 h 2"/>
                <a:gd name="T4" fmla="*/ 4 w 1"/>
                <a:gd name="T5" fmla="*/ 0 h 2"/>
                <a:gd name="T6" fmla="*/ 0 w 1"/>
                <a:gd name="T7" fmla="*/ 4 h 2"/>
                <a:gd name="T8" fmla="*/ 0 w 1"/>
                <a:gd name="T9" fmla="*/ 4 h 2"/>
                <a:gd name="T10" fmla="*/ 4 w 1"/>
                <a:gd name="T11" fmla="*/ 8 h 2"/>
                <a:gd name="T12" fmla="*/ 4 w 1"/>
                <a:gd name="T13" fmla="*/ 4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2">
                  <a:moveTo>
                    <a:pt x="1" y="1"/>
                  </a:moveTo>
                  <a:cubicBezTo>
                    <a:pt x="1" y="1"/>
                    <a:pt x="1" y="1"/>
                    <a:pt x="1" y="1"/>
                  </a:cubicBezTo>
                  <a:cubicBezTo>
                    <a:pt x="1" y="1"/>
                    <a:pt x="1" y="0"/>
                    <a:pt x="1" y="0"/>
                  </a:cubicBezTo>
                  <a:cubicBezTo>
                    <a:pt x="0" y="0"/>
                    <a:pt x="0" y="1"/>
                    <a:pt x="0" y="1"/>
                  </a:cubicBezTo>
                  <a:cubicBezTo>
                    <a:pt x="0" y="1"/>
                    <a:pt x="0" y="1"/>
                    <a:pt x="0" y="1"/>
                  </a:cubicBezTo>
                  <a:cubicBezTo>
                    <a:pt x="1" y="2"/>
                    <a:pt x="1" y="2"/>
                    <a:pt x="1" y="2"/>
                  </a:cubicBezTo>
                  <a:lnTo>
                    <a:pt x="1"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55" name="Freeform 1274">
              <a:extLst>
                <a:ext uri="{FF2B5EF4-FFF2-40B4-BE49-F238E27FC236}">
                  <a16:creationId xmlns:a16="http://schemas.microsoft.com/office/drawing/2014/main" id="{0DE41097-74FF-4F7F-9431-182DF23513AC}"/>
                </a:ext>
              </a:extLst>
            </p:cNvPr>
            <p:cNvSpPr>
              <a:spLocks/>
            </p:cNvSpPr>
            <p:nvPr/>
          </p:nvSpPr>
          <p:spPr bwMode="auto">
            <a:xfrm>
              <a:off x="10453" y="2261"/>
              <a:ext cx="2" cy="2"/>
            </a:xfrm>
            <a:custGeom>
              <a:avLst/>
              <a:gdLst>
                <a:gd name="T0" fmla="*/ 0 w 2"/>
                <a:gd name="T1" fmla="*/ 2 h 2"/>
                <a:gd name="T2" fmla="*/ 2 w 2"/>
                <a:gd name="T3" fmla="*/ 0 h 2"/>
                <a:gd name="T4" fmla="*/ 2 w 2"/>
                <a:gd name="T5" fmla="*/ 0 h 2"/>
                <a:gd name="T6" fmla="*/ 2 w 2"/>
                <a:gd name="T7" fmla="*/ 0 h 2"/>
                <a:gd name="T8" fmla="*/ 0 w 2"/>
                <a:gd name="T9" fmla="*/ 0 h 2"/>
                <a:gd name="T10" fmla="*/ 0 w 2"/>
                <a:gd name="T11" fmla="*/ 0 h 2"/>
                <a:gd name="T12" fmla="*/ 0 w 2"/>
                <a:gd name="T13" fmla="*/ 2 h 2"/>
                <a:gd name="T14" fmla="*/ 0 w 2"/>
                <a:gd name="T15" fmla="*/ 2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2">
                  <a:moveTo>
                    <a:pt x="0" y="2"/>
                  </a:moveTo>
                  <a:lnTo>
                    <a:pt x="2" y="0"/>
                  </a:ln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56" name="Freeform 1275">
              <a:extLst>
                <a:ext uri="{FF2B5EF4-FFF2-40B4-BE49-F238E27FC236}">
                  <a16:creationId xmlns:a16="http://schemas.microsoft.com/office/drawing/2014/main" id="{D055F4FB-059D-4B48-8511-99C04F1FEFC5}"/>
                </a:ext>
              </a:extLst>
            </p:cNvPr>
            <p:cNvSpPr>
              <a:spLocks/>
            </p:cNvSpPr>
            <p:nvPr/>
          </p:nvSpPr>
          <p:spPr bwMode="auto">
            <a:xfrm>
              <a:off x="10452" y="2246"/>
              <a:ext cx="1" cy="2"/>
            </a:xfrm>
            <a:custGeom>
              <a:avLst/>
              <a:gdLst>
                <a:gd name="T0" fmla="*/ 1 w 1"/>
                <a:gd name="T1" fmla="*/ 0 h 2"/>
                <a:gd name="T2" fmla="*/ 1 w 1"/>
                <a:gd name="T3" fmla="*/ 0 h 2"/>
                <a:gd name="T4" fmla="*/ 1 w 1"/>
                <a:gd name="T5" fmla="*/ 0 h 2"/>
                <a:gd name="T6" fmla="*/ 0 w 1"/>
                <a:gd name="T7" fmla="*/ 2 h 2"/>
                <a:gd name="T8" fmla="*/ 0 w 1"/>
                <a:gd name="T9" fmla="*/ 2 h 2"/>
                <a:gd name="T10" fmla="*/ 1 w 1"/>
                <a:gd name="T11" fmla="*/ 2 h 2"/>
                <a:gd name="T12" fmla="*/ 1 w 1"/>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2">
                  <a:moveTo>
                    <a:pt x="1" y="0"/>
                  </a:moveTo>
                  <a:lnTo>
                    <a:pt x="1" y="0"/>
                  </a:lnTo>
                  <a:lnTo>
                    <a:pt x="0" y="2"/>
                  </a:lnTo>
                  <a:lnTo>
                    <a:pt x="1" y="2"/>
                  </a:lnTo>
                  <a:lnTo>
                    <a:pt x="1"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57" name="Freeform 1276">
              <a:extLst>
                <a:ext uri="{FF2B5EF4-FFF2-40B4-BE49-F238E27FC236}">
                  <a16:creationId xmlns:a16="http://schemas.microsoft.com/office/drawing/2014/main" id="{CD328E43-B56E-4FCE-9DCF-54F5F4DFCB95}"/>
                </a:ext>
              </a:extLst>
            </p:cNvPr>
            <p:cNvSpPr>
              <a:spLocks/>
            </p:cNvSpPr>
            <p:nvPr/>
          </p:nvSpPr>
          <p:spPr bwMode="auto">
            <a:xfrm>
              <a:off x="10439" y="2261"/>
              <a:ext cx="2" cy="2"/>
            </a:xfrm>
            <a:custGeom>
              <a:avLst/>
              <a:gdLst>
                <a:gd name="T0" fmla="*/ 4 w 1"/>
                <a:gd name="T1" fmla="*/ 0 h 1"/>
                <a:gd name="T2" fmla="*/ 4 w 1"/>
                <a:gd name="T3" fmla="*/ 0 h 1"/>
                <a:gd name="T4" fmla="*/ 4 w 1"/>
                <a:gd name="T5" fmla="*/ 4 h 1"/>
                <a:gd name="T6" fmla="*/ 4 w 1"/>
                <a:gd name="T7" fmla="*/ 0 h 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 h="1">
                  <a:moveTo>
                    <a:pt x="1" y="0"/>
                  </a:moveTo>
                  <a:cubicBezTo>
                    <a:pt x="1" y="0"/>
                    <a:pt x="1" y="0"/>
                    <a:pt x="1" y="0"/>
                  </a:cubicBezTo>
                  <a:cubicBezTo>
                    <a:pt x="1" y="0"/>
                    <a:pt x="0" y="1"/>
                    <a:pt x="1" y="1"/>
                  </a:cubicBezTo>
                  <a:cubicBezTo>
                    <a:pt x="1" y="1"/>
                    <a:pt x="1" y="1"/>
                    <a:pt x="1" y="0"/>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58" name="Freeform 1277">
              <a:extLst>
                <a:ext uri="{FF2B5EF4-FFF2-40B4-BE49-F238E27FC236}">
                  <a16:creationId xmlns:a16="http://schemas.microsoft.com/office/drawing/2014/main" id="{73BD2864-7637-4C16-9937-02514FE65EF3}"/>
                </a:ext>
              </a:extLst>
            </p:cNvPr>
            <p:cNvSpPr>
              <a:spLocks/>
            </p:cNvSpPr>
            <p:nvPr/>
          </p:nvSpPr>
          <p:spPr bwMode="auto">
            <a:xfrm>
              <a:off x="10446" y="2267"/>
              <a:ext cx="2" cy="1"/>
            </a:xfrm>
            <a:custGeom>
              <a:avLst/>
              <a:gdLst>
                <a:gd name="T0" fmla="*/ 2 w 2"/>
                <a:gd name="T1" fmla="*/ 1 h 1"/>
                <a:gd name="T2" fmla="*/ 2 w 2"/>
                <a:gd name="T3" fmla="*/ 1 h 1"/>
                <a:gd name="T4" fmla="*/ 2 w 2"/>
                <a:gd name="T5" fmla="*/ 1 h 1"/>
                <a:gd name="T6" fmla="*/ 2 w 2"/>
                <a:gd name="T7" fmla="*/ 0 h 1"/>
                <a:gd name="T8" fmla="*/ 2 w 2"/>
                <a:gd name="T9" fmla="*/ 0 h 1"/>
                <a:gd name="T10" fmla="*/ 2 w 2"/>
                <a:gd name="T11" fmla="*/ 0 h 1"/>
                <a:gd name="T12" fmla="*/ 0 w 2"/>
                <a:gd name="T13" fmla="*/ 0 h 1"/>
                <a:gd name="T14" fmla="*/ 0 w 2"/>
                <a:gd name="T15" fmla="*/ 0 h 1"/>
                <a:gd name="T16" fmla="*/ 2 w 2"/>
                <a:gd name="T17" fmla="*/ 1 h 1"/>
                <a:gd name="T18" fmla="*/ 2 w 2"/>
                <a:gd name="T19" fmla="*/ 1 h 1"/>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 h="1">
                  <a:moveTo>
                    <a:pt x="2" y="1"/>
                  </a:moveTo>
                  <a:lnTo>
                    <a:pt x="2" y="1"/>
                  </a:lnTo>
                  <a:lnTo>
                    <a:pt x="2" y="0"/>
                  </a:lnTo>
                  <a:lnTo>
                    <a:pt x="0" y="0"/>
                  </a:lnTo>
                  <a:lnTo>
                    <a:pt x="2"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59" name="Rectangle 1278">
              <a:extLst>
                <a:ext uri="{FF2B5EF4-FFF2-40B4-BE49-F238E27FC236}">
                  <a16:creationId xmlns:a16="http://schemas.microsoft.com/office/drawing/2014/main" id="{643DEDFC-ABB7-4372-B92D-C3257691C1AD}"/>
                </a:ext>
              </a:extLst>
            </p:cNvPr>
            <p:cNvSpPr>
              <a:spLocks noChangeArrowheads="1"/>
            </p:cNvSpPr>
            <p:nvPr/>
          </p:nvSpPr>
          <p:spPr bwMode="auto">
            <a:xfrm>
              <a:off x="10441" y="2263"/>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660" name="Freeform 1279">
              <a:extLst>
                <a:ext uri="{FF2B5EF4-FFF2-40B4-BE49-F238E27FC236}">
                  <a16:creationId xmlns:a16="http://schemas.microsoft.com/office/drawing/2014/main" id="{98ACD1FC-1019-407B-BC57-61A34220B8E9}"/>
                </a:ext>
              </a:extLst>
            </p:cNvPr>
            <p:cNvSpPr>
              <a:spLocks/>
            </p:cNvSpPr>
            <p:nvPr/>
          </p:nvSpPr>
          <p:spPr bwMode="auto">
            <a:xfrm>
              <a:off x="10472" y="2234"/>
              <a:ext cx="2" cy="3"/>
            </a:xfrm>
            <a:custGeom>
              <a:avLst/>
              <a:gdLst>
                <a:gd name="T0" fmla="*/ 4 w 1"/>
                <a:gd name="T1" fmla="*/ 5 h 2"/>
                <a:gd name="T2" fmla="*/ 4 w 1"/>
                <a:gd name="T3" fmla="*/ 5 h 2"/>
                <a:gd name="T4" fmla="*/ 4 w 1"/>
                <a:gd name="T5" fmla="*/ 5 h 2"/>
                <a:gd name="T6" fmla="*/ 0 w 1"/>
                <a:gd name="T7" fmla="*/ 0 h 2"/>
                <a:gd name="T8" fmla="*/ 0 w 1"/>
                <a:gd name="T9" fmla="*/ 0 h 2"/>
                <a:gd name="T10" fmla="*/ 0 w 1"/>
                <a:gd name="T11" fmla="*/ 0 h 2"/>
                <a:gd name="T12" fmla="*/ 4 w 1"/>
                <a:gd name="T13" fmla="*/ 5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2">
                  <a:moveTo>
                    <a:pt x="1" y="2"/>
                  </a:moveTo>
                  <a:cubicBezTo>
                    <a:pt x="1" y="2"/>
                    <a:pt x="1" y="2"/>
                    <a:pt x="1" y="2"/>
                  </a:cubicBezTo>
                  <a:cubicBezTo>
                    <a:pt x="1" y="2"/>
                    <a:pt x="1" y="2"/>
                    <a:pt x="1" y="2"/>
                  </a:cubicBezTo>
                  <a:cubicBezTo>
                    <a:pt x="1" y="1"/>
                    <a:pt x="0" y="1"/>
                    <a:pt x="0" y="0"/>
                  </a:cubicBezTo>
                  <a:cubicBezTo>
                    <a:pt x="0" y="0"/>
                    <a:pt x="0" y="0"/>
                    <a:pt x="0" y="0"/>
                  </a:cubicBezTo>
                  <a:cubicBezTo>
                    <a:pt x="0" y="0"/>
                    <a:pt x="0" y="0"/>
                    <a:pt x="0" y="0"/>
                  </a:cubicBezTo>
                  <a:cubicBezTo>
                    <a:pt x="0" y="1"/>
                    <a:pt x="1" y="1"/>
                    <a:pt x="1" y="2"/>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61" name="Freeform 1280">
              <a:extLst>
                <a:ext uri="{FF2B5EF4-FFF2-40B4-BE49-F238E27FC236}">
                  <a16:creationId xmlns:a16="http://schemas.microsoft.com/office/drawing/2014/main" id="{B9CDB1B1-5697-4A8C-B5FB-0CDA87B858A8}"/>
                </a:ext>
              </a:extLst>
            </p:cNvPr>
            <p:cNvSpPr>
              <a:spLocks/>
            </p:cNvSpPr>
            <p:nvPr/>
          </p:nvSpPr>
          <p:spPr bwMode="auto">
            <a:xfrm>
              <a:off x="10441" y="2263"/>
              <a:ext cx="2" cy="2"/>
            </a:xfrm>
            <a:custGeom>
              <a:avLst/>
              <a:gdLst>
                <a:gd name="T0" fmla="*/ 0 w 2"/>
                <a:gd name="T1" fmla="*/ 0 h 2"/>
                <a:gd name="T2" fmla="*/ 0 w 2"/>
                <a:gd name="T3" fmla="*/ 2 h 2"/>
                <a:gd name="T4" fmla="*/ 2 w 2"/>
                <a:gd name="T5" fmla="*/ 2 h 2"/>
                <a:gd name="T6" fmla="*/ 2 w 2"/>
                <a:gd name="T7" fmla="*/ 2 h 2"/>
                <a:gd name="T8" fmla="*/ 2 w 2"/>
                <a:gd name="T9" fmla="*/ 2 h 2"/>
                <a:gd name="T10" fmla="*/ 0 w 2"/>
                <a:gd name="T11" fmla="*/ 0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2">
                  <a:moveTo>
                    <a:pt x="0" y="0"/>
                  </a:moveTo>
                  <a:lnTo>
                    <a:pt x="0" y="2"/>
                  </a:lnTo>
                  <a:lnTo>
                    <a:pt x="2" y="2"/>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62" name="Freeform 1281">
              <a:extLst>
                <a:ext uri="{FF2B5EF4-FFF2-40B4-BE49-F238E27FC236}">
                  <a16:creationId xmlns:a16="http://schemas.microsoft.com/office/drawing/2014/main" id="{6D2DBE63-B3A8-4F99-9CF2-5FC8CB9C1EB9}"/>
                </a:ext>
              </a:extLst>
            </p:cNvPr>
            <p:cNvSpPr>
              <a:spLocks/>
            </p:cNvSpPr>
            <p:nvPr/>
          </p:nvSpPr>
          <p:spPr bwMode="auto">
            <a:xfrm>
              <a:off x="10443" y="2267"/>
              <a:ext cx="2" cy="1"/>
            </a:xfrm>
            <a:custGeom>
              <a:avLst/>
              <a:gdLst>
                <a:gd name="T0" fmla="*/ 2 w 2"/>
                <a:gd name="T1" fmla="*/ 0 h 1"/>
                <a:gd name="T2" fmla="*/ 0 w 2"/>
                <a:gd name="T3" fmla="*/ 0 h 1"/>
                <a:gd name="T4" fmla="*/ 0 w 2"/>
                <a:gd name="T5" fmla="*/ 0 h 1"/>
                <a:gd name="T6" fmla="*/ 2 w 2"/>
                <a:gd name="T7" fmla="*/ 1 h 1"/>
                <a:gd name="T8" fmla="*/ 2 w 2"/>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2" y="0"/>
                  </a:moveTo>
                  <a:lnTo>
                    <a:pt x="0" y="0"/>
                  </a:lnTo>
                  <a:lnTo>
                    <a:pt x="2" y="1"/>
                  </a:lnTo>
                  <a:lnTo>
                    <a:pt x="2"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63" name="Freeform 1282">
              <a:extLst>
                <a:ext uri="{FF2B5EF4-FFF2-40B4-BE49-F238E27FC236}">
                  <a16:creationId xmlns:a16="http://schemas.microsoft.com/office/drawing/2014/main" id="{02650109-067E-4E47-8200-BB368DD03D36}"/>
                </a:ext>
              </a:extLst>
            </p:cNvPr>
            <p:cNvSpPr>
              <a:spLocks/>
            </p:cNvSpPr>
            <p:nvPr/>
          </p:nvSpPr>
          <p:spPr bwMode="auto">
            <a:xfrm>
              <a:off x="10441" y="2268"/>
              <a:ext cx="2" cy="4"/>
            </a:xfrm>
            <a:custGeom>
              <a:avLst/>
              <a:gdLst>
                <a:gd name="T0" fmla="*/ 2 w 2"/>
                <a:gd name="T1" fmla="*/ 2 h 4"/>
                <a:gd name="T2" fmla="*/ 0 w 2"/>
                <a:gd name="T3" fmla="*/ 0 h 4"/>
                <a:gd name="T4" fmla="*/ 0 w 2"/>
                <a:gd name="T5" fmla="*/ 2 h 4"/>
                <a:gd name="T6" fmla="*/ 0 w 2"/>
                <a:gd name="T7" fmla="*/ 4 h 4"/>
                <a:gd name="T8" fmla="*/ 0 w 2"/>
                <a:gd name="T9" fmla="*/ 4 h 4"/>
                <a:gd name="T10" fmla="*/ 0 w 2"/>
                <a:gd name="T11" fmla="*/ 4 h 4"/>
                <a:gd name="T12" fmla="*/ 2 w 2"/>
                <a:gd name="T13" fmla="*/ 4 h 4"/>
                <a:gd name="T14" fmla="*/ 2 w 2"/>
                <a:gd name="T15" fmla="*/ 2 h 4"/>
                <a:gd name="T16" fmla="*/ 2 w 2"/>
                <a:gd name="T17" fmla="*/ 2 h 4"/>
                <a:gd name="T18" fmla="*/ 2 w 2"/>
                <a:gd name="T19" fmla="*/ 2 h 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 h="4">
                  <a:moveTo>
                    <a:pt x="2" y="2"/>
                  </a:moveTo>
                  <a:lnTo>
                    <a:pt x="0" y="0"/>
                  </a:lnTo>
                  <a:lnTo>
                    <a:pt x="0" y="2"/>
                  </a:lnTo>
                  <a:lnTo>
                    <a:pt x="0" y="4"/>
                  </a:lnTo>
                  <a:lnTo>
                    <a:pt x="2" y="4"/>
                  </a:lnTo>
                  <a:lnTo>
                    <a:pt x="2"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64" name="Rectangle 1283">
              <a:extLst>
                <a:ext uri="{FF2B5EF4-FFF2-40B4-BE49-F238E27FC236}">
                  <a16:creationId xmlns:a16="http://schemas.microsoft.com/office/drawing/2014/main" id="{ABB7B42B-A7A7-4DC6-A16C-6BA714A5317D}"/>
                </a:ext>
              </a:extLst>
            </p:cNvPr>
            <p:cNvSpPr>
              <a:spLocks noChangeArrowheads="1"/>
            </p:cNvSpPr>
            <p:nvPr/>
          </p:nvSpPr>
          <p:spPr bwMode="auto">
            <a:xfrm>
              <a:off x="10441" y="2279"/>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665" name="Rectangle 1284">
              <a:extLst>
                <a:ext uri="{FF2B5EF4-FFF2-40B4-BE49-F238E27FC236}">
                  <a16:creationId xmlns:a16="http://schemas.microsoft.com/office/drawing/2014/main" id="{396330EC-6479-48DC-871C-FA6AC1D3D0BC}"/>
                </a:ext>
              </a:extLst>
            </p:cNvPr>
            <p:cNvSpPr>
              <a:spLocks noChangeArrowheads="1"/>
            </p:cNvSpPr>
            <p:nvPr/>
          </p:nvSpPr>
          <p:spPr bwMode="auto">
            <a:xfrm>
              <a:off x="10450" y="2299"/>
              <a:ext cx="2"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666" name="Freeform 1285">
              <a:extLst>
                <a:ext uri="{FF2B5EF4-FFF2-40B4-BE49-F238E27FC236}">
                  <a16:creationId xmlns:a16="http://schemas.microsoft.com/office/drawing/2014/main" id="{DBA678FF-506E-432F-9E41-1A0B9F36C838}"/>
                </a:ext>
              </a:extLst>
            </p:cNvPr>
            <p:cNvSpPr>
              <a:spLocks/>
            </p:cNvSpPr>
            <p:nvPr/>
          </p:nvSpPr>
          <p:spPr bwMode="auto">
            <a:xfrm>
              <a:off x="10453" y="2254"/>
              <a:ext cx="2" cy="2"/>
            </a:xfrm>
            <a:custGeom>
              <a:avLst/>
              <a:gdLst>
                <a:gd name="T0" fmla="*/ 0 w 1"/>
                <a:gd name="T1" fmla="*/ 4 h 1"/>
                <a:gd name="T2" fmla="*/ 0 w 1"/>
                <a:gd name="T3" fmla="*/ 4 h 1"/>
                <a:gd name="T4" fmla="*/ 0 w 1"/>
                <a:gd name="T5" fmla="*/ 4 h 1"/>
                <a:gd name="T6" fmla="*/ 0 w 1"/>
                <a:gd name="T7" fmla="*/ 0 h 1"/>
                <a:gd name="T8" fmla="*/ 0 w 1"/>
                <a:gd name="T9" fmla="*/ 0 h 1"/>
                <a:gd name="T10" fmla="*/ 0 w 1"/>
                <a:gd name="T11" fmla="*/ 4 h 1"/>
                <a:gd name="T12" fmla="*/ 0 w 1"/>
                <a:gd name="T13" fmla="*/ 4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0" y="1"/>
                  </a:moveTo>
                  <a:cubicBezTo>
                    <a:pt x="0" y="1"/>
                    <a:pt x="0" y="1"/>
                    <a:pt x="0" y="1"/>
                  </a:cubicBezTo>
                  <a:cubicBezTo>
                    <a:pt x="0" y="1"/>
                    <a:pt x="0" y="1"/>
                    <a:pt x="0" y="1"/>
                  </a:cubicBezTo>
                  <a:cubicBezTo>
                    <a:pt x="0" y="0"/>
                    <a:pt x="0" y="0"/>
                    <a:pt x="0" y="0"/>
                  </a:cubicBezTo>
                  <a:cubicBezTo>
                    <a:pt x="1" y="0"/>
                    <a:pt x="0" y="0"/>
                    <a:pt x="0" y="0"/>
                  </a:cubicBezTo>
                  <a:cubicBezTo>
                    <a:pt x="0" y="1"/>
                    <a:pt x="0" y="1"/>
                    <a:pt x="0" y="1"/>
                  </a:cubicBezTo>
                  <a:cubicBezTo>
                    <a:pt x="0" y="1"/>
                    <a:pt x="0" y="1"/>
                    <a:pt x="0" y="1"/>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67" name="Freeform 1286">
              <a:extLst>
                <a:ext uri="{FF2B5EF4-FFF2-40B4-BE49-F238E27FC236}">
                  <a16:creationId xmlns:a16="http://schemas.microsoft.com/office/drawing/2014/main" id="{76BA6C8A-123F-4D6B-A50E-9B831239774A}"/>
                </a:ext>
              </a:extLst>
            </p:cNvPr>
            <p:cNvSpPr>
              <a:spLocks/>
            </p:cNvSpPr>
            <p:nvPr/>
          </p:nvSpPr>
          <p:spPr bwMode="auto">
            <a:xfrm>
              <a:off x="10446" y="2273"/>
              <a:ext cx="4" cy="6"/>
            </a:xfrm>
            <a:custGeom>
              <a:avLst/>
              <a:gdLst>
                <a:gd name="T0" fmla="*/ 8 w 2"/>
                <a:gd name="T1" fmla="*/ 8 h 3"/>
                <a:gd name="T2" fmla="*/ 4 w 2"/>
                <a:gd name="T3" fmla="*/ 0 h 3"/>
                <a:gd name="T4" fmla="*/ 4 w 2"/>
                <a:gd name="T5" fmla="*/ 0 h 3"/>
                <a:gd name="T6" fmla="*/ 0 w 2"/>
                <a:gd name="T7" fmla="*/ 0 h 3"/>
                <a:gd name="T8" fmla="*/ 4 w 2"/>
                <a:gd name="T9" fmla="*/ 4 h 3"/>
                <a:gd name="T10" fmla="*/ 8 w 2"/>
                <a:gd name="T11" fmla="*/ 12 h 3"/>
                <a:gd name="T12" fmla="*/ 8 w 2"/>
                <a:gd name="T13" fmla="*/ 12 h 3"/>
                <a:gd name="T14" fmla="*/ 8 w 2"/>
                <a:gd name="T15" fmla="*/ 12 h 3"/>
                <a:gd name="T16" fmla="*/ 8 w 2"/>
                <a:gd name="T17" fmla="*/ 8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 h="3">
                  <a:moveTo>
                    <a:pt x="2" y="2"/>
                  </a:moveTo>
                  <a:cubicBezTo>
                    <a:pt x="1" y="1"/>
                    <a:pt x="1" y="1"/>
                    <a:pt x="1" y="0"/>
                  </a:cubicBezTo>
                  <a:cubicBezTo>
                    <a:pt x="1" y="0"/>
                    <a:pt x="1" y="0"/>
                    <a:pt x="1" y="0"/>
                  </a:cubicBezTo>
                  <a:cubicBezTo>
                    <a:pt x="0" y="0"/>
                    <a:pt x="0" y="0"/>
                    <a:pt x="0" y="0"/>
                  </a:cubicBezTo>
                  <a:cubicBezTo>
                    <a:pt x="0" y="1"/>
                    <a:pt x="1" y="1"/>
                    <a:pt x="1" y="1"/>
                  </a:cubicBezTo>
                  <a:cubicBezTo>
                    <a:pt x="1" y="2"/>
                    <a:pt x="2" y="2"/>
                    <a:pt x="2" y="3"/>
                  </a:cubicBezTo>
                  <a:cubicBezTo>
                    <a:pt x="2" y="3"/>
                    <a:pt x="2" y="3"/>
                    <a:pt x="2" y="3"/>
                  </a:cubicBezTo>
                  <a:cubicBezTo>
                    <a:pt x="2" y="3"/>
                    <a:pt x="2" y="3"/>
                    <a:pt x="2" y="3"/>
                  </a:cubicBezTo>
                  <a:lnTo>
                    <a:pt x="2"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68" name="Freeform 1287">
              <a:extLst>
                <a:ext uri="{FF2B5EF4-FFF2-40B4-BE49-F238E27FC236}">
                  <a16:creationId xmlns:a16="http://schemas.microsoft.com/office/drawing/2014/main" id="{F6E231B4-8889-4453-8E4C-B556ABC4B526}"/>
                </a:ext>
              </a:extLst>
            </p:cNvPr>
            <p:cNvSpPr>
              <a:spLocks/>
            </p:cNvSpPr>
            <p:nvPr/>
          </p:nvSpPr>
          <p:spPr bwMode="auto">
            <a:xfrm>
              <a:off x="10446" y="2282"/>
              <a:ext cx="2" cy="0"/>
            </a:xfrm>
            <a:custGeom>
              <a:avLst/>
              <a:gdLst>
                <a:gd name="T0" fmla="*/ 0 w 2"/>
                <a:gd name="T1" fmla="*/ 2 w 2"/>
                <a:gd name="T2" fmla="*/ 2 w 2"/>
                <a:gd name="T3" fmla="*/ 2 w 2"/>
                <a:gd name="T4" fmla="*/ 0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0" y="0"/>
                  </a:moveTo>
                  <a:lnTo>
                    <a:pt x="2" y="0"/>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69" name="Freeform 1288">
              <a:extLst>
                <a:ext uri="{FF2B5EF4-FFF2-40B4-BE49-F238E27FC236}">
                  <a16:creationId xmlns:a16="http://schemas.microsoft.com/office/drawing/2014/main" id="{4D898AE5-B49F-4968-AF2F-A84FBC65A4F6}"/>
                </a:ext>
              </a:extLst>
            </p:cNvPr>
            <p:cNvSpPr>
              <a:spLocks/>
            </p:cNvSpPr>
            <p:nvPr/>
          </p:nvSpPr>
          <p:spPr bwMode="auto">
            <a:xfrm>
              <a:off x="10446" y="2258"/>
              <a:ext cx="2" cy="2"/>
            </a:xfrm>
            <a:custGeom>
              <a:avLst/>
              <a:gdLst>
                <a:gd name="T0" fmla="*/ 0 w 2"/>
                <a:gd name="T1" fmla="*/ 0 h 2"/>
                <a:gd name="T2" fmla="*/ 0 w 2"/>
                <a:gd name="T3" fmla="*/ 0 h 2"/>
                <a:gd name="T4" fmla="*/ 0 w 2"/>
                <a:gd name="T5" fmla="*/ 2 h 2"/>
                <a:gd name="T6" fmla="*/ 2 w 2"/>
                <a:gd name="T7" fmla="*/ 2 h 2"/>
                <a:gd name="T8" fmla="*/ 2 w 2"/>
                <a:gd name="T9" fmla="*/ 2 h 2"/>
                <a:gd name="T10" fmla="*/ 2 w 2"/>
                <a:gd name="T11" fmla="*/ 0 h 2"/>
                <a:gd name="T12" fmla="*/ 0 w 2"/>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0" y="0"/>
                  </a:moveTo>
                  <a:lnTo>
                    <a:pt x="0" y="0"/>
                  </a:lnTo>
                  <a:lnTo>
                    <a:pt x="0" y="2"/>
                  </a:lnTo>
                  <a:lnTo>
                    <a:pt x="2" y="2"/>
                  </a:lnTo>
                  <a:lnTo>
                    <a:pt x="2" y="0"/>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70" name="Rectangle 1289">
              <a:extLst>
                <a:ext uri="{FF2B5EF4-FFF2-40B4-BE49-F238E27FC236}">
                  <a16:creationId xmlns:a16="http://schemas.microsoft.com/office/drawing/2014/main" id="{9D64092C-6F0A-4EC7-9358-511AFD1BB648}"/>
                </a:ext>
              </a:extLst>
            </p:cNvPr>
            <p:cNvSpPr>
              <a:spLocks noChangeArrowheads="1"/>
            </p:cNvSpPr>
            <p:nvPr/>
          </p:nvSpPr>
          <p:spPr bwMode="auto">
            <a:xfrm>
              <a:off x="10448" y="2280"/>
              <a:ext cx="1" cy="2"/>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671" name="Freeform 1290">
              <a:extLst>
                <a:ext uri="{FF2B5EF4-FFF2-40B4-BE49-F238E27FC236}">
                  <a16:creationId xmlns:a16="http://schemas.microsoft.com/office/drawing/2014/main" id="{372C7411-770A-4EB3-9E64-DD23D79C491C}"/>
                </a:ext>
              </a:extLst>
            </p:cNvPr>
            <p:cNvSpPr>
              <a:spLocks/>
            </p:cNvSpPr>
            <p:nvPr/>
          </p:nvSpPr>
          <p:spPr bwMode="auto">
            <a:xfrm>
              <a:off x="10448" y="2296"/>
              <a:ext cx="0" cy="2"/>
            </a:xfrm>
            <a:custGeom>
              <a:avLst/>
              <a:gdLst>
                <a:gd name="T0" fmla="*/ 2 h 2"/>
                <a:gd name="T1" fmla="*/ 2 h 2"/>
                <a:gd name="T2" fmla="*/ 2 h 2"/>
                <a:gd name="T3" fmla="*/ 0 h 2"/>
                <a:gd name="T4" fmla="*/ 2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2"/>
                  </a:moveTo>
                  <a:lnTo>
                    <a:pt x="0" y="2"/>
                  </a:ln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72" name="Freeform 1291">
              <a:extLst>
                <a:ext uri="{FF2B5EF4-FFF2-40B4-BE49-F238E27FC236}">
                  <a16:creationId xmlns:a16="http://schemas.microsoft.com/office/drawing/2014/main" id="{539BDF63-C803-47A3-B503-0B5BDA1DCFE2}"/>
                </a:ext>
              </a:extLst>
            </p:cNvPr>
            <p:cNvSpPr>
              <a:spLocks/>
            </p:cNvSpPr>
            <p:nvPr/>
          </p:nvSpPr>
          <p:spPr bwMode="auto">
            <a:xfrm>
              <a:off x="10446" y="2287"/>
              <a:ext cx="4" cy="4"/>
            </a:xfrm>
            <a:custGeom>
              <a:avLst/>
              <a:gdLst>
                <a:gd name="T0" fmla="*/ 4 w 2"/>
                <a:gd name="T1" fmla="*/ 0 h 2"/>
                <a:gd name="T2" fmla="*/ 4 w 2"/>
                <a:gd name="T3" fmla="*/ 4 h 2"/>
                <a:gd name="T4" fmla="*/ 4 w 2"/>
                <a:gd name="T5" fmla="*/ 8 h 2"/>
                <a:gd name="T6" fmla="*/ 4 w 2"/>
                <a:gd name="T7" fmla="*/ 8 h 2"/>
                <a:gd name="T8" fmla="*/ 8 w 2"/>
                <a:gd name="T9" fmla="*/ 4 h 2"/>
                <a:gd name="T10" fmla="*/ 4 w 2"/>
                <a:gd name="T11" fmla="*/ 0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2">
                  <a:moveTo>
                    <a:pt x="1" y="0"/>
                  </a:moveTo>
                  <a:cubicBezTo>
                    <a:pt x="1" y="1"/>
                    <a:pt x="1" y="1"/>
                    <a:pt x="1" y="1"/>
                  </a:cubicBezTo>
                  <a:cubicBezTo>
                    <a:pt x="0" y="1"/>
                    <a:pt x="1" y="2"/>
                    <a:pt x="1" y="2"/>
                  </a:cubicBezTo>
                  <a:cubicBezTo>
                    <a:pt x="1" y="2"/>
                    <a:pt x="1" y="2"/>
                    <a:pt x="1" y="2"/>
                  </a:cubicBezTo>
                  <a:cubicBezTo>
                    <a:pt x="2" y="1"/>
                    <a:pt x="2" y="1"/>
                    <a:pt x="2" y="1"/>
                  </a:cubicBezTo>
                  <a:cubicBezTo>
                    <a:pt x="1" y="0"/>
                    <a:pt x="1" y="0"/>
                    <a:pt x="1" y="0"/>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73" name="Freeform 1292">
              <a:extLst>
                <a:ext uri="{FF2B5EF4-FFF2-40B4-BE49-F238E27FC236}">
                  <a16:creationId xmlns:a16="http://schemas.microsoft.com/office/drawing/2014/main" id="{2DA43821-F0C6-48F8-B673-76E259B43A4E}"/>
                </a:ext>
              </a:extLst>
            </p:cNvPr>
            <p:cNvSpPr>
              <a:spLocks/>
            </p:cNvSpPr>
            <p:nvPr/>
          </p:nvSpPr>
          <p:spPr bwMode="auto">
            <a:xfrm>
              <a:off x="10505" y="2291"/>
              <a:ext cx="0" cy="1"/>
            </a:xfrm>
            <a:custGeom>
              <a:avLst/>
              <a:gdLst>
                <a:gd name="T0" fmla="*/ 1 h 1"/>
                <a:gd name="T1" fmla="*/ 0 h 1"/>
                <a:gd name="T2" fmla="*/ 1 h 1"/>
                <a:gd name="T3" fmla="*/ 1 h 1"/>
                <a:gd name="T4" fmla="*/ 1 h 1"/>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1">
                  <a:moveTo>
                    <a:pt x="0" y="1"/>
                  </a:moveTo>
                  <a:lnTo>
                    <a:pt x="0" y="0"/>
                  </a:lnTo>
                  <a:lnTo>
                    <a:pt x="0"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74" name="Freeform 1293">
              <a:extLst>
                <a:ext uri="{FF2B5EF4-FFF2-40B4-BE49-F238E27FC236}">
                  <a16:creationId xmlns:a16="http://schemas.microsoft.com/office/drawing/2014/main" id="{66DB1A46-E6D9-4E0A-9E76-6E2C55700FA8}"/>
                </a:ext>
              </a:extLst>
            </p:cNvPr>
            <p:cNvSpPr>
              <a:spLocks/>
            </p:cNvSpPr>
            <p:nvPr/>
          </p:nvSpPr>
          <p:spPr bwMode="auto">
            <a:xfrm>
              <a:off x="10505" y="2306"/>
              <a:ext cx="2" cy="2"/>
            </a:xfrm>
            <a:custGeom>
              <a:avLst/>
              <a:gdLst>
                <a:gd name="T0" fmla="*/ 0 w 2"/>
                <a:gd name="T1" fmla="*/ 0 h 2"/>
                <a:gd name="T2" fmla="*/ 2 w 2"/>
                <a:gd name="T3" fmla="*/ 2 h 2"/>
                <a:gd name="T4" fmla="*/ 2 w 2"/>
                <a:gd name="T5" fmla="*/ 0 h 2"/>
                <a:gd name="T6" fmla="*/ 2 w 2"/>
                <a:gd name="T7" fmla="*/ 0 h 2"/>
                <a:gd name="T8" fmla="*/ 0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0"/>
                  </a:moveTo>
                  <a:lnTo>
                    <a:pt x="2" y="2"/>
                  </a:lnTo>
                  <a:lnTo>
                    <a:pt x="2" y="0"/>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75" name="Freeform 1294">
              <a:extLst>
                <a:ext uri="{FF2B5EF4-FFF2-40B4-BE49-F238E27FC236}">
                  <a16:creationId xmlns:a16="http://schemas.microsoft.com/office/drawing/2014/main" id="{B4F366FE-A467-4B5E-A319-899F896A54C9}"/>
                </a:ext>
              </a:extLst>
            </p:cNvPr>
            <p:cNvSpPr>
              <a:spLocks/>
            </p:cNvSpPr>
            <p:nvPr/>
          </p:nvSpPr>
          <p:spPr bwMode="auto">
            <a:xfrm>
              <a:off x="10507" y="2308"/>
              <a:ext cx="2" cy="3"/>
            </a:xfrm>
            <a:custGeom>
              <a:avLst/>
              <a:gdLst>
                <a:gd name="T0" fmla="*/ 4 w 1"/>
                <a:gd name="T1" fmla="*/ 0 h 2"/>
                <a:gd name="T2" fmla="*/ 0 w 1"/>
                <a:gd name="T3" fmla="*/ 0 h 2"/>
                <a:gd name="T4" fmla="*/ 0 w 1"/>
                <a:gd name="T5" fmla="*/ 0 h 2"/>
                <a:gd name="T6" fmla="*/ 4 w 1"/>
                <a:gd name="T7" fmla="*/ 5 h 2"/>
                <a:gd name="T8" fmla="*/ 4 w 1"/>
                <a:gd name="T9" fmla="*/ 5 h 2"/>
                <a:gd name="T10" fmla="*/ 4 w 1"/>
                <a:gd name="T11" fmla="*/ 5 h 2"/>
                <a:gd name="T12" fmla="*/ 4 w 1"/>
                <a:gd name="T13" fmla="*/ 3 h 2"/>
                <a:gd name="T14" fmla="*/ 4 w 1"/>
                <a:gd name="T15" fmla="*/ 0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 h="2">
                  <a:moveTo>
                    <a:pt x="1" y="0"/>
                  </a:moveTo>
                  <a:cubicBezTo>
                    <a:pt x="0" y="0"/>
                    <a:pt x="0" y="0"/>
                    <a:pt x="0" y="0"/>
                  </a:cubicBezTo>
                  <a:cubicBezTo>
                    <a:pt x="0" y="0"/>
                    <a:pt x="0" y="0"/>
                    <a:pt x="0" y="0"/>
                  </a:cubicBezTo>
                  <a:cubicBezTo>
                    <a:pt x="1" y="1"/>
                    <a:pt x="1" y="1"/>
                    <a:pt x="1" y="2"/>
                  </a:cubicBezTo>
                  <a:cubicBezTo>
                    <a:pt x="1" y="2"/>
                    <a:pt x="1" y="2"/>
                    <a:pt x="1" y="2"/>
                  </a:cubicBezTo>
                  <a:cubicBezTo>
                    <a:pt x="1" y="2"/>
                    <a:pt x="1" y="2"/>
                    <a:pt x="1" y="2"/>
                  </a:cubicBezTo>
                  <a:cubicBezTo>
                    <a:pt x="1" y="1"/>
                    <a:pt x="1" y="1"/>
                    <a:pt x="1" y="1"/>
                  </a:cubicBezTo>
                  <a:lnTo>
                    <a:pt x="1"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76" name="Freeform 1295">
              <a:extLst>
                <a:ext uri="{FF2B5EF4-FFF2-40B4-BE49-F238E27FC236}">
                  <a16:creationId xmlns:a16="http://schemas.microsoft.com/office/drawing/2014/main" id="{97C5942B-3DF3-47F3-9B11-27600AC72B02}"/>
                </a:ext>
              </a:extLst>
            </p:cNvPr>
            <p:cNvSpPr>
              <a:spLocks/>
            </p:cNvSpPr>
            <p:nvPr/>
          </p:nvSpPr>
          <p:spPr bwMode="auto">
            <a:xfrm>
              <a:off x="10510" y="2263"/>
              <a:ext cx="2" cy="2"/>
            </a:xfrm>
            <a:custGeom>
              <a:avLst/>
              <a:gdLst>
                <a:gd name="T0" fmla="*/ 2 w 2"/>
                <a:gd name="T1" fmla="*/ 2 h 2"/>
                <a:gd name="T2" fmla="*/ 2 w 2"/>
                <a:gd name="T3" fmla="*/ 0 h 2"/>
                <a:gd name="T4" fmla="*/ 2 w 2"/>
                <a:gd name="T5" fmla="*/ 0 h 2"/>
                <a:gd name="T6" fmla="*/ 0 w 2"/>
                <a:gd name="T7" fmla="*/ 0 h 2"/>
                <a:gd name="T8" fmla="*/ 0 w 2"/>
                <a:gd name="T9" fmla="*/ 0 h 2"/>
                <a:gd name="T10" fmla="*/ 0 w 2"/>
                <a:gd name="T11" fmla="*/ 2 h 2"/>
                <a:gd name="T12" fmla="*/ 2 w 2"/>
                <a:gd name="T13" fmla="*/ 2 h 2"/>
                <a:gd name="T14" fmla="*/ 2 w 2"/>
                <a:gd name="T15" fmla="*/ 2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2">
                  <a:moveTo>
                    <a:pt x="2" y="2"/>
                  </a:moveTo>
                  <a:lnTo>
                    <a:pt x="2" y="0"/>
                  </a:lnTo>
                  <a:lnTo>
                    <a:pt x="0" y="0"/>
                  </a:lnTo>
                  <a:lnTo>
                    <a:pt x="0" y="2"/>
                  </a:lnTo>
                  <a:lnTo>
                    <a:pt x="2"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77" name="Freeform 1296">
              <a:extLst>
                <a:ext uri="{FF2B5EF4-FFF2-40B4-BE49-F238E27FC236}">
                  <a16:creationId xmlns:a16="http://schemas.microsoft.com/office/drawing/2014/main" id="{56622F09-F227-4E7E-8987-5EA3EEB6AE02}"/>
                </a:ext>
              </a:extLst>
            </p:cNvPr>
            <p:cNvSpPr>
              <a:spLocks/>
            </p:cNvSpPr>
            <p:nvPr/>
          </p:nvSpPr>
          <p:spPr bwMode="auto">
            <a:xfrm>
              <a:off x="10512" y="2277"/>
              <a:ext cx="0" cy="3"/>
            </a:xfrm>
            <a:custGeom>
              <a:avLst/>
              <a:gdLst>
                <a:gd name="T0" fmla="*/ 3 h 3"/>
                <a:gd name="T1" fmla="*/ 2 h 3"/>
                <a:gd name="T2" fmla="*/ 0 h 3"/>
                <a:gd name="T3" fmla="*/ 2 h 3"/>
                <a:gd name="T4" fmla="*/ 3 h 3"/>
                <a:gd name="T5" fmla="*/ 3 h 3"/>
                <a:gd name="T6" fmla="*/ 3 h 3"/>
                <a:gd name="T7" fmla="*/ 0 60000 65536"/>
                <a:gd name="T8" fmla="*/ 0 60000 65536"/>
                <a:gd name="T9" fmla="*/ 0 60000 65536"/>
                <a:gd name="T10" fmla="*/ 0 60000 65536"/>
                <a:gd name="T11" fmla="*/ 0 60000 65536"/>
                <a:gd name="T12" fmla="*/ 0 60000 65536"/>
                <a:gd name="T13" fmla="*/ 0 60000 65536"/>
              </a:gdLst>
              <a:ahLst/>
              <a:cxnLst>
                <a:cxn ang="T7">
                  <a:pos x="0" y="T0"/>
                </a:cxn>
                <a:cxn ang="T8">
                  <a:pos x="0" y="T1"/>
                </a:cxn>
                <a:cxn ang="T9">
                  <a:pos x="0" y="T2"/>
                </a:cxn>
                <a:cxn ang="T10">
                  <a:pos x="0" y="T3"/>
                </a:cxn>
                <a:cxn ang="T11">
                  <a:pos x="0" y="T4"/>
                </a:cxn>
                <a:cxn ang="T12">
                  <a:pos x="0" y="T5"/>
                </a:cxn>
                <a:cxn ang="T13">
                  <a:pos x="0" y="T6"/>
                </a:cxn>
              </a:cxnLst>
              <a:rect l="0" t="0" r="r" b="b"/>
              <a:pathLst>
                <a:path h="3">
                  <a:moveTo>
                    <a:pt x="0" y="3"/>
                  </a:moveTo>
                  <a:lnTo>
                    <a:pt x="0" y="2"/>
                  </a:lnTo>
                  <a:lnTo>
                    <a:pt x="0" y="0"/>
                  </a:lnTo>
                  <a:lnTo>
                    <a:pt x="0" y="2"/>
                  </a:lnTo>
                  <a:lnTo>
                    <a:pt x="0" y="3"/>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78" name="Freeform 1297">
              <a:extLst>
                <a:ext uri="{FF2B5EF4-FFF2-40B4-BE49-F238E27FC236}">
                  <a16:creationId xmlns:a16="http://schemas.microsoft.com/office/drawing/2014/main" id="{F39FB0BE-46D9-44B4-995B-B733C1F6AFC7}"/>
                </a:ext>
              </a:extLst>
            </p:cNvPr>
            <p:cNvSpPr>
              <a:spLocks/>
            </p:cNvSpPr>
            <p:nvPr/>
          </p:nvSpPr>
          <p:spPr bwMode="auto">
            <a:xfrm>
              <a:off x="10510" y="2270"/>
              <a:ext cx="2" cy="2"/>
            </a:xfrm>
            <a:custGeom>
              <a:avLst/>
              <a:gdLst>
                <a:gd name="T0" fmla="*/ 4 w 1"/>
                <a:gd name="T1" fmla="*/ 4 h 1"/>
                <a:gd name="T2" fmla="*/ 4 w 1"/>
                <a:gd name="T3" fmla="*/ 4 h 1"/>
                <a:gd name="T4" fmla="*/ 4 w 1"/>
                <a:gd name="T5" fmla="*/ 0 h 1"/>
                <a:gd name="T6" fmla="*/ 4 w 1"/>
                <a:gd name="T7" fmla="*/ 0 h 1"/>
                <a:gd name="T8" fmla="*/ 0 w 1"/>
                <a:gd name="T9" fmla="*/ 4 h 1"/>
                <a:gd name="T10" fmla="*/ 4 w 1"/>
                <a:gd name="T11" fmla="*/ 4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1" y="1"/>
                  </a:moveTo>
                  <a:cubicBezTo>
                    <a:pt x="1" y="1"/>
                    <a:pt x="1" y="1"/>
                    <a:pt x="1" y="1"/>
                  </a:cubicBezTo>
                  <a:cubicBezTo>
                    <a:pt x="1" y="0"/>
                    <a:pt x="1" y="0"/>
                    <a:pt x="1" y="0"/>
                  </a:cubicBezTo>
                  <a:cubicBezTo>
                    <a:pt x="1" y="0"/>
                    <a:pt x="1" y="0"/>
                    <a:pt x="1" y="0"/>
                  </a:cubicBezTo>
                  <a:cubicBezTo>
                    <a:pt x="0" y="0"/>
                    <a:pt x="1" y="1"/>
                    <a:pt x="0" y="1"/>
                  </a:cubicBezTo>
                  <a:cubicBezTo>
                    <a:pt x="1" y="1"/>
                    <a:pt x="1" y="1"/>
                    <a:pt x="1" y="1"/>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79" name="Freeform 1298">
              <a:extLst>
                <a:ext uri="{FF2B5EF4-FFF2-40B4-BE49-F238E27FC236}">
                  <a16:creationId xmlns:a16="http://schemas.microsoft.com/office/drawing/2014/main" id="{C75A2A5E-0743-4193-9869-5E6FAAD60344}"/>
                </a:ext>
              </a:extLst>
            </p:cNvPr>
            <p:cNvSpPr>
              <a:spLocks/>
            </p:cNvSpPr>
            <p:nvPr/>
          </p:nvSpPr>
          <p:spPr bwMode="auto">
            <a:xfrm>
              <a:off x="10505" y="2282"/>
              <a:ext cx="2" cy="2"/>
            </a:xfrm>
            <a:custGeom>
              <a:avLst/>
              <a:gdLst>
                <a:gd name="T0" fmla="*/ 2 w 2"/>
                <a:gd name="T1" fmla="*/ 2 h 2"/>
                <a:gd name="T2" fmla="*/ 2 w 2"/>
                <a:gd name="T3" fmla="*/ 2 h 2"/>
                <a:gd name="T4" fmla="*/ 2 w 2"/>
                <a:gd name="T5" fmla="*/ 2 h 2"/>
                <a:gd name="T6" fmla="*/ 2 w 2"/>
                <a:gd name="T7" fmla="*/ 0 h 2"/>
                <a:gd name="T8" fmla="*/ 0 w 2"/>
                <a:gd name="T9" fmla="*/ 2 h 2"/>
                <a:gd name="T10" fmla="*/ 0 w 2"/>
                <a:gd name="T11" fmla="*/ 2 h 2"/>
                <a:gd name="T12" fmla="*/ 2 w 2"/>
                <a:gd name="T13" fmla="*/ 2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2" y="2"/>
                  </a:moveTo>
                  <a:lnTo>
                    <a:pt x="2" y="2"/>
                  </a:lnTo>
                  <a:lnTo>
                    <a:pt x="2" y="0"/>
                  </a:lnTo>
                  <a:lnTo>
                    <a:pt x="0" y="2"/>
                  </a:lnTo>
                  <a:lnTo>
                    <a:pt x="2"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80" name="Freeform 1299">
              <a:extLst>
                <a:ext uri="{FF2B5EF4-FFF2-40B4-BE49-F238E27FC236}">
                  <a16:creationId xmlns:a16="http://schemas.microsoft.com/office/drawing/2014/main" id="{F9D60519-0CA1-43B8-8C3E-C408A6430201}"/>
                </a:ext>
              </a:extLst>
            </p:cNvPr>
            <p:cNvSpPr>
              <a:spLocks/>
            </p:cNvSpPr>
            <p:nvPr/>
          </p:nvSpPr>
          <p:spPr bwMode="auto">
            <a:xfrm>
              <a:off x="10505" y="2296"/>
              <a:ext cx="4" cy="3"/>
            </a:xfrm>
            <a:custGeom>
              <a:avLst/>
              <a:gdLst>
                <a:gd name="T0" fmla="*/ 4 w 2"/>
                <a:gd name="T1" fmla="*/ 5 h 2"/>
                <a:gd name="T2" fmla="*/ 4 w 2"/>
                <a:gd name="T3" fmla="*/ 3 h 2"/>
                <a:gd name="T4" fmla="*/ 8 w 2"/>
                <a:gd name="T5" fmla="*/ 0 h 2"/>
                <a:gd name="T6" fmla="*/ 4 w 2"/>
                <a:gd name="T7" fmla="*/ 3 h 2"/>
                <a:gd name="T8" fmla="*/ 4 w 2"/>
                <a:gd name="T9" fmla="*/ 3 h 2"/>
                <a:gd name="T10" fmla="*/ 0 w 2"/>
                <a:gd name="T11" fmla="*/ 5 h 2"/>
                <a:gd name="T12" fmla="*/ 0 w 2"/>
                <a:gd name="T13" fmla="*/ 5 h 2"/>
                <a:gd name="T14" fmla="*/ 4 w 2"/>
                <a:gd name="T15" fmla="*/ 5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2">
                  <a:moveTo>
                    <a:pt x="1" y="2"/>
                  </a:moveTo>
                  <a:cubicBezTo>
                    <a:pt x="1" y="2"/>
                    <a:pt x="1" y="1"/>
                    <a:pt x="1" y="1"/>
                  </a:cubicBezTo>
                  <a:cubicBezTo>
                    <a:pt x="2" y="0"/>
                    <a:pt x="2" y="0"/>
                    <a:pt x="2" y="0"/>
                  </a:cubicBezTo>
                  <a:cubicBezTo>
                    <a:pt x="1" y="1"/>
                    <a:pt x="1" y="1"/>
                    <a:pt x="1" y="1"/>
                  </a:cubicBezTo>
                  <a:cubicBezTo>
                    <a:pt x="1" y="1"/>
                    <a:pt x="1" y="1"/>
                    <a:pt x="1" y="1"/>
                  </a:cubicBezTo>
                  <a:cubicBezTo>
                    <a:pt x="0" y="1"/>
                    <a:pt x="0" y="1"/>
                    <a:pt x="0" y="2"/>
                  </a:cubicBezTo>
                  <a:cubicBezTo>
                    <a:pt x="0" y="2"/>
                    <a:pt x="0" y="2"/>
                    <a:pt x="0" y="2"/>
                  </a:cubicBezTo>
                  <a:cubicBezTo>
                    <a:pt x="1" y="2"/>
                    <a:pt x="1" y="2"/>
                    <a:pt x="1" y="2"/>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81" name="Freeform 1300">
              <a:extLst>
                <a:ext uri="{FF2B5EF4-FFF2-40B4-BE49-F238E27FC236}">
                  <a16:creationId xmlns:a16="http://schemas.microsoft.com/office/drawing/2014/main" id="{282B4BA4-1202-42BC-9D96-433D89275F6C}"/>
                </a:ext>
              </a:extLst>
            </p:cNvPr>
            <p:cNvSpPr>
              <a:spLocks/>
            </p:cNvSpPr>
            <p:nvPr/>
          </p:nvSpPr>
          <p:spPr bwMode="auto">
            <a:xfrm>
              <a:off x="10505" y="2315"/>
              <a:ext cx="2" cy="1"/>
            </a:xfrm>
            <a:custGeom>
              <a:avLst/>
              <a:gdLst>
                <a:gd name="T0" fmla="*/ 0 w 2"/>
                <a:gd name="T1" fmla="*/ 0 h 1"/>
                <a:gd name="T2" fmla="*/ 0 w 2"/>
                <a:gd name="T3" fmla="*/ 0 h 1"/>
                <a:gd name="T4" fmla="*/ 0 w 2"/>
                <a:gd name="T5" fmla="*/ 0 h 1"/>
                <a:gd name="T6" fmla="*/ 0 w 2"/>
                <a:gd name="T7" fmla="*/ 1 h 1"/>
                <a:gd name="T8" fmla="*/ 2 w 2"/>
                <a:gd name="T9" fmla="*/ 0 h 1"/>
                <a:gd name="T10" fmla="*/ 2 w 2"/>
                <a:gd name="T11" fmla="*/ 0 h 1"/>
                <a:gd name="T12" fmla="*/ 0 w 2"/>
                <a:gd name="T13" fmla="*/ 0 h 1"/>
                <a:gd name="T14" fmla="*/ 0 w 2"/>
                <a:gd name="T15" fmla="*/ 0 h 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1">
                  <a:moveTo>
                    <a:pt x="0" y="0"/>
                  </a:moveTo>
                  <a:lnTo>
                    <a:pt x="0" y="0"/>
                  </a:lnTo>
                  <a:lnTo>
                    <a:pt x="0" y="1"/>
                  </a:lnTo>
                  <a:lnTo>
                    <a:pt x="2" y="0"/>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82" name="Freeform 1301">
              <a:extLst>
                <a:ext uri="{FF2B5EF4-FFF2-40B4-BE49-F238E27FC236}">
                  <a16:creationId xmlns:a16="http://schemas.microsoft.com/office/drawing/2014/main" id="{9B3F6627-36F8-496D-BADC-FB9F00FF5E2E}"/>
                </a:ext>
              </a:extLst>
            </p:cNvPr>
            <p:cNvSpPr>
              <a:spLocks/>
            </p:cNvSpPr>
            <p:nvPr/>
          </p:nvSpPr>
          <p:spPr bwMode="auto">
            <a:xfrm>
              <a:off x="10517" y="2267"/>
              <a:ext cx="2" cy="0"/>
            </a:xfrm>
            <a:custGeom>
              <a:avLst/>
              <a:gdLst>
                <a:gd name="T0" fmla="*/ 2 w 2"/>
                <a:gd name="T1" fmla="*/ 2 w 2"/>
                <a:gd name="T2" fmla="*/ 0 w 2"/>
                <a:gd name="T3" fmla="*/ 2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2" y="0"/>
                  </a:lnTo>
                  <a:lnTo>
                    <a:pt x="0" y="0"/>
                  </a:lnTo>
                  <a:lnTo>
                    <a:pt x="2"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83" name="Freeform 1302">
              <a:extLst>
                <a:ext uri="{FF2B5EF4-FFF2-40B4-BE49-F238E27FC236}">
                  <a16:creationId xmlns:a16="http://schemas.microsoft.com/office/drawing/2014/main" id="{8A0474DD-105F-4B04-AE45-B057CE4D0ECA}"/>
                </a:ext>
              </a:extLst>
            </p:cNvPr>
            <p:cNvSpPr>
              <a:spLocks/>
            </p:cNvSpPr>
            <p:nvPr/>
          </p:nvSpPr>
          <p:spPr bwMode="auto">
            <a:xfrm>
              <a:off x="10517" y="2236"/>
              <a:ext cx="2" cy="1"/>
            </a:xfrm>
            <a:custGeom>
              <a:avLst/>
              <a:gdLst>
                <a:gd name="T0" fmla="*/ 4 w 1"/>
                <a:gd name="T1" fmla="*/ 1 h 1"/>
                <a:gd name="T2" fmla="*/ 4 w 1"/>
                <a:gd name="T3" fmla="*/ 1 h 1"/>
                <a:gd name="T4" fmla="*/ 0 w 1"/>
                <a:gd name="T5" fmla="*/ 0 h 1"/>
                <a:gd name="T6" fmla="*/ 0 w 1"/>
                <a:gd name="T7" fmla="*/ 0 h 1"/>
                <a:gd name="T8" fmla="*/ 0 w 1"/>
                <a:gd name="T9" fmla="*/ 0 h 1"/>
                <a:gd name="T10" fmla="*/ 0 w 1"/>
                <a:gd name="T11" fmla="*/ 1 h 1"/>
                <a:gd name="T12" fmla="*/ 0 w 1"/>
                <a:gd name="T13" fmla="*/ 1 h 1"/>
                <a:gd name="T14" fmla="*/ 4 w 1"/>
                <a:gd name="T15" fmla="*/ 1 h 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 h="1">
                  <a:moveTo>
                    <a:pt x="1" y="1"/>
                  </a:moveTo>
                  <a:cubicBezTo>
                    <a:pt x="1" y="1"/>
                    <a:pt x="1" y="1"/>
                    <a:pt x="1" y="1"/>
                  </a:cubicBezTo>
                  <a:cubicBezTo>
                    <a:pt x="0" y="0"/>
                    <a:pt x="0" y="0"/>
                    <a:pt x="0" y="0"/>
                  </a:cubicBezTo>
                  <a:cubicBezTo>
                    <a:pt x="0" y="0"/>
                    <a:pt x="0" y="0"/>
                    <a:pt x="0" y="0"/>
                  </a:cubicBezTo>
                  <a:cubicBezTo>
                    <a:pt x="0" y="0"/>
                    <a:pt x="0" y="0"/>
                    <a:pt x="0" y="0"/>
                  </a:cubicBezTo>
                  <a:cubicBezTo>
                    <a:pt x="0" y="0"/>
                    <a:pt x="0" y="1"/>
                    <a:pt x="0" y="1"/>
                  </a:cubicBezTo>
                  <a:cubicBezTo>
                    <a:pt x="0" y="1"/>
                    <a:pt x="0" y="1"/>
                    <a:pt x="0" y="1"/>
                  </a:cubicBezTo>
                  <a:lnTo>
                    <a:pt x="1"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84" name="Freeform 1303">
              <a:extLst>
                <a:ext uri="{FF2B5EF4-FFF2-40B4-BE49-F238E27FC236}">
                  <a16:creationId xmlns:a16="http://schemas.microsoft.com/office/drawing/2014/main" id="{692D53C7-266A-4E04-84C2-FFED41E7AFD7}"/>
                </a:ext>
              </a:extLst>
            </p:cNvPr>
            <p:cNvSpPr>
              <a:spLocks/>
            </p:cNvSpPr>
            <p:nvPr/>
          </p:nvSpPr>
          <p:spPr bwMode="auto">
            <a:xfrm>
              <a:off x="10512" y="2285"/>
              <a:ext cx="3" cy="6"/>
            </a:xfrm>
            <a:custGeom>
              <a:avLst/>
              <a:gdLst>
                <a:gd name="T0" fmla="*/ 3 w 2"/>
                <a:gd name="T1" fmla="*/ 4 h 3"/>
                <a:gd name="T2" fmla="*/ 3 w 2"/>
                <a:gd name="T3" fmla="*/ 4 h 3"/>
                <a:gd name="T4" fmla="*/ 3 w 2"/>
                <a:gd name="T5" fmla="*/ 0 h 3"/>
                <a:gd name="T6" fmla="*/ 0 w 2"/>
                <a:gd name="T7" fmla="*/ 4 h 3"/>
                <a:gd name="T8" fmla="*/ 0 w 2"/>
                <a:gd name="T9" fmla="*/ 4 h 3"/>
                <a:gd name="T10" fmla="*/ 0 w 2"/>
                <a:gd name="T11" fmla="*/ 4 h 3"/>
                <a:gd name="T12" fmla="*/ 3 w 2"/>
                <a:gd name="T13" fmla="*/ 8 h 3"/>
                <a:gd name="T14" fmla="*/ 3 w 2"/>
                <a:gd name="T15" fmla="*/ 12 h 3"/>
                <a:gd name="T16" fmla="*/ 5 w 2"/>
                <a:gd name="T17" fmla="*/ 12 h 3"/>
                <a:gd name="T18" fmla="*/ 5 w 2"/>
                <a:gd name="T19" fmla="*/ 12 h 3"/>
                <a:gd name="T20" fmla="*/ 5 w 2"/>
                <a:gd name="T21" fmla="*/ 8 h 3"/>
                <a:gd name="T22" fmla="*/ 3 w 2"/>
                <a:gd name="T23" fmla="*/ 4 h 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 h="3">
                  <a:moveTo>
                    <a:pt x="1" y="1"/>
                  </a:moveTo>
                  <a:cubicBezTo>
                    <a:pt x="1" y="1"/>
                    <a:pt x="1" y="1"/>
                    <a:pt x="1" y="1"/>
                  </a:cubicBezTo>
                  <a:cubicBezTo>
                    <a:pt x="1" y="0"/>
                    <a:pt x="1" y="0"/>
                    <a:pt x="1" y="0"/>
                  </a:cubicBezTo>
                  <a:cubicBezTo>
                    <a:pt x="1" y="0"/>
                    <a:pt x="0" y="0"/>
                    <a:pt x="0" y="1"/>
                  </a:cubicBezTo>
                  <a:cubicBezTo>
                    <a:pt x="0" y="1"/>
                    <a:pt x="0" y="1"/>
                    <a:pt x="0" y="1"/>
                  </a:cubicBezTo>
                  <a:cubicBezTo>
                    <a:pt x="0" y="1"/>
                    <a:pt x="0" y="1"/>
                    <a:pt x="0" y="1"/>
                  </a:cubicBezTo>
                  <a:cubicBezTo>
                    <a:pt x="0" y="1"/>
                    <a:pt x="0" y="2"/>
                    <a:pt x="1" y="2"/>
                  </a:cubicBezTo>
                  <a:cubicBezTo>
                    <a:pt x="1" y="3"/>
                    <a:pt x="1" y="3"/>
                    <a:pt x="1" y="3"/>
                  </a:cubicBezTo>
                  <a:cubicBezTo>
                    <a:pt x="2" y="3"/>
                    <a:pt x="2" y="3"/>
                    <a:pt x="2" y="3"/>
                  </a:cubicBezTo>
                  <a:cubicBezTo>
                    <a:pt x="2" y="3"/>
                    <a:pt x="2" y="3"/>
                    <a:pt x="2" y="3"/>
                  </a:cubicBezTo>
                  <a:cubicBezTo>
                    <a:pt x="2" y="2"/>
                    <a:pt x="2" y="2"/>
                    <a:pt x="2" y="2"/>
                  </a:cubicBezTo>
                  <a:cubicBezTo>
                    <a:pt x="1" y="2"/>
                    <a:pt x="1" y="1"/>
                    <a:pt x="1" y="1"/>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85" name="Freeform 1304">
              <a:extLst>
                <a:ext uri="{FF2B5EF4-FFF2-40B4-BE49-F238E27FC236}">
                  <a16:creationId xmlns:a16="http://schemas.microsoft.com/office/drawing/2014/main" id="{878247FA-98EB-470B-BCEB-FC3D6C19B7C2}"/>
                </a:ext>
              </a:extLst>
            </p:cNvPr>
            <p:cNvSpPr>
              <a:spLocks/>
            </p:cNvSpPr>
            <p:nvPr/>
          </p:nvSpPr>
          <p:spPr bwMode="auto">
            <a:xfrm>
              <a:off x="10505" y="2260"/>
              <a:ext cx="0" cy="1"/>
            </a:xfrm>
            <a:custGeom>
              <a:avLst/>
              <a:gdLst>
                <a:gd name="T0" fmla="*/ 0 h 1"/>
                <a:gd name="T1" fmla="*/ 0 h 1"/>
                <a:gd name="T2" fmla="*/ 0 h 1"/>
                <a:gd name="T3" fmla="*/ 1 h 1"/>
                <a:gd name="T4" fmla="*/ 1 h 1"/>
                <a:gd name="T5" fmla="*/ 1 h 1"/>
                <a:gd name="T6" fmla="*/ 0 h 1"/>
                <a:gd name="T7" fmla="*/ 0 60000 65536"/>
                <a:gd name="T8" fmla="*/ 0 60000 65536"/>
                <a:gd name="T9" fmla="*/ 0 60000 65536"/>
                <a:gd name="T10" fmla="*/ 0 60000 65536"/>
                <a:gd name="T11" fmla="*/ 0 60000 65536"/>
                <a:gd name="T12" fmla="*/ 0 60000 65536"/>
                <a:gd name="T13" fmla="*/ 0 60000 65536"/>
              </a:gdLst>
              <a:ahLst/>
              <a:cxnLst>
                <a:cxn ang="T7">
                  <a:pos x="0" y="T0"/>
                </a:cxn>
                <a:cxn ang="T8">
                  <a:pos x="0" y="T1"/>
                </a:cxn>
                <a:cxn ang="T9">
                  <a:pos x="0" y="T2"/>
                </a:cxn>
                <a:cxn ang="T10">
                  <a:pos x="0" y="T3"/>
                </a:cxn>
                <a:cxn ang="T11">
                  <a:pos x="0" y="T4"/>
                </a:cxn>
                <a:cxn ang="T12">
                  <a:pos x="0" y="T5"/>
                </a:cxn>
                <a:cxn ang="T13">
                  <a:pos x="0" y="T6"/>
                </a:cxn>
              </a:cxnLst>
              <a:rect l="0" t="0" r="r" b="b"/>
              <a:pathLst>
                <a:path h="1">
                  <a:moveTo>
                    <a:pt x="0" y="0"/>
                  </a:moveTo>
                  <a:lnTo>
                    <a:pt x="0" y="0"/>
                  </a:lnTo>
                  <a:lnTo>
                    <a:pt x="0" y="1"/>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86" name="Rectangle 1305">
              <a:extLst>
                <a:ext uri="{FF2B5EF4-FFF2-40B4-BE49-F238E27FC236}">
                  <a16:creationId xmlns:a16="http://schemas.microsoft.com/office/drawing/2014/main" id="{C8790137-782F-42B8-A498-96A9D9856D3C}"/>
                </a:ext>
              </a:extLst>
            </p:cNvPr>
            <p:cNvSpPr>
              <a:spLocks noChangeArrowheads="1"/>
            </p:cNvSpPr>
            <p:nvPr/>
          </p:nvSpPr>
          <p:spPr bwMode="auto">
            <a:xfrm>
              <a:off x="10517" y="2267"/>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687" name="Rectangle 1306">
              <a:extLst>
                <a:ext uri="{FF2B5EF4-FFF2-40B4-BE49-F238E27FC236}">
                  <a16:creationId xmlns:a16="http://schemas.microsoft.com/office/drawing/2014/main" id="{77A626D5-EA99-4956-A3BF-E0E3E49E0B84}"/>
                </a:ext>
              </a:extLst>
            </p:cNvPr>
            <p:cNvSpPr>
              <a:spLocks noChangeArrowheads="1"/>
            </p:cNvSpPr>
            <p:nvPr/>
          </p:nvSpPr>
          <p:spPr bwMode="auto">
            <a:xfrm>
              <a:off x="10512" y="2296"/>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688" name="Freeform 1307">
              <a:extLst>
                <a:ext uri="{FF2B5EF4-FFF2-40B4-BE49-F238E27FC236}">
                  <a16:creationId xmlns:a16="http://schemas.microsoft.com/office/drawing/2014/main" id="{4FD43A2E-EE76-4AD2-BCAC-00F7A196D673}"/>
                </a:ext>
              </a:extLst>
            </p:cNvPr>
            <p:cNvSpPr>
              <a:spLocks/>
            </p:cNvSpPr>
            <p:nvPr/>
          </p:nvSpPr>
          <p:spPr bwMode="auto">
            <a:xfrm>
              <a:off x="10514" y="2298"/>
              <a:ext cx="1" cy="1"/>
            </a:xfrm>
            <a:custGeom>
              <a:avLst/>
              <a:gdLst>
                <a:gd name="T0" fmla="*/ 1 w 1"/>
                <a:gd name="T1" fmla="*/ 1 h 1"/>
                <a:gd name="T2" fmla="*/ 1 w 1"/>
                <a:gd name="T3" fmla="*/ 1 h 1"/>
                <a:gd name="T4" fmla="*/ 0 w 1"/>
                <a:gd name="T5" fmla="*/ 0 h 1"/>
                <a:gd name="T6" fmla="*/ 0 w 1"/>
                <a:gd name="T7" fmla="*/ 1 h 1"/>
                <a:gd name="T8" fmla="*/ 0 w 1"/>
                <a:gd name="T9" fmla="*/ 1 h 1"/>
                <a:gd name="T10" fmla="*/ 0 w 1"/>
                <a:gd name="T11" fmla="*/ 1 h 1"/>
                <a:gd name="T12" fmla="*/ 1 w 1"/>
                <a:gd name="T13" fmla="*/ 1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1" y="1"/>
                  </a:moveTo>
                  <a:lnTo>
                    <a:pt x="1" y="1"/>
                  </a:lnTo>
                  <a:lnTo>
                    <a:pt x="0" y="0"/>
                  </a:lnTo>
                  <a:lnTo>
                    <a:pt x="0" y="1"/>
                  </a:lnTo>
                  <a:lnTo>
                    <a:pt x="1"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89" name="Freeform 1308">
              <a:extLst>
                <a:ext uri="{FF2B5EF4-FFF2-40B4-BE49-F238E27FC236}">
                  <a16:creationId xmlns:a16="http://schemas.microsoft.com/office/drawing/2014/main" id="{A00309B8-C381-47DE-8D99-39A13FEB3342}"/>
                </a:ext>
              </a:extLst>
            </p:cNvPr>
            <p:cNvSpPr>
              <a:spLocks/>
            </p:cNvSpPr>
            <p:nvPr/>
          </p:nvSpPr>
          <p:spPr bwMode="auto">
            <a:xfrm>
              <a:off x="10512" y="2301"/>
              <a:ext cx="2" cy="3"/>
            </a:xfrm>
            <a:custGeom>
              <a:avLst/>
              <a:gdLst>
                <a:gd name="T0" fmla="*/ 0 w 1"/>
                <a:gd name="T1" fmla="*/ 3 h 2"/>
                <a:gd name="T2" fmla="*/ 0 w 1"/>
                <a:gd name="T3" fmla="*/ 5 h 2"/>
                <a:gd name="T4" fmla="*/ 4 w 1"/>
                <a:gd name="T5" fmla="*/ 5 h 2"/>
                <a:gd name="T6" fmla="*/ 4 w 1"/>
                <a:gd name="T7" fmla="*/ 5 h 2"/>
                <a:gd name="T8" fmla="*/ 4 w 1"/>
                <a:gd name="T9" fmla="*/ 3 h 2"/>
                <a:gd name="T10" fmla="*/ 4 w 1"/>
                <a:gd name="T11" fmla="*/ 0 h 2"/>
                <a:gd name="T12" fmla="*/ 0 w 1"/>
                <a:gd name="T13" fmla="*/ 3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2">
                  <a:moveTo>
                    <a:pt x="0" y="1"/>
                  </a:moveTo>
                  <a:cubicBezTo>
                    <a:pt x="0" y="1"/>
                    <a:pt x="0" y="1"/>
                    <a:pt x="0" y="2"/>
                  </a:cubicBezTo>
                  <a:cubicBezTo>
                    <a:pt x="1" y="2"/>
                    <a:pt x="1" y="2"/>
                    <a:pt x="1" y="2"/>
                  </a:cubicBezTo>
                  <a:cubicBezTo>
                    <a:pt x="1" y="2"/>
                    <a:pt x="1" y="2"/>
                    <a:pt x="1" y="2"/>
                  </a:cubicBezTo>
                  <a:cubicBezTo>
                    <a:pt x="1" y="1"/>
                    <a:pt x="1" y="1"/>
                    <a:pt x="1" y="1"/>
                  </a:cubicBezTo>
                  <a:cubicBezTo>
                    <a:pt x="1" y="0"/>
                    <a:pt x="1" y="0"/>
                    <a:pt x="1" y="0"/>
                  </a:cubicBezTo>
                  <a:lnTo>
                    <a:pt x="0"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90" name="Freeform 1309">
              <a:extLst>
                <a:ext uri="{FF2B5EF4-FFF2-40B4-BE49-F238E27FC236}">
                  <a16:creationId xmlns:a16="http://schemas.microsoft.com/office/drawing/2014/main" id="{4236E508-EE36-48C5-AE2F-0245AD728406}"/>
                </a:ext>
              </a:extLst>
            </p:cNvPr>
            <p:cNvSpPr>
              <a:spLocks/>
            </p:cNvSpPr>
            <p:nvPr/>
          </p:nvSpPr>
          <p:spPr bwMode="auto">
            <a:xfrm>
              <a:off x="10514" y="2311"/>
              <a:ext cx="1" cy="2"/>
            </a:xfrm>
            <a:custGeom>
              <a:avLst/>
              <a:gdLst>
                <a:gd name="T0" fmla="*/ 0 w 1"/>
                <a:gd name="T1" fmla="*/ 0 h 2"/>
                <a:gd name="T2" fmla="*/ 0 w 1"/>
                <a:gd name="T3" fmla="*/ 0 h 2"/>
                <a:gd name="T4" fmla="*/ 0 w 1"/>
                <a:gd name="T5" fmla="*/ 2 h 2"/>
                <a:gd name="T6" fmla="*/ 1 w 1"/>
                <a:gd name="T7" fmla="*/ 2 h 2"/>
                <a:gd name="T8" fmla="*/ 1 w 1"/>
                <a:gd name="T9" fmla="*/ 2 h 2"/>
                <a:gd name="T10" fmla="*/ 0 w 1"/>
                <a:gd name="T11" fmla="*/ 0 h 2"/>
                <a:gd name="T12" fmla="*/ 0 w 1"/>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2">
                  <a:moveTo>
                    <a:pt x="0" y="0"/>
                  </a:moveTo>
                  <a:lnTo>
                    <a:pt x="0" y="0"/>
                  </a:lnTo>
                  <a:lnTo>
                    <a:pt x="0" y="2"/>
                  </a:lnTo>
                  <a:lnTo>
                    <a:pt x="1" y="2"/>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91" name="Freeform 1310">
              <a:extLst>
                <a:ext uri="{FF2B5EF4-FFF2-40B4-BE49-F238E27FC236}">
                  <a16:creationId xmlns:a16="http://schemas.microsoft.com/office/drawing/2014/main" id="{0D19D650-97C7-424E-822F-B2AE5EDCD70F}"/>
                </a:ext>
              </a:extLst>
            </p:cNvPr>
            <p:cNvSpPr>
              <a:spLocks/>
            </p:cNvSpPr>
            <p:nvPr/>
          </p:nvSpPr>
          <p:spPr bwMode="auto">
            <a:xfrm>
              <a:off x="10509" y="2279"/>
              <a:ext cx="0" cy="1"/>
            </a:xfrm>
            <a:custGeom>
              <a:avLst/>
              <a:gdLst>
                <a:gd name="T0" fmla="*/ 1 h 1"/>
                <a:gd name="T1" fmla="*/ 0 h 1"/>
                <a:gd name="T2" fmla="*/ 0 h 1"/>
                <a:gd name="T3" fmla="*/ 0 h 1"/>
                <a:gd name="T4" fmla="*/ 1 h 1"/>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1">
                  <a:moveTo>
                    <a:pt x="0" y="1"/>
                  </a:moveTo>
                  <a:lnTo>
                    <a:pt x="0" y="0"/>
                  </a:lnTo>
                  <a:lnTo>
                    <a:pt x="0"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92" name="Freeform 1311">
              <a:extLst>
                <a:ext uri="{FF2B5EF4-FFF2-40B4-BE49-F238E27FC236}">
                  <a16:creationId xmlns:a16="http://schemas.microsoft.com/office/drawing/2014/main" id="{82530113-CE5E-4B1A-9A7C-676E58B9D85D}"/>
                </a:ext>
              </a:extLst>
            </p:cNvPr>
            <p:cNvSpPr>
              <a:spLocks/>
            </p:cNvSpPr>
            <p:nvPr/>
          </p:nvSpPr>
          <p:spPr bwMode="auto">
            <a:xfrm>
              <a:off x="10507" y="2285"/>
              <a:ext cx="2" cy="4"/>
            </a:xfrm>
            <a:custGeom>
              <a:avLst/>
              <a:gdLst>
                <a:gd name="T0" fmla="*/ 4 w 1"/>
                <a:gd name="T1" fmla="*/ 4 h 2"/>
                <a:gd name="T2" fmla="*/ 4 w 1"/>
                <a:gd name="T3" fmla="*/ 4 h 2"/>
                <a:gd name="T4" fmla="*/ 4 w 1"/>
                <a:gd name="T5" fmla="*/ 0 h 2"/>
                <a:gd name="T6" fmla="*/ 0 w 1"/>
                <a:gd name="T7" fmla="*/ 4 h 2"/>
                <a:gd name="T8" fmla="*/ 0 w 1"/>
                <a:gd name="T9" fmla="*/ 4 h 2"/>
                <a:gd name="T10" fmla="*/ 0 w 1"/>
                <a:gd name="T11" fmla="*/ 8 h 2"/>
                <a:gd name="T12" fmla="*/ 4 w 1"/>
                <a:gd name="T13" fmla="*/ 4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2">
                  <a:moveTo>
                    <a:pt x="1" y="1"/>
                  </a:moveTo>
                  <a:cubicBezTo>
                    <a:pt x="1" y="1"/>
                    <a:pt x="1" y="1"/>
                    <a:pt x="1" y="1"/>
                  </a:cubicBezTo>
                  <a:cubicBezTo>
                    <a:pt x="1" y="0"/>
                    <a:pt x="1" y="0"/>
                    <a:pt x="1" y="0"/>
                  </a:cubicBezTo>
                  <a:cubicBezTo>
                    <a:pt x="0" y="1"/>
                    <a:pt x="0" y="1"/>
                    <a:pt x="0" y="1"/>
                  </a:cubicBezTo>
                  <a:cubicBezTo>
                    <a:pt x="0" y="1"/>
                    <a:pt x="0" y="1"/>
                    <a:pt x="0" y="1"/>
                  </a:cubicBezTo>
                  <a:cubicBezTo>
                    <a:pt x="0" y="2"/>
                    <a:pt x="0" y="2"/>
                    <a:pt x="0" y="2"/>
                  </a:cubicBezTo>
                  <a:cubicBezTo>
                    <a:pt x="1" y="2"/>
                    <a:pt x="1" y="2"/>
                    <a:pt x="1" y="1"/>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93" name="Freeform 1312">
              <a:extLst>
                <a:ext uri="{FF2B5EF4-FFF2-40B4-BE49-F238E27FC236}">
                  <a16:creationId xmlns:a16="http://schemas.microsoft.com/office/drawing/2014/main" id="{8A0AC9E4-94FC-4583-8199-C69C8A21D204}"/>
                </a:ext>
              </a:extLst>
            </p:cNvPr>
            <p:cNvSpPr>
              <a:spLocks/>
            </p:cNvSpPr>
            <p:nvPr/>
          </p:nvSpPr>
          <p:spPr bwMode="auto">
            <a:xfrm>
              <a:off x="10507" y="2294"/>
              <a:ext cx="2" cy="0"/>
            </a:xfrm>
            <a:custGeom>
              <a:avLst/>
              <a:gdLst>
                <a:gd name="T0" fmla="*/ 4 w 1"/>
                <a:gd name="T1" fmla="*/ 4 w 1"/>
                <a:gd name="T2" fmla="*/ 0 w 1"/>
                <a:gd name="T3" fmla="*/ 4 w 1"/>
                <a:gd name="T4" fmla="*/ 0 60000 65536"/>
                <a:gd name="T5" fmla="*/ 0 60000 65536"/>
                <a:gd name="T6" fmla="*/ 0 60000 65536"/>
                <a:gd name="T7" fmla="*/ 0 60000 65536"/>
              </a:gdLst>
              <a:ahLst/>
              <a:cxnLst>
                <a:cxn ang="T4">
                  <a:pos x="T0" y="0"/>
                </a:cxn>
                <a:cxn ang="T5">
                  <a:pos x="T1" y="0"/>
                </a:cxn>
                <a:cxn ang="T6">
                  <a:pos x="T2" y="0"/>
                </a:cxn>
                <a:cxn ang="T7">
                  <a:pos x="T3" y="0"/>
                </a:cxn>
              </a:cxnLst>
              <a:rect l="0" t="0" r="r" b="b"/>
              <a:pathLst>
                <a:path w="1">
                  <a:moveTo>
                    <a:pt x="1" y="0"/>
                  </a:moveTo>
                  <a:cubicBezTo>
                    <a:pt x="1" y="0"/>
                    <a:pt x="1" y="0"/>
                    <a:pt x="1" y="0"/>
                  </a:cubicBezTo>
                  <a:cubicBezTo>
                    <a:pt x="0" y="0"/>
                    <a:pt x="0" y="0"/>
                    <a:pt x="0" y="0"/>
                  </a:cubicBezTo>
                  <a:cubicBezTo>
                    <a:pt x="1" y="0"/>
                    <a:pt x="1" y="0"/>
                    <a:pt x="1" y="0"/>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94" name="Rectangle 1313">
              <a:extLst>
                <a:ext uri="{FF2B5EF4-FFF2-40B4-BE49-F238E27FC236}">
                  <a16:creationId xmlns:a16="http://schemas.microsoft.com/office/drawing/2014/main" id="{35DD8CB5-1221-4AB9-A0BD-E47C1FC30888}"/>
                </a:ext>
              </a:extLst>
            </p:cNvPr>
            <p:cNvSpPr>
              <a:spLocks noChangeArrowheads="1"/>
            </p:cNvSpPr>
            <p:nvPr/>
          </p:nvSpPr>
          <p:spPr bwMode="auto">
            <a:xfrm>
              <a:off x="10507" y="2289"/>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695" name="Freeform 1314">
              <a:extLst>
                <a:ext uri="{FF2B5EF4-FFF2-40B4-BE49-F238E27FC236}">
                  <a16:creationId xmlns:a16="http://schemas.microsoft.com/office/drawing/2014/main" id="{8468E60F-C637-4900-B19D-22A4914C9D15}"/>
                </a:ext>
              </a:extLst>
            </p:cNvPr>
            <p:cNvSpPr>
              <a:spLocks/>
            </p:cNvSpPr>
            <p:nvPr/>
          </p:nvSpPr>
          <p:spPr bwMode="auto">
            <a:xfrm>
              <a:off x="10507" y="2289"/>
              <a:ext cx="0" cy="2"/>
            </a:xfrm>
            <a:custGeom>
              <a:avLst/>
              <a:gdLst>
                <a:gd name="T0" fmla="*/ 2 h 2"/>
                <a:gd name="T1" fmla="*/ 0 h 2"/>
                <a:gd name="T2" fmla="*/ 2 h 2"/>
                <a:gd name="T3" fmla="*/ 2 h 2"/>
                <a:gd name="T4" fmla="*/ 0 60000 65536"/>
                <a:gd name="T5" fmla="*/ 0 60000 65536"/>
                <a:gd name="T6" fmla="*/ 0 60000 65536"/>
                <a:gd name="T7" fmla="*/ 0 60000 65536"/>
              </a:gdLst>
              <a:ahLst/>
              <a:cxnLst>
                <a:cxn ang="T4">
                  <a:pos x="0" y="T0"/>
                </a:cxn>
                <a:cxn ang="T5">
                  <a:pos x="0" y="T1"/>
                </a:cxn>
                <a:cxn ang="T6">
                  <a:pos x="0" y="T2"/>
                </a:cxn>
                <a:cxn ang="T7">
                  <a:pos x="0" y="T3"/>
                </a:cxn>
              </a:cxnLst>
              <a:rect l="0" t="0" r="r" b="b"/>
              <a:pathLst>
                <a:path h="2">
                  <a:moveTo>
                    <a:pt x="0" y="2"/>
                  </a:move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96" name="Freeform 1315">
              <a:extLst>
                <a:ext uri="{FF2B5EF4-FFF2-40B4-BE49-F238E27FC236}">
                  <a16:creationId xmlns:a16="http://schemas.microsoft.com/office/drawing/2014/main" id="{5A236D99-381C-48BE-A995-D38B91F405C9}"/>
                </a:ext>
              </a:extLst>
            </p:cNvPr>
            <p:cNvSpPr>
              <a:spLocks/>
            </p:cNvSpPr>
            <p:nvPr/>
          </p:nvSpPr>
          <p:spPr bwMode="auto">
            <a:xfrm>
              <a:off x="10510" y="2254"/>
              <a:ext cx="4" cy="4"/>
            </a:xfrm>
            <a:custGeom>
              <a:avLst/>
              <a:gdLst>
                <a:gd name="T0" fmla="*/ 4 w 2"/>
                <a:gd name="T1" fmla="*/ 8 h 2"/>
                <a:gd name="T2" fmla="*/ 8 w 2"/>
                <a:gd name="T3" fmla="*/ 8 h 2"/>
                <a:gd name="T4" fmla="*/ 8 w 2"/>
                <a:gd name="T5" fmla="*/ 0 h 2"/>
                <a:gd name="T6" fmla="*/ 8 w 2"/>
                <a:gd name="T7" fmla="*/ 0 h 2"/>
                <a:gd name="T8" fmla="*/ 8 w 2"/>
                <a:gd name="T9" fmla="*/ 0 h 2"/>
                <a:gd name="T10" fmla="*/ 4 w 2"/>
                <a:gd name="T11" fmla="*/ 4 h 2"/>
                <a:gd name="T12" fmla="*/ 0 w 2"/>
                <a:gd name="T13" fmla="*/ 4 h 2"/>
                <a:gd name="T14" fmla="*/ 4 w 2"/>
                <a:gd name="T15" fmla="*/ 8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2">
                  <a:moveTo>
                    <a:pt x="1" y="2"/>
                  </a:moveTo>
                  <a:cubicBezTo>
                    <a:pt x="2" y="2"/>
                    <a:pt x="2" y="2"/>
                    <a:pt x="2" y="2"/>
                  </a:cubicBezTo>
                  <a:cubicBezTo>
                    <a:pt x="2" y="1"/>
                    <a:pt x="2" y="0"/>
                    <a:pt x="2" y="0"/>
                  </a:cubicBezTo>
                  <a:cubicBezTo>
                    <a:pt x="2" y="0"/>
                    <a:pt x="2" y="0"/>
                    <a:pt x="2" y="0"/>
                  </a:cubicBezTo>
                  <a:cubicBezTo>
                    <a:pt x="2" y="0"/>
                    <a:pt x="2" y="0"/>
                    <a:pt x="2" y="0"/>
                  </a:cubicBezTo>
                  <a:cubicBezTo>
                    <a:pt x="1" y="0"/>
                    <a:pt x="1" y="0"/>
                    <a:pt x="1" y="1"/>
                  </a:cubicBezTo>
                  <a:cubicBezTo>
                    <a:pt x="0" y="1"/>
                    <a:pt x="0" y="1"/>
                    <a:pt x="0" y="1"/>
                  </a:cubicBezTo>
                  <a:lnTo>
                    <a:pt x="1"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97" name="Freeform 1316">
              <a:extLst>
                <a:ext uri="{FF2B5EF4-FFF2-40B4-BE49-F238E27FC236}">
                  <a16:creationId xmlns:a16="http://schemas.microsoft.com/office/drawing/2014/main" id="{D1FB9BF1-3EA4-47F9-A71B-6549BBCB8EF1}"/>
                </a:ext>
              </a:extLst>
            </p:cNvPr>
            <p:cNvSpPr>
              <a:spLocks/>
            </p:cNvSpPr>
            <p:nvPr/>
          </p:nvSpPr>
          <p:spPr bwMode="auto">
            <a:xfrm>
              <a:off x="10517" y="2267"/>
              <a:ext cx="2" cy="1"/>
            </a:xfrm>
            <a:custGeom>
              <a:avLst/>
              <a:gdLst>
                <a:gd name="T0" fmla="*/ 2 w 2"/>
                <a:gd name="T1" fmla="*/ 1 h 1"/>
                <a:gd name="T2" fmla="*/ 0 w 2"/>
                <a:gd name="T3" fmla="*/ 0 h 1"/>
                <a:gd name="T4" fmla="*/ 0 w 2"/>
                <a:gd name="T5" fmla="*/ 0 h 1"/>
                <a:gd name="T6" fmla="*/ 0 w 2"/>
                <a:gd name="T7" fmla="*/ 1 h 1"/>
                <a:gd name="T8" fmla="*/ 2 w 2"/>
                <a:gd name="T9" fmla="*/ 1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2" y="1"/>
                  </a:moveTo>
                  <a:lnTo>
                    <a:pt x="0" y="0"/>
                  </a:lnTo>
                  <a:lnTo>
                    <a:pt x="0" y="1"/>
                  </a:lnTo>
                  <a:lnTo>
                    <a:pt x="2"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98" name="Freeform 1317">
              <a:extLst>
                <a:ext uri="{FF2B5EF4-FFF2-40B4-BE49-F238E27FC236}">
                  <a16:creationId xmlns:a16="http://schemas.microsoft.com/office/drawing/2014/main" id="{323A1656-BF92-4291-B6D4-EE002365CD1F}"/>
                </a:ext>
              </a:extLst>
            </p:cNvPr>
            <p:cNvSpPr>
              <a:spLocks/>
            </p:cNvSpPr>
            <p:nvPr/>
          </p:nvSpPr>
          <p:spPr bwMode="auto">
            <a:xfrm>
              <a:off x="10505" y="2273"/>
              <a:ext cx="2" cy="4"/>
            </a:xfrm>
            <a:custGeom>
              <a:avLst/>
              <a:gdLst>
                <a:gd name="T0" fmla="*/ 0 w 1"/>
                <a:gd name="T1" fmla="*/ 4 h 2"/>
                <a:gd name="T2" fmla="*/ 4 w 1"/>
                <a:gd name="T3" fmla="*/ 8 h 2"/>
                <a:gd name="T4" fmla="*/ 4 w 1"/>
                <a:gd name="T5" fmla="*/ 4 h 2"/>
                <a:gd name="T6" fmla="*/ 4 w 1"/>
                <a:gd name="T7" fmla="*/ 0 h 2"/>
                <a:gd name="T8" fmla="*/ 4 w 1"/>
                <a:gd name="T9" fmla="*/ 0 h 2"/>
                <a:gd name="T10" fmla="*/ 0 w 1"/>
                <a:gd name="T11" fmla="*/ 4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2">
                  <a:moveTo>
                    <a:pt x="0" y="1"/>
                  </a:moveTo>
                  <a:cubicBezTo>
                    <a:pt x="1" y="2"/>
                    <a:pt x="1" y="2"/>
                    <a:pt x="1" y="2"/>
                  </a:cubicBezTo>
                  <a:cubicBezTo>
                    <a:pt x="1" y="1"/>
                    <a:pt x="1" y="1"/>
                    <a:pt x="1" y="1"/>
                  </a:cubicBezTo>
                  <a:cubicBezTo>
                    <a:pt x="1" y="0"/>
                    <a:pt x="1" y="0"/>
                    <a:pt x="1" y="0"/>
                  </a:cubicBezTo>
                  <a:cubicBezTo>
                    <a:pt x="1" y="0"/>
                    <a:pt x="1" y="0"/>
                    <a:pt x="1" y="0"/>
                  </a:cubicBezTo>
                  <a:cubicBezTo>
                    <a:pt x="1" y="0"/>
                    <a:pt x="0" y="0"/>
                    <a:pt x="0" y="1"/>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99" name="Freeform 1318">
              <a:extLst>
                <a:ext uri="{FF2B5EF4-FFF2-40B4-BE49-F238E27FC236}">
                  <a16:creationId xmlns:a16="http://schemas.microsoft.com/office/drawing/2014/main" id="{0EE84EEE-DA01-4DC1-BBF6-A01677DB37FF}"/>
                </a:ext>
              </a:extLst>
            </p:cNvPr>
            <p:cNvSpPr>
              <a:spLocks/>
            </p:cNvSpPr>
            <p:nvPr/>
          </p:nvSpPr>
          <p:spPr bwMode="auto">
            <a:xfrm>
              <a:off x="10503" y="2236"/>
              <a:ext cx="2" cy="1"/>
            </a:xfrm>
            <a:custGeom>
              <a:avLst/>
              <a:gdLst>
                <a:gd name="T0" fmla="*/ 4 w 1"/>
                <a:gd name="T1" fmla="*/ 1 h 1"/>
                <a:gd name="T2" fmla="*/ 4 w 1"/>
                <a:gd name="T3" fmla="*/ 0 h 1"/>
                <a:gd name="T4" fmla="*/ 0 w 1"/>
                <a:gd name="T5" fmla="*/ 1 h 1"/>
                <a:gd name="T6" fmla="*/ 4 w 1"/>
                <a:gd name="T7" fmla="*/ 1 h 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 h="1">
                  <a:moveTo>
                    <a:pt x="1" y="1"/>
                  </a:moveTo>
                  <a:cubicBezTo>
                    <a:pt x="1" y="1"/>
                    <a:pt x="1" y="0"/>
                    <a:pt x="1" y="0"/>
                  </a:cubicBezTo>
                  <a:cubicBezTo>
                    <a:pt x="0" y="1"/>
                    <a:pt x="0" y="1"/>
                    <a:pt x="0" y="1"/>
                  </a:cubicBezTo>
                  <a:cubicBezTo>
                    <a:pt x="1" y="1"/>
                    <a:pt x="1" y="1"/>
                    <a:pt x="1" y="1"/>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00" name="Freeform 1319">
              <a:extLst>
                <a:ext uri="{FF2B5EF4-FFF2-40B4-BE49-F238E27FC236}">
                  <a16:creationId xmlns:a16="http://schemas.microsoft.com/office/drawing/2014/main" id="{B36974B7-B5F8-4B76-8642-732A13CD8DEB}"/>
                </a:ext>
              </a:extLst>
            </p:cNvPr>
            <p:cNvSpPr>
              <a:spLocks/>
            </p:cNvSpPr>
            <p:nvPr/>
          </p:nvSpPr>
          <p:spPr bwMode="auto">
            <a:xfrm>
              <a:off x="10505" y="2268"/>
              <a:ext cx="2" cy="0"/>
            </a:xfrm>
            <a:custGeom>
              <a:avLst/>
              <a:gdLst>
                <a:gd name="T0" fmla="*/ 2 w 2"/>
                <a:gd name="T1" fmla="*/ 2 w 2"/>
                <a:gd name="T2" fmla="*/ 0 w 2"/>
                <a:gd name="T3" fmla="*/ 2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2" y="0"/>
                  </a:lnTo>
                  <a:lnTo>
                    <a:pt x="0" y="0"/>
                  </a:lnTo>
                  <a:lnTo>
                    <a:pt x="2"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01" name="Rectangle 1320">
              <a:extLst>
                <a:ext uri="{FF2B5EF4-FFF2-40B4-BE49-F238E27FC236}">
                  <a16:creationId xmlns:a16="http://schemas.microsoft.com/office/drawing/2014/main" id="{820EEEEC-8F56-4A4D-ABF8-4AE462E0DA60}"/>
                </a:ext>
              </a:extLst>
            </p:cNvPr>
            <p:cNvSpPr>
              <a:spLocks noChangeArrowheads="1"/>
            </p:cNvSpPr>
            <p:nvPr/>
          </p:nvSpPr>
          <p:spPr bwMode="auto">
            <a:xfrm>
              <a:off x="10505" y="2236"/>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702" name="Rectangle 1321">
              <a:extLst>
                <a:ext uri="{FF2B5EF4-FFF2-40B4-BE49-F238E27FC236}">
                  <a16:creationId xmlns:a16="http://schemas.microsoft.com/office/drawing/2014/main" id="{DE6EEF9C-0630-4691-9F9F-F9758A16A347}"/>
                </a:ext>
              </a:extLst>
            </p:cNvPr>
            <p:cNvSpPr>
              <a:spLocks noChangeArrowheads="1"/>
            </p:cNvSpPr>
            <p:nvPr/>
          </p:nvSpPr>
          <p:spPr bwMode="auto">
            <a:xfrm>
              <a:off x="10507" y="2234"/>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703" name="Freeform 1322">
              <a:extLst>
                <a:ext uri="{FF2B5EF4-FFF2-40B4-BE49-F238E27FC236}">
                  <a16:creationId xmlns:a16="http://schemas.microsoft.com/office/drawing/2014/main" id="{0F301DFD-0907-4BAD-82C7-88211E8C5B69}"/>
                </a:ext>
              </a:extLst>
            </p:cNvPr>
            <p:cNvSpPr>
              <a:spLocks/>
            </p:cNvSpPr>
            <p:nvPr/>
          </p:nvSpPr>
          <p:spPr bwMode="auto">
            <a:xfrm>
              <a:off x="10505" y="2236"/>
              <a:ext cx="2" cy="0"/>
            </a:xfrm>
            <a:custGeom>
              <a:avLst/>
              <a:gdLst>
                <a:gd name="T0" fmla="*/ 2 w 2"/>
                <a:gd name="T1" fmla="*/ 2 w 2"/>
                <a:gd name="T2" fmla="*/ 0 w 2"/>
                <a:gd name="T3" fmla="*/ 2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2" y="0"/>
                  </a:lnTo>
                  <a:lnTo>
                    <a:pt x="0" y="0"/>
                  </a:lnTo>
                  <a:lnTo>
                    <a:pt x="2"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04" name="Freeform 1323">
              <a:extLst>
                <a:ext uri="{FF2B5EF4-FFF2-40B4-BE49-F238E27FC236}">
                  <a16:creationId xmlns:a16="http://schemas.microsoft.com/office/drawing/2014/main" id="{D77BDD65-BEC0-4A1A-97B8-59FBC552371E}"/>
                </a:ext>
              </a:extLst>
            </p:cNvPr>
            <p:cNvSpPr>
              <a:spLocks/>
            </p:cNvSpPr>
            <p:nvPr/>
          </p:nvSpPr>
          <p:spPr bwMode="auto">
            <a:xfrm>
              <a:off x="10505" y="2244"/>
              <a:ext cx="2" cy="2"/>
            </a:xfrm>
            <a:custGeom>
              <a:avLst/>
              <a:gdLst>
                <a:gd name="T0" fmla="*/ 0 w 1"/>
                <a:gd name="T1" fmla="*/ 0 h 1"/>
                <a:gd name="T2" fmla="*/ 4 w 1"/>
                <a:gd name="T3" fmla="*/ 0 h 1"/>
                <a:gd name="T4" fmla="*/ 0 w 1"/>
                <a:gd name="T5" fmla="*/ 0 h 1"/>
                <a:gd name="T6" fmla="*/ 0 w 1"/>
                <a:gd name="T7" fmla="*/ 4 h 1"/>
                <a:gd name="T8" fmla="*/ 0 w 1"/>
                <a:gd name="T9" fmla="*/ 4 h 1"/>
                <a:gd name="T10" fmla="*/ 0 w 1"/>
                <a:gd name="T11" fmla="*/ 4 h 1"/>
                <a:gd name="T12" fmla="*/ 0 w 1"/>
                <a:gd name="T13" fmla="*/ 4 h 1"/>
                <a:gd name="T14" fmla="*/ 0 w 1"/>
                <a:gd name="T15" fmla="*/ 0 h 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 h="1">
                  <a:moveTo>
                    <a:pt x="0" y="0"/>
                  </a:moveTo>
                  <a:cubicBezTo>
                    <a:pt x="1" y="0"/>
                    <a:pt x="1" y="0"/>
                    <a:pt x="1" y="0"/>
                  </a:cubicBezTo>
                  <a:cubicBezTo>
                    <a:pt x="0" y="0"/>
                    <a:pt x="0" y="0"/>
                    <a:pt x="0" y="0"/>
                  </a:cubicBezTo>
                  <a:cubicBezTo>
                    <a:pt x="0" y="1"/>
                    <a:pt x="0" y="1"/>
                    <a:pt x="0" y="1"/>
                  </a:cubicBezTo>
                  <a:cubicBezTo>
                    <a:pt x="0" y="1"/>
                    <a:pt x="0" y="1"/>
                    <a:pt x="0" y="1"/>
                  </a:cubicBezTo>
                  <a:cubicBezTo>
                    <a:pt x="0" y="1"/>
                    <a:pt x="0" y="1"/>
                    <a:pt x="0" y="1"/>
                  </a:cubicBezTo>
                  <a:cubicBezTo>
                    <a:pt x="0" y="1"/>
                    <a:pt x="0" y="1"/>
                    <a:pt x="0" y="1"/>
                  </a:cubicBez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05" name="Freeform 1324">
              <a:extLst>
                <a:ext uri="{FF2B5EF4-FFF2-40B4-BE49-F238E27FC236}">
                  <a16:creationId xmlns:a16="http://schemas.microsoft.com/office/drawing/2014/main" id="{A1273535-8C5B-4425-B03A-87C1B7DD0E86}"/>
                </a:ext>
              </a:extLst>
            </p:cNvPr>
            <p:cNvSpPr>
              <a:spLocks/>
            </p:cNvSpPr>
            <p:nvPr/>
          </p:nvSpPr>
          <p:spPr bwMode="auto">
            <a:xfrm>
              <a:off x="10505" y="2251"/>
              <a:ext cx="2" cy="2"/>
            </a:xfrm>
            <a:custGeom>
              <a:avLst/>
              <a:gdLst>
                <a:gd name="T0" fmla="*/ 4 w 1"/>
                <a:gd name="T1" fmla="*/ 0 h 1"/>
                <a:gd name="T2" fmla="*/ 0 w 1"/>
                <a:gd name="T3" fmla="*/ 0 h 1"/>
                <a:gd name="T4" fmla="*/ 0 w 1"/>
                <a:gd name="T5" fmla="*/ 4 h 1"/>
                <a:gd name="T6" fmla="*/ 0 w 1"/>
                <a:gd name="T7" fmla="*/ 4 h 1"/>
                <a:gd name="T8" fmla="*/ 4 w 1"/>
                <a:gd name="T9" fmla="*/ 4 h 1"/>
                <a:gd name="T10" fmla="*/ 4 w 1"/>
                <a:gd name="T11" fmla="*/ 4 h 1"/>
                <a:gd name="T12" fmla="*/ 4 w 1"/>
                <a:gd name="T13" fmla="*/ 4 h 1"/>
                <a:gd name="T14" fmla="*/ 4 w 1"/>
                <a:gd name="T15" fmla="*/ 0 h 1"/>
                <a:gd name="T16" fmla="*/ 4 w 1"/>
                <a:gd name="T17" fmla="*/ 0 h 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 h="1">
                  <a:moveTo>
                    <a:pt x="1" y="0"/>
                  </a:moveTo>
                  <a:cubicBezTo>
                    <a:pt x="0" y="0"/>
                    <a:pt x="0" y="0"/>
                    <a:pt x="0" y="0"/>
                  </a:cubicBezTo>
                  <a:cubicBezTo>
                    <a:pt x="0" y="1"/>
                    <a:pt x="0" y="1"/>
                    <a:pt x="0" y="1"/>
                  </a:cubicBezTo>
                  <a:cubicBezTo>
                    <a:pt x="0" y="1"/>
                    <a:pt x="0" y="1"/>
                    <a:pt x="0" y="1"/>
                  </a:cubicBezTo>
                  <a:cubicBezTo>
                    <a:pt x="1" y="1"/>
                    <a:pt x="1" y="1"/>
                    <a:pt x="1" y="1"/>
                  </a:cubicBezTo>
                  <a:cubicBezTo>
                    <a:pt x="1" y="1"/>
                    <a:pt x="1" y="1"/>
                    <a:pt x="1" y="1"/>
                  </a:cubicBezTo>
                  <a:cubicBezTo>
                    <a:pt x="1" y="1"/>
                    <a:pt x="1" y="1"/>
                    <a:pt x="1" y="1"/>
                  </a:cubicBezTo>
                  <a:cubicBezTo>
                    <a:pt x="1" y="0"/>
                    <a:pt x="1" y="0"/>
                    <a:pt x="1" y="0"/>
                  </a:cubicBezTo>
                  <a:cubicBezTo>
                    <a:pt x="1" y="0"/>
                    <a:pt x="1" y="0"/>
                    <a:pt x="1" y="0"/>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06" name="Freeform 1325">
              <a:extLst>
                <a:ext uri="{FF2B5EF4-FFF2-40B4-BE49-F238E27FC236}">
                  <a16:creationId xmlns:a16="http://schemas.microsoft.com/office/drawing/2014/main" id="{C2DE1A70-E549-4BDE-8FF2-C7A26D79BF2B}"/>
                </a:ext>
              </a:extLst>
            </p:cNvPr>
            <p:cNvSpPr>
              <a:spLocks/>
            </p:cNvSpPr>
            <p:nvPr/>
          </p:nvSpPr>
          <p:spPr bwMode="auto">
            <a:xfrm>
              <a:off x="10507" y="2254"/>
              <a:ext cx="2" cy="2"/>
            </a:xfrm>
            <a:custGeom>
              <a:avLst/>
              <a:gdLst>
                <a:gd name="T0" fmla="*/ 0 w 2"/>
                <a:gd name="T1" fmla="*/ 2 h 2"/>
                <a:gd name="T2" fmla="*/ 2 w 2"/>
                <a:gd name="T3" fmla="*/ 2 h 2"/>
                <a:gd name="T4" fmla="*/ 2 w 2"/>
                <a:gd name="T5" fmla="*/ 0 h 2"/>
                <a:gd name="T6" fmla="*/ 0 w 2"/>
                <a:gd name="T7" fmla="*/ 0 h 2"/>
                <a:gd name="T8" fmla="*/ 0 w 2"/>
                <a:gd name="T9" fmla="*/ 2 h 2"/>
                <a:gd name="T10" fmla="*/ 0 w 2"/>
                <a:gd name="T11" fmla="*/ 2 h 2"/>
                <a:gd name="T12" fmla="*/ 0 w 2"/>
                <a:gd name="T13" fmla="*/ 2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0" y="2"/>
                  </a:moveTo>
                  <a:lnTo>
                    <a:pt x="2" y="2"/>
                  </a:lnTo>
                  <a:lnTo>
                    <a:pt x="2" y="0"/>
                  </a:ln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07" name="Freeform 1326">
              <a:extLst>
                <a:ext uri="{FF2B5EF4-FFF2-40B4-BE49-F238E27FC236}">
                  <a16:creationId xmlns:a16="http://schemas.microsoft.com/office/drawing/2014/main" id="{BE42156B-7C12-4BC4-BB40-F40B51502636}"/>
                </a:ext>
              </a:extLst>
            </p:cNvPr>
            <p:cNvSpPr>
              <a:spLocks/>
            </p:cNvSpPr>
            <p:nvPr/>
          </p:nvSpPr>
          <p:spPr bwMode="auto">
            <a:xfrm>
              <a:off x="10507" y="2263"/>
              <a:ext cx="2" cy="2"/>
            </a:xfrm>
            <a:custGeom>
              <a:avLst/>
              <a:gdLst>
                <a:gd name="T0" fmla="*/ 2 w 2"/>
                <a:gd name="T1" fmla="*/ 0 h 2"/>
                <a:gd name="T2" fmla="*/ 0 w 2"/>
                <a:gd name="T3" fmla="*/ 0 h 2"/>
                <a:gd name="T4" fmla="*/ 0 w 2"/>
                <a:gd name="T5" fmla="*/ 0 h 2"/>
                <a:gd name="T6" fmla="*/ 0 w 2"/>
                <a:gd name="T7" fmla="*/ 2 h 2"/>
                <a:gd name="T8" fmla="*/ 2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0"/>
                  </a:moveTo>
                  <a:lnTo>
                    <a:pt x="0" y="0"/>
                  </a:lnTo>
                  <a:lnTo>
                    <a:pt x="0" y="2"/>
                  </a:lnTo>
                  <a:lnTo>
                    <a:pt x="2"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08" name="Freeform 1327">
              <a:extLst>
                <a:ext uri="{FF2B5EF4-FFF2-40B4-BE49-F238E27FC236}">
                  <a16:creationId xmlns:a16="http://schemas.microsoft.com/office/drawing/2014/main" id="{19B193DC-DB79-4968-9200-BB1569EE2EEE}"/>
                </a:ext>
              </a:extLst>
            </p:cNvPr>
            <p:cNvSpPr>
              <a:spLocks/>
            </p:cNvSpPr>
            <p:nvPr/>
          </p:nvSpPr>
          <p:spPr bwMode="auto">
            <a:xfrm>
              <a:off x="10507" y="2270"/>
              <a:ext cx="2" cy="2"/>
            </a:xfrm>
            <a:custGeom>
              <a:avLst/>
              <a:gdLst>
                <a:gd name="T0" fmla="*/ 0 w 2"/>
                <a:gd name="T1" fmla="*/ 2 h 2"/>
                <a:gd name="T2" fmla="*/ 2 w 2"/>
                <a:gd name="T3" fmla="*/ 0 h 2"/>
                <a:gd name="T4" fmla="*/ 0 w 2"/>
                <a:gd name="T5" fmla="*/ 0 h 2"/>
                <a:gd name="T6" fmla="*/ 0 w 2"/>
                <a:gd name="T7" fmla="*/ 2 h 2"/>
                <a:gd name="T8" fmla="*/ 0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2" y="0"/>
                  </a:ln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09" name="Freeform 1328">
              <a:extLst>
                <a:ext uri="{FF2B5EF4-FFF2-40B4-BE49-F238E27FC236}">
                  <a16:creationId xmlns:a16="http://schemas.microsoft.com/office/drawing/2014/main" id="{6E8F259C-CD99-4C44-8B25-93553B1C4542}"/>
                </a:ext>
              </a:extLst>
            </p:cNvPr>
            <p:cNvSpPr>
              <a:spLocks/>
            </p:cNvSpPr>
            <p:nvPr/>
          </p:nvSpPr>
          <p:spPr bwMode="auto">
            <a:xfrm>
              <a:off x="10526" y="2301"/>
              <a:ext cx="0" cy="0"/>
            </a:xfrm>
            <a:custGeom>
              <a:avLst/>
              <a:gdLst>
                <a:gd name="T0" fmla="*/ 0 60000 65536"/>
                <a:gd name="T1" fmla="*/ 0 60000 65536"/>
                <a:gd name="T2" fmla="*/ 0 60000 65536"/>
                <a:gd name="T3" fmla="*/ 0 60000 65536"/>
                <a:gd name="T4" fmla="*/ 0 60000 65536"/>
                <a:gd name="T5" fmla="*/ 0 60000 65536"/>
                <a:gd name="T6" fmla="*/ 0 60000 65536"/>
              </a:gdLst>
              <a:ahLst/>
              <a:cxnLst>
                <a:cxn ang="T0">
                  <a:pos x="0" y="0"/>
                </a:cxn>
                <a:cxn ang="T1">
                  <a:pos x="0" y="0"/>
                </a:cxn>
                <a:cxn ang="T2">
                  <a:pos x="0" y="0"/>
                </a:cxn>
                <a:cxn ang="T3">
                  <a:pos x="0" y="0"/>
                </a:cxn>
                <a:cxn ang="T4">
                  <a:pos x="0" y="0"/>
                </a:cxn>
                <a:cxn ang="T5">
                  <a:pos x="0" y="0"/>
                </a:cxn>
                <a:cxn ang="T6">
                  <a:pos x="0" y="0"/>
                </a:cxn>
              </a:cxnLst>
              <a:rect l="0" t="0" r="r" b="b"/>
              <a:pathLst>
                <a:path>
                  <a:moveTo>
                    <a:pt x="0" y="0"/>
                  </a:move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10" name="Freeform 1329">
              <a:extLst>
                <a:ext uri="{FF2B5EF4-FFF2-40B4-BE49-F238E27FC236}">
                  <a16:creationId xmlns:a16="http://schemas.microsoft.com/office/drawing/2014/main" id="{A7C6ACFF-42FC-4582-831B-1A6F0EB7E521}"/>
                </a:ext>
              </a:extLst>
            </p:cNvPr>
            <p:cNvSpPr>
              <a:spLocks/>
            </p:cNvSpPr>
            <p:nvPr/>
          </p:nvSpPr>
          <p:spPr bwMode="auto">
            <a:xfrm>
              <a:off x="10531" y="2249"/>
              <a:ext cx="2" cy="2"/>
            </a:xfrm>
            <a:custGeom>
              <a:avLst/>
              <a:gdLst>
                <a:gd name="T0" fmla="*/ 2 w 2"/>
                <a:gd name="T1" fmla="*/ 2 h 2"/>
                <a:gd name="T2" fmla="*/ 0 w 2"/>
                <a:gd name="T3" fmla="*/ 0 h 2"/>
                <a:gd name="T4" fmla="*/ 0 w 2"/>
                <a:gd name="T5" fmla="*/ 0 h 2"/>
                <a:gd name="T6" fmla="*/ 0 w 2"/>
                <a:gd name="T7" fmla="*/ 2 h 2"/>
                <a:gd name="T8" fmla="*/ 2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2"/>
                  </a:moveTo>
                  <a:lnTo>
                    <a:pt x="0" y="0"/>
                  </a:lnTo>
                  <a:lnTo>
                    <a:pt x="0" y="2"/>
                  </a:lnTo>
                  <a:lnTo>
                    <a:pt x="2"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11" name="Freeform 1330">
              <a:extLst>
                <a:ext uri="{FF2B5EF4-FFF2-40B4-BE49-F238E27FC236}">
                  <a16:creationId xmlns:a16="http://schemas.microsoft.com/office/drawing/2014/main" id="{B766CDD7-A012-4AEC-B5A1-C479DB8514D7}"/>
                </a:ext>
              </a:extLst>
            </p:cNvPr>
            <p:cNvSpPr>
              <a:spLocks/>
            </p:cNvSpPr>
            <p:nvPr/>
          </p:nvSpPr>
          <p:spPr bwMode="auto">
            <a:xfrm>
              <a:off x="10526" y="2304"/>
              <a:ext cx="2" cy="0"/>
            </a:xfrm>
            <a:custGeom>
              <a:avLst/>
              <a:gdLst>
                <a:gd name="T0" fmla="*/ 0 w 2"/>
                <a:gd name="T1" fmla="*/ 0 w 2"/>
                <a:gd name="T2" fmla="*/ 2 w 2"/>
                <a:gd name="T3" fmla="*/ 0 w 2"/>
                <a:gd name="T4" fmla="*/ 0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0" y="0"/>
                  </a:moveTo>
                  <a:lnTo>
                    <a:pt x="0" y="0"/>
                  </a:lnTo>
                  <a:lnTo>
                    <a:pt x="2" y="0"/>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12" name="Freeform 1331">
              <a:extLst>
                <a:ext uri="{FF2B5EF4-FFF2-40B4-BE49-F238E27FC236}">
                  <a16:creationId xmlns:a16="http://schemas.microsoft.com/office/drawing/2014/main" id="{19842D10-3A31-40E4-A0A3-1EE21AE5CA04}"/>
                </a:ext>
              </a:extLst>
            </p:cNvPr>
            <p:cNvSpPr>
              <a:spLocks/>
            </p:cNvSpPr>
            <p:nvPr/>
          </p:nvSpPr>
          <p:spPr bwMode="auto">
            <a:xfrm>
              <a:off x="10526" y="2289"/>
              <a:ext cx="2" cy="0"/>
            </a:xfrm>
            <a:custGeom>
              <a:avLst/>
              <a:gdLst>
                <a:gd name="T0" fmla="*/ 0 w 2"/>
                <a:gd name="T1" fmla="*/ 2 w 2"/>
                <a:gd name="T2" fmla="*/ 2 w 2"/>
                <a:gd name="T3" fmla="*/ 2 w 2"/>
                <a:gd name="T4" fmla="*/ 0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0" y="0"/>
                  </a:moveTo>
                  <a:lnTo>
                    <a:pt x="2" y="0"/>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13" name="Rectangle 1332">
              <a:extLst>
                <a:ext uri="{FF2B5EF4-FFF2-40B4-BE49-F238E27FC236}">
                  <a16:creationId xmlns:a16="http://schemas.microsoft.com/office/drawing/2014/main" id="{128F2105-7838-4102-BA38-AB2DE83C1E71}"/>
                </a:ext>
              </a:extLst>
            </p:cNvPr>
            <p:cNvSpPr>
              <a:spLocks noChangeArrowheads="1"/>
            </p:cNvSpPr>
            <p:nvPr/>
          </p:nvSpPr>
          <p:spPr bwMode="auto">
            <a:xfrm>
              <a:off x="10528" y="2291"/>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714" name="Freeform 1333">
              <a:extLst>
                <a:ext uri="{FF2B5EF4-FFF2-40B4-BE49-F238E27FC236}">
                  <a16:creationId xmlns:a16="http://schemas.microsoft.com/office/drawing/2014/main" id="{C41193E2-EAB1-4D15-BD00-D7140E9B5A7F}"/>
                </a:ext>
              </a:extLst>
            </p:cNvPr>
            <p:cNvSpPr>
              <a:spLocks/>
            </p:cNvSpPr>
            <p:nvPr/>
          </p:nvSpPr>
          <p:spPr bwMode="auto">
            <a:xfrm>
              <a:off x="10524" y="2246"/>
              <a:ext cx="2" cy="3"/>
            </a:xfrm>
            <a:custGeom>
              <a:avLst/>
              <a:gdLst>
                <a:gd name="T0" fmla="*/ 4 w 1"/>
                <a:gd name="T1" fmla="*/ 3 h 2"/>
                <a:gd name="T2" fmla="*/ 4 w 1"/>
                <a:gd name="T3" fmla="*/ 0 h 2"/>
                <a:gd name="T4" fmla="*/ 0 w 1"/>
                <a:gd name="T5" fmla="*/ 0 h 2"/>
                <a:gd name="T6" fmla="*/ 0 w 1"/>
                <a:gd name="T7" fmla="*/ 3 h 2"/>
                <a:gd name="T8" fmla="*/ 0 w 1"/>
                <a:gd name="T9" fmla="*/ 5 h 2"/>
                <a:gd name="T10" fmla="*/ 4 w 1"/>
                <a:gd name="T11" fmla="*/ 3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2">
                  <a:moveTo>
                    <a:pt x="1" y="1"/>
                  </a:moveTo>
                  <a:cubicBezTo>
                    <a:pt x="1" y="1"/>
                    <a:pt x="1" y="1"/>
                    <a:pt x="1" y="0"/>
                  </a:cubicBezTo>
                  <a:cubicBezTo>
                    <a:pt x="0" y="0"/>
                    <a:pt x="0" y="0"/>
                    <a:pt x="0" y="0"/>
                  </a:cubicBezTo>
                  <a:cubicBezTo>
                    <a:pt x="0" y="0"/>
                    <a:pt x="0" y="1"/>
                    <a:pt x="0" y="1"/>
                  </a:cubicBezTo>
                  <a:cubicBezTo>
                    <a:pt x="0" y="2"/>
                    <a:pt x="0" y="2"/>
                    <a:pt x="0" y="2"/>
                  </a:cubicBezTo>
                  <a:lnTo>
                    <a:pt x="1"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15" name="Freeform 1334">
              <a:extLst>
                <a:ext uri="{FF2B5EF4-FFF2-40B4-BE49-F238E27FC236}">
                  <a16:creationId xmlns:a16="http://schemas.microsoft.com/office/drawing/2014/main" id="{DA8BB6AE-CD54-4575-85D2-40ECC5DD6E76}"/>
                </a:ext>
              </a:extLst>
            </p:cNvPr>
            <p:cNvSpPr>
              <a:spLocks/>
            </p:cNvSpPr>
            <p:nvPr/>
          </p:nvSpPr>
          <p:spPr bwMode="auto">
            <a:xfrm>
              <a:off x="10524" y="2294"/>
              <a:ext cx="2" cy="2"/>
            </a:xfrm>
            <a:custGeom>
              <a:avLst/>
              <a:gdLst>
                <a:gd name="T0" fmla="*/ 4 w 1"/>
                <a:gd name="T1" fmla="*/ 0 h 1"/>
                <a:gd name="T2" fmla="*/ 0 w 1"/>
                <a:gd name="T3" fmla="*/ 0 h 1"/>
                <a:gd name="T4" fmla="*/ 0 w 1"/>
                <a:gd name="T5" fmla="*/ 0 h 1"/>
                <a:gd name="T6" fmla="*/ 4 w 1"/>
                <a:gd name="T7" fmla="*/ 4 h 1"/>
                <a:gd name="T8" fmla="*/ 4 w 1"/>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1" y="0"/>
                  </a:moveTo>
                  <a:cubicBezTo>
                    <a:pt x="1" y="0"/>
                    <a:pt x="1" y="0"/>
                    <a:pt x="0" y="0"/>
                  </a:cubicBezTo>
                  <a:cubicBezTo>
                    <a:pt x="0" y="0"/>
                    <a:pt x="0" y="0"/>
                    <a:pt x="0" y="0"/>
                  </a:cubicBezTo>
                  <a:cubicBezTo>
                    <a:pt x="1" y="1"/>
                    <a:pt x="1" y="1"/>
                    <a:pt x="1" y="1"/>
                  </a:cubicBezTo>
                  <a:lnTo>
                    <a:pt x="1"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16" name="Freeform 1335">
              <a:extLst>
                <a:ext uri="{FF2B5EF4-FFF2-40B4-BE49-F238E27FC236}">
                  <a16:creationId xmlns:a16="http://schemas.microsoft.com/office/drawing/2014/main" id="{0EABD42C-33DA-4701-826D-DDD0E1E64368}"/>
                </a:ext>
              </a:extLst>
            </p:cNvPr>
            <p:cNvSpPr>
              <a:spLocks/>
            </p:cNvSpPr>
            <p:nvPr/>
          </p:nvSpPr>
          <p:spPr bwMode="auto">
            <a:xfrm>
              <a:off x="10524" y="2277"/>
              <a:ext cx="2" cy="3"/>
            </a:xfrm>
            <a:custGeom>
              <a:avLst/>
              <a:gdLst>
                <a:gd name="T0" fmla="*/ 2 w 2"/>
                <a:gd name="T1" fmla="*/ 3 h 3"/>
                <a:gd name="T2" fmla="*/ 0 w 2"/>
                <a:gd name="T3" fmla="*/ 2 h 3"/>
                <a:gd name="T4" fmla="*/ 0 w 2"/>
                <a:gd name="T5" fmla="*/ 2 h 3"/>
                <a:gd name="T6" fmla="*/ 0 w 2"/>
                <a:gd name="T7" fmla="*/ 0 h 3"/>
                <a:gd name="T8" fmla="*/ 0 w 2"/>
                <a:gd name="T9" fmla="*/ 2 h 3"/>
                <a:gd name="T10" fmla="*/ 0 w 2"/>
                <a:gd name="T11" fmla="*/ 2 h 3"/>
                <a:gd name="T12" fmla="*/ 0 w 2"/>
                <a:gd name="T13" fmla="*/ 3 h 3"/>
                <a:gd name="T14" fmla="*/ 2 w 2"/>
                <a:gd name="T15" fmla="*/ 3 h 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3">
                  <a:moveTo>
                    <a:pt x="2" y="3"/>
                  </a:moveTo>
                  <a:lnTo>
                    <a:pt x="0" y="2"/>
                  </a:lnTo>
                  <a:lnTo>
                    <a:pt x="0" y="0"/>
                  </a:lnTo>
                  <a:lnTo>
                    <a:pt x="0" y="2"/>
                  </a:lnTo>
                  <a:lnTo>
                    <a:pt x="0" y="3"/>
                  </a:lnTo>
                  <a:lnTo>
                    <a:pt x="2" y="3"/>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17" name="Freeform 1336">
              <a:extLst>
                <a:ext uri="{FF2B5EF4-FFF2-40B4-BE49-F238E27FC236}">
                  <a16:creationId xmlns:a16="http://schemas.microsoft.com/office/drawing/2014/main" id="{8A99F804-1BB2-4666-99FF-6FA94188D5F5}"/>
                </a:ext>
              </a:extLst>
            </p:cNvPr>
            <p:cNvSpPr>
              <a:spLocks/>
            </p:cNvSpPr>
            <p:nvPr/>
          </p:nvSpPr>
          <p:spPr bwMode="auto">
            <a:xfrm>
              <a:off x="10522" y="2263"/>
              <a:ext cx="4" cy="2"/>
            </a:xfrm>
            <a:custGeom>
              <a:avLst/>
              <a:gdLst>
                <a:gd name="T0" fmla="*/ 8 w 2"/>
                <a:gd name="T1" fmla="*/ 4 h 1"/>
                <a:gd name="T2" fmla="*/ 8 w 2"/>
                <a:gd name="T3" fmla="*/ 4 h 1"/>
                <a:gd name="T4" fmla="*/ 4 w 2"/>
                <a:gd name="T5" fmla="*/ 0 h 1"/>
                <a:gd name="T6" fmla="*/ 4 w 2"/>
                <a:gd name="T7" fmla="*/ 0 h 1"/>
                <a:gd name="T8" fmla="*/ 4 w 2"/>
                <a:gd name="T9" fmla="*/ 0 h 1"/>
                <a:gd name="T10" fmla="*/ 4 w 2"/>
                <a:gd name="T11" fmla="*/ 4 h 1"/>
                <a:gd name="T12" fmla="*/ 8 w 2"/>
                <a:gd name="T13" fmla="*/ 4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2" y="1"/>
                  </a:moveTo>
                  <a:cubicBezTo>
                    <a:pt x="2" y="1"/>
                    <a:pt x="2" y="1"/>
                    <a:pt x="2" y="1"/>
                  </a:cubicBezTo>
                  <a:cubicBezTo>
                    <a:pt x="1" y="0"/>
                    <a:pt x="1" y="0"/>
                    <a:pt x="1" y="0"/>
                  </a:cubicBezTo>
                  <a:cubicBezTo>
                    <a:pt x="1" y="0"/>
                    <a:pt x="1" y="0"/>
                    <a:pt x="1" y="0"/>
                  </a:cubicBezTo>
                  <a:cubicBezTo>
                    <a:pt x="1" y="0"/>
                    <a:pt x="1" y="0"/>
                    <a:pt x="1" y="0"/>
                  </a:cubicBezTo>
                  <a:cubicBezTo>
                    <a:pt x="0" y="0"/>
                    <a:pt x="0" y="1"/>
                    <a:pt x="1" y="1"/>
                  </a:cubicBezTo>
                  <a:lnTo>
                    <a:pt x="2"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18" name="Freeform 1337">
              <a:extLst>
                <a:ext uri="{FF2B5EF4-FFF2-40B4-BE49-F238E27FC236}">
                  <a16:creationId xmlns:a16="http://schemas.microsoft.com/office/drawing/2014/main" id="{4506D30E-9A9A-42A3-A1EA-E6A8B2C38BBE}"/>
                </a:ext>
              </a:extLst>
            </p:cNvPr>
            <p:cNvSpPr>
              <a:spLocks/>
            </p:cNvSpPr>
            <p:nvPr/>
          </p:nvSpPr>
          <p:spPr bwMode="auto">
            <a:xfrm>
              <a:off x="10534" y="2285"/>
              <a:ext cx="0" cy="2"/>
            </a:xfrm>
            <a:custGeom>
              <a:avLst/>
              <a:gdLst>
                <a:gd name="T0" fmla="*/ 0 h 2"/>
                <a:gd name="T1" fmla="*/ 0 h 2"/>
                <a:gd name="T2" fmla="*/ 0 h 2"/>
                <a:gd name="T3" fmla="*/ 0 h 2"/>
                <a:gd name="T4" fmla="*/ 2 h 2"/>
                <a:gd name="T5" fmla="*/ 0 h 2"/>
                <a:gd name="T6" fmla="*/ 0 h 2"/>
                <a:gd name="T7" fmla="*/ 0 h 2"/>
                <a:gd name="T8" fmla="*/ 0 60000 65536"/>
                <a:gd name="T9" fmla="*/ 0 60000 65536"/>
                <a:gd name="T10" fmla="*/ 0 60000 65536"/>
                <a:gd name="T11" fmla="*/ 0 60000 65536"/>
                <a:gd name="T12" fmla="*/ 0 60000 65536"/>
                <a:gd name="T13" fmla="*/ 0 60000 65536"/>
                <a:gd name="T14" fmla="*/ 0 60000 65536"/>
                <a:gd name="T15" fmla="*/ 0 60000 65536"/>
              </a:gdLst>
              <a:ahLst/>
              <a:cxnLst>
                <a:cxn ang="T8">
                  <a:pos x="0" y="T0"/>
                </a:cxn>
                <a:cxn ang="T9">
                  <a:pos x="0" y="T1"/>
                </a:cxn>
                <a:cxn ang="T10">
                  <a:pos x="0" y="T2"/>
                </a:cxn>
                <a:cxn ang="T11">
                  <a:pos x="0" y="T3"/>
                </a:cxn>
                <a:cxn ang="T12">
                  <a:pos x="0" y="T4"/>
                </a:cxn>
                <a:cxn ang="T13">
                  <a:pos x="0" y="T5"/>
                </a:cxn>
                <a:cxn ang="T14">
                  <a:pos x="0" y="T6"/>
                </a:cxn>
                <a:cxn ang="T15">
                  <a:pos x="0" y="T7"/>
                </a:cxn>
              </a:cxnLst>
              <a:rect l="0" t="0" r="r" b="b"/>
              <a:pathLst>
                <a:path h="2">
                  <a:moveTo>
                    <a:pt x="0" y="0"/>
                  </a:moveTo>
                  <a:lnTo>
                    <a:pt x="0" y="0"/>
                  </a:lnTo>
                  <a:lnTo>
                    <a:pt x="0" y="2"/>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19" name="Rectangle 1338">
              <a:extLst>
                <a:ext uri="{FF2B5EF4-FFF2-40B4-BE49-F238E27FC236}">
                  <a16:creationId xmlns:a16="http://schemas.microsoft.com/office/drawing/2014/main" id="{176FD16C-F75D-47D0-933A-ADD4693798B0}"/>
                </a:ext>
              </a:extLst>
            </p:cNvPr>
            <p:cNvSpPr>
              <a:spLocks noChangeArrowheads="1"/>
            </p:cNvSpPr>
            <p:nvPr/>
          </p:nvSpPr>
          <p:spPr bwMode="auto">
            <a:xfrm>
              <a:off x="10538" y="2277"/>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720" name="Freeform 1339">
              <a:extLst>
                <a:ext uri="{FF2B5EF4-FFF2-40B4-BE49-F238E27FC236}">
                  <a16:creationId xmlns:a16="http://schemas.microsoft.com/office/drawing/2014/main" id="{E1FB56EA-4FE8-4766-AA2E-F526D911062E}"/>
                </a:ext>
              </a:extLst>
            </p:cNvPr>
            <p:cNvSpPr>
              <a:spLocks/>
            </p:cNvSpPr>
            <p:nvPr/>
          </p:nvSpPr>
          <p:spPr bwMode="auto">
            <a:xfrm>
              <a:off x="10531" y="2280"/>
              <a:ext cx="2" cy="4"/>
            </a:xfrm>
            <a:custGeom>
              <a:avLst/>
              <a:gdLst>
                <a:gd name="T0" fmla="*/ 2 w 2"/>
                <a:gd name="T1" fmla="*/ 4 h 4"/>
                <a:gd name="T2" fmla="*/ 2 w 2"/>
                <a:gd name="T3" fmla="*/ 2 h 4"/>
                <a:gd name="T4" fmla="*/ 0 w 2"/>
                <a:gd name="T5" fmla="*/ 0 h 4"/>
                <a:gd name="T6" fmla="*/ 0 w 2"/>
                <a:gd name="T7" fmla="*/ 2 h 4"/>
                <a:gd name="T8" fmla="*/ 0 w 2"/>
                <a:gd name="T9" fmla="*/ 4 h 4"/>
                <a:gd name="T10" fmla="*/ 2 w 2"/>
                <a:gd name="T11" fmla="*/ 4 h 4"/>
                <a:gd name="T12" fmla="*/ 2 w 2"/>
                <a:gd name="T13" fmla="*/ 4 h 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4">
                  <a:moveTo>
                    <a:pt x="2" y="4"/>
                  </a:moveTo>
                  <a:lnTo>
                    <a:pt x="2" y="2"/>
                  </a:lnTo>
                  <a:lnTo>
                    <a:pt x="0" y="0"/>
                  </a:lnTo>
                  <a:lnTo>
                    <a:pt x="0" y="2"/>
                  </a:lnTo>
                  <a:lnTo>
                    <a:pt x="0" y="4"/>
                  </a:lnTo>
                  <a:lnTo>
                    <a:pt x="2" y="4"/>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21" name="Rectangle 1340">
              <a:extLst>
                <a:ext uri="{FF2B5EF4-FFF2-40B4-BE49-F238E27FC236}">
                  <a16:creationId xmlns:a16="http://schemas.microsoft.com/office/drawing/2014/main" id="{899433D4-0B56-4919-A0A9-EB25F4EA4B94}"/>
                </a:ext>
              </a:extLst>
            </p:cNvPr>
            <p:cNvSpPr>
              <a:spLocks noChangeArrowheads="1"/>
            </p:cNvSpPr>
            <p:nvPr/>
          </p:nvSpPr>
          <p:spPr bwMode="auto">
            <a:xfrm>
              <a:off x="10534" y="2279"/>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722" name="Freeform 1341">
              <a:extLst>
                <a:ext uri="{FF2B5EF4-FFF2-40B4-BE49-F238E27FC236}">
                  <a16:creationId xmlns:a16="http://schemas.microsoft.com/office/drawing/2014/main" id="{02CABA10-86B1-4AD1-8968-44702C6069D2}"/>
                </a:ext>
              </a:extLst>
            </p:cNvPr>
            <p:cNvSpPr>
              <a:spLocks/>
            </p:cNvSpPr>
            <p:nvPr/>
          </p:nvSpPr>
          <p:spPr bwMode="auto">
            <a:xfrm>
              <a:off x="10533" y="2291"/>
              <a:ext cx="0" cy="1"/>
            </a:xfrm>
            <a:custGeom>
              <a:avLst/>
              <a:gdLst>
                <a:gd name="T0" fmla="*/ 0 h 1"/>
                <a:gd name="T1" fmla="*/ 0 h 1"/>
                <a:gd name="T2" fmla="*/ 0 h 1"/>
                <a:gd name="T3" fmla="*/ 1 h 1"/>
                <a:gd name="T4" fmla="*/ 1 h 1"/>
                <a:gd name="T5" fmla="*/ 0 h 1"/>
                <a:gd name="T6" fmla="*/ 0 h 1"/>
                <a:gd name="T7" fmla="*/ 0 60000 65536"/>
                <a:gd name="T8" fmla="*/ 0 60000 65536"/>
                <a:gd name="T9" fmla="*/ 0 60000 65536"/>
                <a:gd name="T10" fmla="*/ 0 60000 65536"/>
                <a:gd name="T11" fmla="*/ 0 60000 65536"/>
                <a:gd name="T12" fmla="*/ 0 60000 65536"/>
                <a:gd name="T13" fmla="*/ 0 60000 65536"/>
              </a:gdLst>
              <a:ahLst/>
              <a:cxnLst>
                <a:cxn ang="T7">
                  <a:pos x="0" y="T0"/>
                </a:cxn>
                <a:cxn ang="T8">
                  <a:pos x="0" y="T1"/>
                </a:cxn>
                <a:cxn ang="T9">
                  <a:pos x="0" y="T2"/>
                </a:cxn>
                <a:cxn ang="T10">
                  <a:pos x="0" y="T3"/>
                </a:cxn>
                <a:cxn ang="T11">
                  <a:pos x="0" y="T4"/>
                </a:cxn>
                <a:cxn ang="T12">
                  <a:pos x="0" y="T5"/>
                </a:cxn>
                <a:cxn ang="T13">
                  <a:pos x="0" y="T6"/>
                </a:cxn>
              </a:cxnLst>
              <a:rect l="0" t="0" r="r" b="b"/>
              <a:pathLst>
                <a:path h="1">
                  <a:moveTo>
                    <a:pt x="0" y="0"/>
                  </a:moveTo>
                  <a:lnTo>
                    <a:pt x="0" y="0"/>
                  </a:lnTo>
                  <a:lnTo>
                    <a:pt x="0" y="1"/>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23" name="Freeform 1342">
              <a:extLst>
                <a:ext uri="{FF2B5EF4-FFF2-40B4-BE49-F238E27FC236}">
                  <a16:creationId xmlns:a16="http://schemas.microsoft.com/office/drawing/2014/main" id="{587FD024-D6F5-4113-AAF6-581B53466603}"/>
                </a:ext>
              </a:extLst>
            </p:cNvPr>
            <p:cNvSpPr>
              <a:spLocks/>
            </p:cNvSpPr>
            <p:nvPr/>
          </p:nvSpPr>
          <p:spPr bwMode="auto">
            <a:xfrm>
              <a:off x="10531" y="2273"/>
              <a:ext cx="2" cy="2"/>
            </a:xfrm>
            <a:custGeom>
              <a:avLst/>
              <a:gdLst>
                <a:gd name="T0" fmla="*/ 4 w 1"/>
                <a:gd name="T1" fmla="*/ 0 h 1"/>
                <a:gd name="T2" fmla="*/ 0 w 1"/>
                <a:gd name="T3" fmla="*/ 0 h 1"/>
                <a:gd name="T4" fmla="*/ 0 w 1"/>
                <a:gd name="T5" fmla="*/ 0 h 1"/>
                <a:gd name="T6" fmla="*/ 0 w 1"/>
                <a:gd name="T7" fmla="*/ 4 h 1"/>
                <a:gd name="T8" fmla="*/ 4 w 1"/>
                <a:gd name="T9" fmla="*/ 4 h 1"/>
                <a:gd name="T10" fmla="*/ 4 w 1"/>
                <a:gd name="T11" fmla="*/ 4 h 1"/>
                <a:gd name="T12" fmla="*/ 4 w 1"/>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1" y="0"/>
                  </a:moveTo>
                  <a:cubicBezTo>
                    <a:pt x="0" y="0"/>
                    <a:pt x="0" y="0"/>
                    <a:pt x="0" y="0"/>
                  </a:cubicBezTo>
                  <a:cubicBezTo>
                    <a:pt x="0" y="0"/>
                    <a:pt x="0" y="0"/>
                    <a:pt x="0" y="0"/>
                  </a:cubicBezTo>
                  <a:cubicBezTo>
                    <a:pt x="0" y="1"/>
                    <a:pt x="0" y="1"/>
                    <a:pt x="0" y="1"/>
                  </a:cubicBezTo>
                  <a:cubicBezTo>
                    <a:pt x="1" y="1"/>
                    <a:pt x="1" y="1"/>
                    <a:pt x="1" y="1"/>
                  </a:cubicBezTo>
                  <a:cubicBezTo>
                    <a:pt x="1" y="1"/>
                    <a:pt x="1" y="1"/>
                    <a:pt x="1" y="1"/>
                  </a:cubicBezTo>
                  <a:cubicBezTo>
                    <a:pt x="1" y="0"/>
                    <a:pt x="1" y="0"/>
                    <a:pt x="1" y="0"/>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24" name="Rectangle 1343">
              <a:extLst>
                <a:ext uri="{FF2B5EF4-FFF2-40B4-BE49-F238E27FC236}">
                  <a16:creationId xmlns:a16="http://schemas.microsoft.com/office/drawing/2014/main" id="{4BADB3F2-697B-431C-8842-2F89D7E28C1F}"/>
                </a:ext>
              </a:extLst>
            </p:cNvPr>
            <p:cNvSpPr>
              <a:spLocks noChangeArrowheads="1"/>
            </p:cNvSpPr>
            <p:nvPr/>
          </p:nvSpPr>
          <p:spPr bwMode="auto">
            <a:xfrm>
              <a:off x="10533" y="2260"/>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725" name="Freeform 1344">
              <a:extLst>
                <a:ext uri="{FF2B5EF4-FFF2-40B4-BE49-F238E27FC236}">
                  <a16:creationId xmlns:a16="http://schemas.microsoft.com/office/drawing/2014/main" id="{5FA2E9BA-EBA2-4240-BF7C-5677D54BB7C3}"/>
                </a:ext>
              </a:extLst>
            </p:cNvPr>
            <p:cNvSpPr>
              <a:spLocks/>
            </p:cNvSpPr>
            <p:nvPr/>
          </p:nvSpPr>
          <p:spPr bwMode="auto">
            <a:xfrm>
              <a:off x="10519" y="2299"/>
              <a:ext cx="3" cy="5"/>
            </a:xfrm>
            <a:custGeom>
              <a:avLst/>
              <a:gdLst>
                <a:gd name="T0" fmla="*/ 3 w 2"/>
                <a:gd name="T1" fmla="*/ 0 h 3"/>
                <a:gd name="T2" fmla="*/ 0 w 2"/>
                <a:gd name="T3" fmla="*/ 0 h 3"/>
                <a:gd name="T4" fmla="*/ 0 w 2"/>
                <a:gd name="T5" fmla="*/ 0 h 3"/>
                <a:gd name="T6" fmla="*/ 3 w 2"/>
                <a:gd name="T7" fmla="*/ 5 h 3"/>
                <a:gd name="T8" fmla="*/ 3 w 2"/>
                <a:gd name="T9" fmla="*/ 8 h 3"/>
                <a:gd name="T10" fmla="*/ 5 w 2"/>
                <a:gd name="T11" fmla="*/ 5 h 3"/>
                <a:gd name="T12" fmla="*/ 3 w 2"/>
                <a:gd name="T13" fmla="*/ 0 h 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3">
                  <a:moveTo>
                    <a:pt x="1" y="0"/>
                  </a:moveTo>
                  <a:cubicBezTo>
                    <a:pt x="0" y="0"/>
                    <a:pt x="0" y="0"/>
                    <a:pt x="0" y="0"/>
                  </a:cubicBezTo>
                  <a:cubicBezTo>
                    <a:pt x="0" y="0"/>
                    <a:pt x="0" y="0"/>
                    <a:pt x="0" y="0"/>
                  </a:cubicBezTo>
                  <a:cubicBezTo>
                    <a:pt x="1" y="1"/>
                    <a:pt x="1" y="2"/>
                    <a:pt x="1" y="2"/>
                  </a:cubicBezTo>
                  <a:cubicBezTo>
                    <a:pt x="1" y="3"/>
                    <a:pt x="1" y="3"/>
                    <a:pt x="1" y="3"/>
                  </a:cubicBezTo>
                  <a:cubicBezTo>
                    <a:pt x="2" y="2"/>
                    <a:pt x="2" y="2"/>
                    <a:pt x="2" y="2"/>
                  </a:cubicBezTo>
                  <a:cubicBezTo>
                    <a:pt x="1" y="1"/>
                    <a:pt x="1" y="1"/>
                    <a:pt x="1" y="0"/>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26" name="Freeform 1345">
              <a:extLst>
                <a:ext uri="{FF2B5EF4-FFF2-40B4-BE49-F238E27FC236}">
                  <a16:creationId xmlns:a16="http://schemas.microsoft.com/office/drawing/2014/main" id="{E2A55CDB-27B7-46F4-BCFC-310F680E0B87}"/>
                </a:ext>
              </a:extLst>
            </p:cNvPr>
            <p:cNvSpPr>
              <a:spLocks/>
            </p:cNvSpPr>
            <p:nvPr/>
          </p:nvSpPr>
          <p:spPr bwMode="auto">
            <a:xfrm>
              <a:off x="10472" y="2241"/>
              <a:ext cx="2" cy="3"/>
            </a:xfrm>
            <a:custGeom>
              <a:avLst/>
              <a:gdLst>
                <a:gd name="T0" fmla="*/ 0 w 1"/>
                <a:gd name="T1" fmla="*/ 5 h 2"/>
                <a:gd name="T2" fmla="*/ 0 w 1"/>
                <a:gd name="T3" fmla="*/ 3 h 2"/>
                <a:gd name="T4" fmla="*/ 0 w 1"/>
                <a:gd name="T5" fmla="*/ 0 h 2"/>
                <a:gd name="T6" fmla="*/ 0 w 1"/>
                <a:gd name="T7" fmla="*/ 3 h 2"/>
                <a:gd name="T8" fmla="*/ 0 w 1"/>
                <a:gd name="T9" fmla="*/ 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2">
                  <a:moveTo>
                    <a:pt x="0" y="2"/>
                  </a:moveTo>
                  <a:cubicBezTo>
                    <a:pt x="0" y="2"/>
                    <a:pt x="1" y="1"/>
                    <a:pt x="0" y="1"/>
                  </a:cubicBezTo>
                  <a:cubicBezTo>
                    <a:pt x="0" y="1"/>
                    <a:pt x="1" y="0"/>
                    <a:pt x="0" y="0"/>
                  </a:cubicBezTo>
                  <a:cubicBezTo>
                    <a:pt x="0" y="0"/>
                    <a:pt x="0" y="1"/>
                    <a:pt x="0" y="1"/>
                  </a:cubicBez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27" name="Rectangle 1346">
              <a:extLst>
                <a:ext uri="{FF2B5EF4-FFF2-40B4-BE49-F238E27FC236}">
                  <a16:creationId xmlns:a16="http://schemas.microsoft.com/office/drawing/2014/main" id="{5124BB93-CA3B-4C89-8B26-534940C2551A}"/>
                </a:ext>
              </a:extLst>
            </p:cNvPr>
            <p:cNvSpPr>
              <a:spLocks noChangeArrowheads="1"/>
            </p:cNvSpPr>
            <p:nvPr/>
          </p:nvSpPr>
          <p:spPr bwMode="auto">
            <a:xfrm>
              <a:off x="10531" y="2260"/>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728" name="Rectangle 1347">
              <a:extLst>
                <a:ext uri="{FF2B5EF4-FFF2-40B4-BE49-F238E27FC236}">
                  <a16:creationId xmlns:a16="http://schemas.microsoft.com/office/drawing/2014/main" id="{C0A78F6A-CDCD-4698-8717-776DD423DC05}"/>
                </a:ext>
              </a:extLst>
            </p:cNvPr>
            <p:cNvSpPr>
              <a:spLocks noChangeArrowheads="1"/>
            </p:cNvSpPr>
            <p:nvPr/>
          </p:nvSpPr>
          <p:spPr bwMode="auto">
            <a:xfrm>
              <a:off x="10519" y="2298"/>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729" name="Rectangle 1348">
              <a:extLst>
                <a:ext uri="{FF2B5EF4-FFF2-40B4-BE49-F238E27FC236}">
                  <a16:creationId xmlns:a16="http://schemas.microsoft.com/office/drawing/2014/main" id="{35F9D7FD-6383-48A9-9038-A6384D00EB96}"/>
                </a:ext>
              </a:extLst>
            </p:cNvPr>
            <p:cNvSpPr>
              <a:spLocks noChangeArrowheads="1"/>
            </p:cNvSpPr>
            <p:nvPr/>
          </p:nvSpPr>
          <p:spPr bwMode="auto">
            <a:xfrm>
              <a:off x="10524" y="2241"/>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730" name="Freeform 1349">
              <a:extLst>
                <a:ext uri="{FF2B5EF4-FFF2-40B4-BE49-F238E27FC236}">
                  <a16:creationId xmlns:a16="http://schemas.microsoft.com/office/drawing/2014/main" id="{D593A523-6384-4A21-B1C5-1BD7D9FB7A3D}"/>
                </a:ext>
              </a:extLst>
            </p:cNvPr>
            <p:cNvSpPr>
              <a:spLocks/>
            </p:cNvSpPr>
            <p:nvPr/>
          </p:nvSpPr>
          <p:spPr bwMode="auto">
            <a:xfrm>
              <a:off x="10517" y="2282"/>
              <a:ext cx="2" cy="2"/>
            </a:xfrm>
            <a:custGeom>
              <a:avLst/>
              <a:gdLst>
                <a:gd name="T0" fmla="*/ 0 w 1"/>
                <a:gd name="T1" fmla="*/ 4 h 1"/>
                <a:gd name="T2" fmla="*/ 4 w 1"/>
                <a:gd name="T3" fmla="*/ 4 h 1"/>
                <a:gd name="T4" fmla="*/ 4 w 1"/>
                <a:gd name="T5" fmla="*/ 4 h 1"/>
                <a:gd name="T6" fmla="*/ 4 w 1"/>
                <a:gd name="T7" fmla="*/ 0 h 1"/>
                <a:gd name="T8" fmla="*/ 0 w 1"/>
                <a:gd name="T9" fmla="*/ 4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0" y="1"/>
                  </a:moveTo>
                  <a:cubicBezTo>
                    <a:pt x="1" y="1"/>
                    <a:pt x="1" y="1"/>
                    <a:pt x="1" y="1"/>
                  </a:cubicBezTo>
                  <a:cubicBezTo>
                    <a:pt x="1" y="1"/>
                    <a:pt x="1" y="1"/>
                    <a:pt x="1" y="1"/>
                  </a:cubicBezTo>
                  <a:cubicBezTo>
                    <a:pt x="1" y="0"/>
                    <a:pt x="1" y="0"/>
                    <a:pt x="1" y="0"/>
                  </a:cubicBezTo>
                  <a:lnTo>
                    <a:pt x="0"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31" name="Freeform 1350">
              <a:extLst>
                <a:ext uri="{FF2B5EF4-FFF2-40B4-BE49-F238E27FC236}">
                  <a16:creationId xmlns:a16="http://schemas.microsoft.com/office/drawing/2014/main" id="{9B63B231-C7E7-45FA-99F8-961B45E1D7DB}"/>
                </a:ext>
              </a:extLst>
            </p:cNvPr>
            <p:cNvSpPr>
              <a:spLocks/>
            </p:cNvSpPr>
            <p:nvPr/>
          </p:nvSpPr>
          <p:spPr bwMode="auto">
            <a:xfrm>
              <a:off x="10517" y="2273"/>
              <a:ext cx="2" cy="4"/>
            </a:xfrm>
            <a:custGeom>
              <a:avLst/>
              <a:gdLst>
                <a:gd name="T0" fmla="*/ 2 w 2"/>
                <a:gd name="T1" fmla="*/ 4 h 4"/>
                <a:gd name="T2" fmla="*/ 2 w 2"/>
                <a:gd name="T3" fmla="*/ 2 h 4"/>
                <a:gd name="T4" fmla="*/ 2 w 2"/>
                <a:gd name="T5" fmla="*/ 2 h 4"/>
                <a:gd name="T6" fmla="*/ 2 w 2"/>
                <a:gd name="T7" fmla="*/ 0 h 4"/>
                <a:gd name="T8" fmla="*/ 0 w 2"/>
                <a:gd name="T9" fmla="*/ 2 h 4"/>
                <a:gd name="T10" fmla="*/ 0 w 2"/>
                <a:gd name="T11" fmla="*/ 2 h 4"/>
                <a:gd name="T12" fmla="*/ 2 w 2"/>
                <a:gd name="T13" fmla="*/ 4 h 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4">
                  <a:moveTo>
                    <a:pt x="2" y="4"/>
                  </a:moveTo>
                  <a:lnTo>
                    <a:pt x="2" y="2"/>
                  </a:lnTo>
                  <a:lnTo>
                    <a:pt x="2" y="0"/>
                  </a:lnTo>
                  <a:lnTo>
                    <a:pt x="0" y="2"/>
                  </a:lnTo>
                  <a:lnTo>
                    <a:pt x="2" y="4"/>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32" name="Freeform 1351">
              <a:extLst>
                <a:ext uri="{FF2B5EF4-FFF2-40B4-BE49-F238E27FC236}">
                  <a16:creationId xmlns:a16="http://schemas.microsoft.com/office/drawing/2014/main" id="{076156B5-2AE4-4156-9CF5-9A112DA392FE}"/>
                </a:ext>
              </a:extLst>
            </p:cNvPr>
            <p:cNvSpPr>
              <a:spLocks/>
            </p:cNvSpPr>
            <p:nvPr/>
          </p:nvSpPr>
          <p:spPr bwMode="auto">
            <a:xfrm>
              <a:off x="10517" y="2282"/>
              <a:ext cx="2" cy="0"/>
            </a:xfrm>
            <a:custGeom>
              <a:avLst/>
              <a:gdLst>
                <a:gd name="T0" fmla="*/ 2 w 2"/>
                <a:gd name="T1" fmla="*/ 2 w 2"/>
                <a:gd name="T2" fmla="*/ 0 w 2"/>
                <a:gd name="T3" fmla="*/ 2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2" y="0"/>
                  </a:lnTo>
                  <a:lnTo>
                    <a:pt x="0" y="0"/>
                  </a:lnTo>
                  <a:lnTo>
                    <a:pt x="2"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33" name="Freeform 1352">
              <a:extLst>
                <a:ext uri="{FF2B5EF4-FFF2-40B4-BE49-F238E27FC236}">
                  <a16:creationId xmlns:a16="http://schemas.microsoft.com/office/drawing/2014/main" id="{7BE719D4-C22B-44C6-BD10-B517B24EC8D0}"/>
                </a:ext>
              </a:extLst>
            </p:cNvPr>
            <p:cNvSpPr>
              <a:spLocks/>
            </p:cNvSpPr>
            <p:nvPr/>
          </p:nvSpPr>
          <p:spPr bwMode="auto">
            <a:xfrm>
              <a:off x="10517" y="2289"/>
              <a:ext cx="4" cy="7"/>
            </a:xfrm>
            <a:custGeom>
              <a:avLst/>
              <a:gdLst>
                <a:gd name="T0" fmla="*/ 8 w 2"/>
                <a:gd name="T1" fmla="*/ 9 h 4"/>
                <a:gd name="T2" fmla="*/ 8 w 2"/>
                <a:gd name="T3" fmla="*/ 12 h 4"/>
                <a:gd name="T4" fmla="*/ 8 w 2"/>
                <a:gd name="T5" fmla="*/ 9 h 4"/>
                <a:gd name="T6" fmla="*/ 8 w 2"/>
                <a:gd name="T7" fmla="*/ 7 h 4"/>
                <a:gd name="T8" fmla="*/ 8 w 2"/>
                <a:gd name="T9" fmla="*/ 4 h 4"/>
                <a:gd name="T10" fmla="*/ 4 w 2"/>
                <a:gd name="T11" fmla="*/ 0 h 4"/>
                <a:gd name="T12" fmla="*/ 4 w 2"/>
                <a:gd name="T13" fmla="*/ 0 h 4"/>
                <a:gd name="T14" fmla="*/ 4 w 2"/>
                <a:gd name="T15" fmla="*/ 7 h 4"/>
                <a:gd name="T16" fmla="*/ 8 w 2"/>
                <a:gd name="T17" fmla="*/ 9 h 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 h="4">
                  <a:moveTo>
                    <a:pt x="2" y="3"/>
                  </a:moveTo>
                  <a:cubicBezTo>
                    <a:pt x="2" y="4"/>
                    <a:pt x="2" y="4"/>
                    <a:pt x="2" y="4"/>
                  </a:cubicBezTo>
                  <a:cubicBezTo>
                    <a:pt x="2" y="3"/>
                    <a:pt x="2" y="3"/>
                    <a:pt x="2" y="3"/>
                  </a:cubicBezTo>
                  <a:cubicBezTo>
                    <a:pt x="2" y="2"/>
                    <a:pt x="2" y="2"/>
                    <a:pt x="2" y="2"/>
                  </a:cubicBezTo>
                  <a:cubicBezTo>
                    <a:pt x="2" y="2"/>
                    <a:pt x="1" y="1"/>
                    <a:pt x="2" y="1"/>
                  </a:cubicBezTo>
                  <a:cubicBezTo>
                    <a:pt x="1" y="0"/>
                    <a:pt x="1" y="0"/>
                    <a:pt x="1" y="0"/>
                  </a:cubicBezTo>
                  <a:cubicBezTo>
                    <a:pt x="1" y="0"/>
                    <a:pt x="1" y="0"/>
                    <a:pt x="1" y="0"/>
                  </a:cubicBezTo>
                  <a:cubicBezTo>
                    <a:pt x="0" y="1"/>
                    <a:pt x="0" y="1"/>
                    <a:pt x="1" y="2"/>
                  </a:cubicBezTo>
                  <a:cubicBezTo>
                    <a:pt x="2" y="2"/>
                    <a:pt x="2" y="3"/>
                    <a:pt x="2" y="3"/>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34" name="Freeform 1353">
              <a:extLst>
                <a:ext uri="{FF2B5EF4-FFF2-40B4-BE49-F238E27FC236}">
                  <a16:creationId xmlns:a16="http://schemas.microsoft.com/office/drawing/2014/main" id="{59F1DB5C-D8CF-46E1-B8FE-234E26A516BA}"/>
                </a:ext>
              </a:extLst>
            </p:cNvPr>
            <p:cNvSpPr>
              <a:spLocks/>
            </p:cNvSpPr>
            <p:nvPr/>
          </p:nvSpPr>
          <p:spPr bwMode="auto">
            <a:xfrm>
              <a:off x="10531" y="2265"/>
              <a:ext cx="2" cy="2"/>
            </a:xfrm>
            <a:custGeom>
              <a:avLst/>
              <a:gdLst>
                <a:gd name="T0" fmla="*/ 2 w 2"/>
                <a:gd name="T1" fmla="*/ 2 h 2"/>
                <a:gd name="T2" fmla="*/ 2 w 2"/>
                <a:gd name="T3" fmla="*/ 0 h 2"/>
                <a:gd name="T4" fmla="*/ 0 w 2"/>
                <a:gd name="T5" fmla="*/ 2 h 2"/>
                <a:gd name="T6" fmla="*/ 0 w 2"/>
                <a:gd name="T7" fmla="*/ 2 h 2"/>
                <a:gd name="T8" fmla="*/ 2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2"/>
                  </a:moveTo>
                  <a:lnTo>
                    <a:pt x="2" y="0"/>
                  </a:lnTo>
                  <a:lnTo>
                    <a:pt x="0" y="2"/>
                  </a:lnTo>
                  <a:lnTo>
                    <a:pt x="2"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35" name="Freeform 1354">
              <a:extLst>
                <a:ext uri="{FF2B5EF4-FFF2-40B4-BE49-F238E27FC236}">
                  <a16:creationId xmlns:a16="http://schemas.microsoft.com/office/drawing/2014/main" id="{73875A78-30A0-4017-9F0D-45CA5BBA1E41}"/>
                </a:ext>
              </a:extLst>
            </p:cNvPr>
            <p:cNvSpPr>
              <a:spLocks/>
            </p:cNvSpPr>
            <p:nvPr/>
          </p:nvSpPr>
          <p:spPr bwMode="auto">
            <a:xfrm>
              <a:off x="10528" y="2280"/>
              <a:ext cx="0" cy="2"/>
            </a:xfrm>
            <a:custGeom>
              <a:avLst/>
              <a:gdLst>
                <a:gd name="T0" fmla="*/ 2 h 2"/>
                <a:gd name="T1" fmla="*/ 2 h 2"/>
                <a:gd name="T2" fmla="*/ 2 h 2"/>
                <a:gd name="T3" fmla="*/ 0 h 2"/>
                <a:gd name="T4" fmla="*/ 2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2"/>
                  </a:moveTo>
                  <a:lnTo>
                    <a:pt x="0" y="2"/>
                  </a:ln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36" name="Rectangle 1355">
              <a:extLst>
                <a:ext uri="{FF2B5EF4-FFF2-40B4-BE49-F238E27FC236}">
                  <a16:creationId xmlns:a16="http://schemas.microsoft.com/office/drawing/2014/main" id="{4E5EBCD2-7F2E-4093-97A1-55D47743DA9B}"/>
                </a:ext>
              </a:extLst>
            </p:cNvPr>
            <p:cNvSpPr>
              <a:spLocks noChangeArrowheads="1"/>
            </p:cNvSpPr>
            <p:nvPr/>
          </p:nvSpPr>
          <p:spPr bwMode="auto">
            <a:xfrm>
              <a:off x="10526" y="2285"/>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737" name="Freeform 1356">
              <a:extLst>
                <a:ext uri="{FF2B5EF4-FFF2-40B4-BE49-F238E27FC236}">
                  <a16:creationId xmlns:a16="http://schemas.microsoft.com/office/drawing/2014/main" id="{CC0730AC-4B46-4FE1-8906-0A23624464AF}"/>
                </a:ext>
              </a:extLst>
            </p:cNvPr>
            <p:cNvSpPr>
              <a:spLocks/>
            </p:cNvSpPr>
            <p:nvPr/>
          </p:nvSpPr>
          <p:spPr bwMode="auto">
            <a:xfrm>
              <a:off x="10524" y="2254"/>
              <a:ext cx="2" cy="4"/>
            </a:xfrm>
            <a:custGeom>
              <a:avLst/>
              <a:gdLst>
                <a:gd name="T0" fmla="*/ 0 w 1"/>
                <a:gd name="T1" fmla="*/ 0 h 2"/>
                <a:gd name="T2" fmla="*/ 0 w 1"/>
                <a:gd name="T3" fmla="*/ 4 h 2"/>
                <a:gd name="T4" fmla="*/ 0 w 1"/>
                <a:gd name="T5" fmla="*/ 4 h 2"/>
                <a:gd name="T6" fmla="*/ 4 w 1"/>
                <a:gd name="T7" fmla="*/ 8 h 2"/>
                <a:gd name="T8" fmla="*/ 4 w 1"/>
                <a:gd name="T9" fmla="*/ 4 h 2"/>
                <a:gd name="T10" fmla="*/ 4 w 1"/>
                <a:gd name="T11" fmla="*/ 4 h 2"/>
                <a:gd name="T12" fmla="*/ 4 w 1"/>
                <a:gd name="T13" fmla="*/ 0 h 2"/>
                <a:gd name="T14" fmla="*/ 0 w 1"/>
                <a:gd name="T15" fmla="*/ 0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 h="2">
                  <a:moveTo>
                    <a:pt x="0" y="0"/>
                  </a:moveTo>
                  <a:cubicBezTo>
                    <a:pt x="0" y="0"/>
                    <a:pt x="0" y="1"/>
                    <a:pt x="0" y="1"/>
                  </a:cubicBezTo>
                  <a:cubicBezTo>
                    <a:pt x="0" y="1"/>
                    <a:pt x="0" y="1"/>
                    <a:pt x="0" y="1"/>
                  </a:cubicBezTo>
                  <a:cubicBezTo>
                    <a:pt x="1" y="2"/>
                    <a:pt x="1" y="2"/>
                    <a:pt x="1" y="2"/>
                  </a:cubicBezTo>
                  <a:cubicBezTo>
                    <a:pt x="1" y="1"/>
                    <a:pt x="1" y="1"/>
                    <a:pt x="1" y="1"/>
                  </a:cubicBezTo>
                  <a:cubicBezTo>
                    <a:pt x="1" y="1"/>
                    <a:pt x="1" y="1"/>
                    <a:pt x="1" y="1"/>
                  </a:cubicBezTo>
                  <a:cubicBezTo>
                    <a:pt x="1" y="1"/>
                    <a:pt x="1" y="0"/>
                    <a:pt x="1" y="0"/>
                  </a:cubicBez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38" name="Rectangle 1357">
              <a:extLst>
                <a:ext uri="{FF2B5EF4-FFF2-40B4-BE49-F238E27FC236}">
                  <a16:creationId xmlns:a16="http://schemas.microsoft.com/office/drawing/2014/main" id="{FCFC0C03-1089-499D-A3A6-E27835351E47}"/>
                </a:ext>
              </a:extLst>
            </p:cNvPr>
            <p:cNvSpPr>
              <a:spLocks noChangeArrowheads="1"/>
            </p:cNvSpPr>
            <p:nvPr/>
          </p:nvSpPr>
          <p:spPr bwMode="auto">
            <a:xfrm>
              <a:off x="10528" y="2251"/>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739" name="Freeform 1358">
              <a:extLst>
                <a:ext uri="{FF2B5EF4-FFF2-40B4-BE49-F238E27FC236}">
                  <a16:creationId xmlns:a16="http://schemas.microsoft.com/office/drawing/2014/main" id="{6DD735D1-A66B-4FFC-9E8D-E8796B5BCB72}"/>
                </a:ext>
              </a:extLst>
            </p:cNvPr>
            <p:cNvSpPr>
              <a:spLocks/>
            </p:cNvSpPr>
            <p:nvPr/>
          </p:nvSpPr>
          <p:spPr bwMode="auto">
            <a:xfrm>
              <a:off x="10526" y="2244"/>
              <a:ext cx="2" cy="2"/>
            </a:xfrm>
            <a:custGeom>
              <a:avLst/>
              <a:gdLst>
                <a:gd name="T0" fmla="*/ 2 w 2"/>
                <a:gd name="T1" fmla="*/ 2 h 2"/>
                <a:gd name="T2" fmla="*/ 0 w 2"/>
                <a:gd name="T3" fmla="*/ 0 h 2"/>
                <a:gd name="T4" fmla="*/ 0 w 2"/>
                <a:gd name="T5" fmla="*/ 0 h 2"/>
                <a:gd name="T6" fmla="*/ 0 w 2"/>
                <a:gd name="T7" fmla="*/ 2 h 2"/>
                <a:gd name="T8" fmla="*/ 2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2"/>
                  </a:moveTo>
                  <a:lnTo>
                    <a:pt x="0" y="0"/>
                  </a:lnTo>
                  <a:lnTo>
                    <a:pt x="0" y="2"/>
                  </a:lnTo>
                  <a:lnTo>
                    <a:pt x="2"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40" name="Freeform 1359">
              <a:extLst>
                <a:ext uri="{FF2B5EF4-FFF2-40B4-BE49-F238E27FC236}">
                  <a16:creationId xmlns:a16="http://schemas.microsoft.com/office/drawing/2014/main" id="{392F9EE5-897B-473A-B71A-CCB9BD6303AE}"/>
                </a:ext>
              </a:extLst>
            </p:cNvPr>
            <p:cNvSpPr>
              <a:spLocks/>
            </p:cNvSpPr>
            <p:nvPr/>
          </p:nvSpPr>
          <p:spPr bwMode="auto">
            <a:xfrm>
              <a:off x="10526" y="2273"/>
              <a:ext cx="2" cy="2"/>
            </a:xfrm>
            <a:custGeom>
              <a:avLst/>
              <a:gdLst>
                <a:gd name="T0" fmla="*/ 2 w 2"/>
                <a:gd name="T1" fmla="*/ 2 h 2"/>
                <a:gd name="T2" fmla="*/ 2 w 2"/>
                <a:gd name="T3" fmla="*/ 2 h 2"/>
                <a:gd name="T4" fmla="*/ 2 w 2"/>
                <a:gd name="T5" fmla="*/ 0 h 2"/>
                <a:gd name="T6" fmla="*/ 0 w 2"/>
                <a:gd name="T7" fmla="*/ 0 h 2"/>
                <a:gd name="T8" fmla="*/ 0 w 2"/>
                <a:gd name="T9" fmla="*/ 0 h 2"/>
                <a:gd name="T10" fmla="*/ 2 w 2"/>
                <a:gd name="T11" fmla="*/ 2 h 2"/>
                <a:gd name="T12" fmla="*/ 2 w 2"/>
                <a:gd name="T13" fmla="*/ 2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2" y="2"/>
                  </a:moveTo>
                  <a:lnTo>
                    <a:pt x="2" y="2"/>
                  </a:lnTo>
                  <a:lnTo>
                    <a:pt x="2" y="0"/>
                  </a:lnTo>
                  <a:lnTo>
                    <a:pt x="0" y="0"/>
                  </a:lnTo>
                  <a:lnTo>
                    <a:pt x="2"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41" name="Freeform 1360">
              <a:extLst>
                <a:ext uri="{FF2B5EF4-FFF2-40B4-BE49-F238E27FC236}">
                  <a16:creationId xmlns:a16="http://schemas.microsoft.com/office/drawing/2014/main" id="{CA0C779C-25EC-4E33-BD1A-63996137F486}"/>
                </a:ext>
              </a:extLst>
            </p:cNvPr>
            <p:cNvSpPr>
              <a:spLocks/>
            </p:cNvSpPr>
            <p:nvPr/>
          </p:nvSpPr>
          <p:spPr bwMode="auto">
            <a:xfrm>
              <a:off x="10526" y="2268"/>
              <a:ext cx="2" cy="2"/>
            </a:xfrm>
            <a:custGeom>
              <a:avLst/>
              <a:gdLst>
                <a:gd name="T0" fmla="*/ 2 w 2"/>
                <a:gd name="T1" fmla="*/ 0 h 2"/>
                <a:gd name="T2" fmla="*/ 2 w 2"/>
                <a:gd name="T3" fmla="*/ 0 h 2"/>
                <a:gd name="T4" fmla="*/ 0 w 2"/>
                <a:gd name="T5" fmla="*/ 0 h 2"/>
                <a:gd name="T6" fmla="*/ 0 w 2"/>
                <a:gd name="T7" fmla="*/ 2 h 2"/>
                <a:gd name="T8" fmla="*/ 2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0"/>
                  </a:moveTo>
                  <a:lnTo>
                    <a:pt x="2" y="0"/>
                  </a:lnTo>
                  <a:lnTo>
                    <a:pt x="0" y="0"/>
                  </a:lnTo>
                  <a:lnTo>
                    <a:pt x="0" y="2"/>
                  </a:lnTo>
                  <a:lnTo>
                    <a:pt x="2"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42" name="Freeform 1361">
              <a:extLst>
                <a:ext uri="{FF2B5EF4-FFF2-40B4-BE49-F238E27FC236}">
                  <a16:creationId xmlns:a16="http://schemas.microsoft.com/office/drawing/2014/main" id="{73C54EEA-0C0D-488D-A07E-9817E95EB6B2}"/>
                </a:ext>
              </a:extLst>
            </p:cNvPr>
            <p:cNvSpPr>
              <a:spLocks/>
            </p:cNvSpPr>
            <p:nvPr/>
          </p:nvSpPr>
          <p:spPr bwMode="auto">
            <a:xfrm>
              <a:off x="10519" y="2306"/>
              <a:ext cx="2" cy="2"/>
            </a:xfrm>
            <a:custGeom>
              <a:avLst/>
              <a:gdLst>
                <a:gd name="T0" fmla="*/ 0 w 1"/>
                <a:gd name="T1" fmla="*/ 0 h 1"/>
                <a:gd name="T2" fmla="*/ 0 w 1"/>
                <a:gd name="T3" fmla="*/ 0 h 1"/>
                <a:gd name="T4" fmla="*/ 0 w 1"/>
                <a:gd name="T5" fmla="*/ 0 h 1"/>
                <a:gd name="T6" fmla="*/ 0 w 1"/>
                <a:gd name="T7" fmla="*/ 0 h 1"/>
                <a:gd name="T8" fmla="*/ 0 w 1"/>
                <a:gd name="T9" fmla="*/ 4 h 1"/>
                <a:gd name="T10" fmla="*/ 4 w 1"/>
                <a:gd name="T11" fmla="*/ 4 h 1"/>
                <a:gd name="T12" fmla="*/ 4 w 1"/>
                <a:gd name="T13" fmla="*/ 0 h 1"/>
                <a:gd name="T14" fmla="*/ 0 w 1"/>
                <a:gd name="T15" fmla="*/ 0 h 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 h="1">
                  <a:moveTo>
                    <a:pt x="0" y="0"/>
                  </a:moveTo>
                  <a:cubicBezTo>
                    <a:pt x="0" y="0"/>
                    <a:pt x="0" y="0"/>
                    <a:pt x="0" y="0"/>
                  </a:cubicBezTo>
                  <a:cubicBezTo>
                    <a:pt x="0" y="0"/>
                    <a:pt x="0" y="0"/>
                    <a:pt x="0" y="0"/>
                  </a:cubicBezTo>
                  <a:cubicBezTo>
                    <a:pt x="0" y="0"/>
                    <a:pt x="0" y="0"/>
                    <a:pt x="0" y="0"/>
                  </a:cubicBezTo>
                  <a:cubicBezTo>
                    <a:pt x="0" y="1"/>
                    <a:pt x="0" y="1"/>
                    <a:pt x="0" y="1"/>
                  </a:cubicBezTo>
                  <a:cubicBezTo>
                    <a:pt x="1" y="1"/>
                    <a:pt x="1" y="1"/>
                    <a:pt x="1" y="1"/>
                  </a:cubicBezTo>
                  <a:cubicBezTo>
                    <a:pt x="1" y="0"/>
                    <a:pt x="1" y="0"/>
                    <a:pt x="1" y="0"/>
                  </a:cubicBez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43" name="Freeform 1362">
              <a:extLst>
                <a:ext uri="{FF2B5EF4-FFF2-40B4-BE49-F238E27FC236}">
                  <a16:creationId xmlns:a16="http://schemas.microsoft.com/office/drawing/2014/main" id="{5FD284CD-458A-429E-9A0C-F4D9A1697595}"/>
                </a:ext>
              </a:extLst>
            </p:cNvPr>
            <p:cNvSpPr>
              <a:spLocks/>
            </p:cNvSpPr>
            <p:nvPr/>
          </p:nvSpPr>
          <p:spPr bwMode="auto">
            <a:xfrm>
              <a:off x="10483" y="2318"/>
              <a:ext cx="1" cy="2"/>
            </a:xfrm>
            <a:custGeom>
              <a:avLst/>
              <a:gdLst>
                <a:gd name="T0" fmla="*/ 0 w 1"/>
                <a:gd name="T1" fmla="*/ 0 h 1"/>
                <a:gd name="T2" fmla="*/ 0 w 1"/>
                <a:gd name="T3" fmla="*/ 0 h 1"/>
                <a:gd name="T4" fmla="*/ 0 w 1"/>
                <a:gd name="T5" fmla="*/ 4 h 1"/>
                <a:gd name="T6" fmla="*/ 0 w 1"/>
                <a:gd name="T7" fmla="*/ 4 h 1"/>
                <a:gd name="T8" fmla="*/ 0 w 1"/>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0" y="0"/>
                  </a:moveTo>
                  <a:cubicBezTo>
                    <a:pt x="0" y="0"/>
                    <a:pt x="0" y="0"/>
                    <a:pt x="0" y="0"/>
                  </a:cubicBezTo>
                  <a:cubicBezTo>
                    <a:pt x="0" y="1"/>
                    <a:pt x="0" y="1"/>
                    <a:pt x="0" y="1"/>
                  </a:cubicBezTo>
                  <a:cubicBezTo>
                    <a:pt x="0" y="1"/>
                    <a:pt x="0" y="1"/>
                    <a:pt x="0" y="1"/>
                  </a:cubicBezTo>
                  <a:cubicBezTo>
                    <a:pt x="1" y="1"/>
                    <a:pt x="0" y="0"/>
                    <a:pt x="0" y="0"/>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44" name="Freeform 1363">
              <a:extLst>
                <a:ext uri="{FF2B5EF4-FFF2-40B4-BE49-F238E27FC236}">
                  <a16:creationId xmlns:a16="http://schemas.microsoft.com/office/drawing/2014/main" id="{2893CEE0-115E-4390-ABE7-74EE345DAD62}"/>
                </a:ext>
              </a:extLst>
            </p:cNvPr>
            <p:cNvSpPr>
              <a:spLocks/>
            </p:cNvSpPr>
            <p:nvPr/>
          </p:nvSpPr>
          <p:spPr bwMode="auto">
            <a:xfrm>
              <a:off x="10481" y="2303"/>
              <a:ext cx="2" cy="1"/>
            </a:xfrm>
            <a:custGeom>
              <a:avLst/>
              <a:gdLst>
                <a:gd name="T0" fmla="*/ 2 w 2"/>
                <a:gd name="T1" fmla="*/ 1 h 1"/>
                <a:gd name="T2" fmla="*/ 2 w 2"/>
                <a:gd name="T3" fmla="*/ 0 h 1"/>
                <a:gd name="T4" fmla="*/ 0 w 2"/>
                <a:gd name="T5" fmla="*/ 1 h 1"/>
                <a:gd name="T6" fmla="*/ 2 w 2"/>
                <a:gd name="T7" fmla="*/ 1 h 1"/>
                <a:gd name="T8" fmla="*/ 2 w 2"/>
                <a:gd name="T9" fmla="*/ 1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2" y="1"/>
                  </a:moveTo>
                  <a:lnTo>
                    <a:pt x="2" y="0"/>
                  </a:lnTo>
                  <a:lnTo>
                    <a:pt x="0" y="1"/>
                  </a:lnTo>
                  <a:lnTo>
                    <a:pt x="2"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45" name="Freeform 1364">
              <a:extLst>
                <a:ext uri="{FF2B5EF4-FFF2-40B4-BE49-F238E27FC236}">
                  <a16:creationId xmlns:a16="http://schemas.microsoft.com/office/drawing/2014/main" id="{C03AACB2-76C6-48B1-B7BD-3CED23844ECA}"/>
                </a:ext>
              </a:extLst>
            </p:cNvPr>
            <p:cNvSpPr>
              <a:spLocks/>
            </p:cNvSpPr>
            <p:nvPr/>
          </p:nvSpPr>
          <p:spPr bwMode="auto">
            <a:xfrm>
              <a:off x="10483" y="2310"/>
              <a:ext cx="0" cy="1"/>
            </a:xfrm>
            <a:custGeom>
              <a:avLst/>
              <a:gdLst>
                <a:gd name="T0" fmla="*/ 1 h 1"/>
                <a:gd name="T1" fmla="*/ 1 h 1"/>
                <a:gd name="T2" fmla="*/ 0 h 1"/>
                <a:gd name="T3" fmla="*/ 0 h 1"/>
                <a:gd name="T4" fmla="*/ 0 h 1"/>
                <a:gd name="T5" fmla="*/ 0 h 1"/>
                <a:gd name="T6" fmla="*/ 1 h 1"/>
                <a:gd name="T7" fmla="*/ 0 60000 65536"/>
                <a:gd name="T8" fmla="*/ 0 60000 65536"/>
                <a:gd name="T9" fmla="*/ 0 60000 65536"/>
                <a:gd name="T10" fmla="*/ 0 60000 65536"/>
                <a:gd name="T11" fmla="*/ 0 60000 65536"/>
                <a:gd name="T12" fmla="*/ 0 60000 65536"/>
                <a:gd name="T13" fmla="*/ 0 60000 65536"/>
              </a:gdLst>
              <a:ahLst/>
              <a:cxnLst>
                <a:cxn ang="T7">
                  <a:pos x="0" y="T0"/>
                </a:cxn>
                <a:cxn ang="T8">
                  <a:pos x="0" y="T1"/>
                </a:cxn>
                <a:cxn ang="T9">
                  <a:pos x="0" y="T2"/>
                </a:cxn>
                <a:cxn ang="T10">
                  <a:pos x="0" y="T3"/>
                </a:cxn>
                <a:cxn ang="T11">
                  <a:pos x="0" y="T4"/>
                </a:cxn>
                <a:cxn ang="T12">
                  <a:pos x="0" y="T5"/>
                </a:cxn>
                <a:cxn ang="T13">
                  <a:pos x="0" y="T6"/>
                </a:cxn>
              </a:cxnLst>
              <a:rect l="0" t="0" r="r" b="b"/>
              <a:pathLst>
                <a:path h="1">
                  <a:moveTo>
                    <a:pt x="0" y="1"/>
                  </a:moveTo>
                  <a:lnTo>
                    <a:pt x="0" y="1"/>
                  </a:lnTo>
                  <a:lnTo>
                    <a:pt x="0" y="0"/>
                  </a:lnTo>
                  <a:lnTo>
                    <a:pt x="0"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46" name="Freeform 1365">
              <a:extLst>
                <a:ext uri="{FF2B5EF4-FFF2-40B4-BE49-F238E27FC236}">
                  <a16:creationId xmlns:a16="http://schemas.microsoft.com/office/drawing/2014/main" id="{13CA53F6-994C-48C0-B773-F5396ECD5B76}"/>
                </a:ext>
              </a:extLst>
            </p:cNvPr>
            <p:cNvSpPr>
              <a:spLocks/>
            </p:cNvSpPr>
            <p:nvPr/>
          </p:nvSpPr>
          <p:spPr bwMode="auto">
            <a:xfrm>
              <a:off x="10484" y="2232"/>
              <a:ext cx="2" cy="2"/>
            </a:xfrm>
            <a:custGeom>
              <a:avLst/>
              <a:gdLst>
                <a:gd name="T0" fmla="*/ 2 w 2"/>
                <a:gd name="T1" fmla="*/ 2 h 2"/>
                <a:gd name="T2" fmla="*/ 0 w 2"/>
                <a:gd name="T3" fmla="*/ 0 h 2"/>
                <a:gd name="T4" fmla="*/ 0 w 2"/>
                <a:gd name="T5" fmla="*/ 2 h 2"/>
                <a:gd name="T6" fmla="*/ 0 w 2"/>
                <a:gd name="T7" fmla="*/ 2 h 2"/>
                <a:gd name="T8" fmla="*/ 0 w 2"/>
                <a:gd name="T9" fmla="*/ 2 h 2"/>
                <a:gd name="T10" fmla="*/ 0 w 2"/>
                <a:gd name="T11" fmla="*/ 2 h 2"/>
                <a:gd name="T12" fmla="*/ 2 w 2"/>
                <a:gd name="T13" fmla="*/ 2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2" y="2"/>
                  </a:moveTo>
                  <a:lnTo>
                    <a:pt x="0" y="0"/>
                  </a:lnTo>
                  <a:lnTo>
                    <a:pt x="0" y="2"/>
                  </a:lnTo>
                  <a:lnTo>
                    <a:pt x="2"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47" name="Freeform 1366">
              <a:extLst>
                <a:ext uri="{FF2B5EF4-FFF2-40B4-BE49-F238E27FC236}">
                  <a16:creationId xmlns:a16="http://schemas.microsoft.com/office/drawing/2014/main" id="{5B3D8E0A-C94C-4473-8D3D-860394D36FDF}"/>
                </a:ext>
              </a:extLst>
            </p:cNvPr>
            <p:cNvSpPr>
              <a:spLocks/>
            </p:cNvSpPr>
            <p:nvPr/>
          </p:nvSpPr>
          <p:spPr bwMode="auto">
            <a:xfrm>
              <a:off x="10481" y="2249"/>
              <a:ext cx="2" cy="2"/>
            </a:xfrm>
            <a:custGeom>
              <a:avLst/>
              <a:gdLst>
                <a:gd name="T0" fmla="*/ 2 w 2"/>
                <a:gd name="T1" fmla="*/ 0 h 2"/>
                <a:gd name="T2" fmla="*/ 0 w 2"/>
                <a:gd name="T3" fmla="*/ 0 h 2"/>
                <a:gd name="T4" fmla="*/ 0 w 2"/>
                <a:gd name="T5" fmla="*/ 2 h 2"/>
                <a:gd name="T6" fmla="*/ 0 w 2"/>
                <a:gd name="T7" fmla="*/ 2 h 2"/>
                <a:gd name="T8" fmla="*/ 0 w 2"/>
                <a:gd name="T9" fmla="*/ 2 h 2"/>
                <a:gd name="T10" fmla="*/ 2 w 2"/>
                <a:gd name="T11" fmla="*/ 0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2">
                  <a:moveTo>
                    <a:pt x="2" y="0"/>
                  </a:moveTo>
                  <a:lnTo>
                    <a:pt x="0" y="0"/>
                  </a:lnTo>
                  <a:lnTo>
                    <a:pt x="0" y="2"/>
                  </a:lnTo>
                  <a:lnTo>
                    <a:pt x="2"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48" name="Rectangle 1367">
              <a:extLst>
                <a:ext uri="{FF2B5EF4-FFF2-40B4-BE49-F238E27FC236}">
                  <a16:creationId xmlns:a16="http://schemas.microsoft.com/office/drawing/2014/main" id="{538C1A28-4E4F-4712-8A34-04D9C3355103}"/>
                </a:ext>
              </a:extLst>
            </p:cNvPr>
            <p:cNvSpPr>
              <a:spLocks noChangeArrowheads="1"/>
            </p:cNvSpPr>
            <p:nvPr/>
          </p:nvSpPr>
          <p:spPr bwMode="auto">
            <a:xfrm>
              <a:off x="10488" y="2261"/>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749" name="Freeform 1368">
              <a:extLst>
                <a:ext uri="{FF2B5EF4-FFF2-40B4-BE49-F238E27FC236}">
                  <a16:creationId xmlns:a16="http://schemas.microsoft.com/office/drawing/2014/main" id="{046EBDAD-7DA8-4426-BA68-C52625DC0C74}"/>
                </a:ext>
              </a:extLst>
            </p:cNvPr>
            <p:cNvSpPr>
              <a:spLocks/>
            </p:cNvSpPr>
            <p:nvPr/>
          </p:nvSpPr>
          <p:spPr bwMode="auto">
            <a:xfrm>
              <a:off x="10484" y="2256"/>
              <a:ext cx="2" cy="2"/>
            </a:xfrm>
            <a:custGeom>
              <a:avLst/>
              <a:gdLst>
                <a:gd name="T0" fmla="*/ 4 w 1"/>
                <a:gd name="T1" fmla="*/ 4 h 1"/>
                <a:gd name="T2" fmla="*/ 4 w 1"/>
                <a:gd name="T3" fmla="*/ 0 h 1"/>
                <a:gd name="T4" fmla="*/ 0 w 1"/>
                <a:gd name="T5" fmla="*/ 0 h 1"/>
                <a:gd name="T6" fmla="*/ 0 w 1"/>
                <a:gd name="T7" fmla="*/ 0 h 1"/>
                <a:gd name="T8" fmla="*/ 0 w 1"/>
                <a:gd name="T9" fmla="*/ 4 h 1"/>
                <a:gd name="T10" fmla="*/ 4 w 1"/>
                <a:gd name="T11" fmla="*/ 4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1" y="1"/>
                  </a:moveTo>
                  <a:cubicBezTo>
                    <a:pt x="1" y="0"/>
                    <a:pt x="1" y="0"/>
                    <a:pt x="1" y="0"/>
                  </a:cubicBezTo>
                  <a:cubicBezTo>
                    <a:pt x="0" y="0"/>
                    <a:pt x="0" y="0"/>
                    <a:pt x="0" y="0"/>
                  </a:cubicBezTo>
                  <a:cubicBezTo>
                    <a:pt x="0" y="0"/>
                    <a:pt x="0" y="0"/>
                    <a:pt x="0" y="0"/>
                  </a:cubicBezTo>
                  <a:cubicBezTo>
                    <a:pt x="0" y="1"/>
                    <a:pt x="0" y="1"/>
                    <a:pt x="0" y="1"/>
                  </a:cubicBezTo>
                  <a:cubicBezTo>
                    <a:pt x="0" y="1"/>
                    <a:pt x="0" y="1"/>
                    <a:pt x="1" y="1"/>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50" name="Freeform 1369">
              <a:extLst>
                <a:ext uri="{FF2B5EF4-FFF2-40B4-BE49-F238E27FC236}">
                  <a16:creationId xmlns:a16="http://schemas.microsoft.com/office/drawing/2014/main" id="{4218FA57-9828-4C97-AB5B-A50DDD8EF949}"/>
                </a:ext>
              </a:extLst>
            </p:cNvPr>
            <p:cNvSpPr>
              <a:spLocks/>
            </p:cNvSpPr>
            <p:nvPr/>
          </p:nvSpPr>
          <p:spPr bwMode="auto">
            <a:xfrm>
              <a:off x="10481" y="2258"/>
              <a:ext cx="2" cy="0"/>
            </a:xfrm>
            <a:custGeom>
              <a:avLst/>
              <a:gdLst>
                <a:gd name="T0" fmla="*/ 2 w 2"/>
                <a:gd name="T1" fmla="*/ 0 w 2"/>
                <a:gd name="T2" fmla="*/ 0 w 2"/>
                <a:gd name="T3" fmla="*/ 0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0" y="0"/>
                  </a:lnTo>
                  <a:lnTo>
                    <a:pt x="2"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51" name="Rectangle 1370">
              <a:extLst>
                <a:ext uri="{FF2B5EF4-FFF2-40B4-BE49-F238E27FC236}">
                  <a16:creationId xmlns:a16="http://schemas.microsoft.com/office/drawing/2014/main" id="{FB8687B7-5F01-4D64-A486-103AA9D06B78}"/>
                </a:ext>
              </a:extLst>
            </p:cNvPr>
            <p:cNvSpPr>
              <a:spLocks noChangeArrowheads="1"/>
            </p:cNvSpPr>
            <p:nvPr/>
          </p:nvSpPr>
          <p:spPr bwMode="auto">
            <a:xfrm>
              <a:off x="10481" y="2265"/>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752" name="Rectangle 1371">
              <a:extLst>
                <a:ext uri="{FF2B5EF4-FFF2-40B4-BE49-F238E27FC236}">
                  <a16:creationId xmlns:a16="http://schemas.microsoft.com/office/drawing/2014/main" id="{94B48A84-085A-48A2-9E15-24F8084C1401}"/>
                </a:ext>
              </a:extLst>
            </p:cNvPr>
            <p:cNvSpPr>
              <a:spLocks noChangeArrowheads="1"/>
            </p:cNvSpPr>
            <p:nvPr/>
          </p:nvSpPr>
          <p:spPr bwMode="auto">
            <a:xfrm>
              <a:off x="10486" y="2311"/>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753" name="Freeform 1372">
              <a:extLst>
                <a:ext uri="{FF2B5EF4-FFF2-40B4-BE49-F238E27FC236}">
                  <a16:creationId xmlns:a16="http://schemas.microsoft.com/office/drawing/2014/main" id="{13E00275-532B-45F3-9ECF-EAD69BE8E021}"/>
                </a:ext>
              </a:extLst>
            </p:cNvPr>
            <p:cNvSpPr>
              <a:spLocks/>
            </p:cNvSpPr>
            <p:nvPr/>
          </p:nvSpPr>
          <p:spPr bwMode="auto">
            <a:xfrm>
              <a:off x="10486" y="2318"/>
              <a:ext cx="2" cy="2"/>
            </a:xfrm>
            <a:custGeom>
              <a:avLst/>
              <a:gdLst>
                <a:gd name="T0" fmla="*/ 0 w 2"/>
                <a:gd name="T1" fmla="*/ 0 h 2"/>
                <a:gd name="T2" fmla="*/ 0 w 2"/>
                <a:gd name="T3" fmla="*/ 2 h 2"/>
                <a:gd name="T4" fmla="*/ 0 w 2"/>
                <a:gd name="T5" fmla="*/ 2 h 2"/>
                <a:gd name="T6" fmla="*/ 0 w 2"/>
                <a:gd name="T7" fmla="*/ 2 h 2"/>
                <a:gd name="T8" fmla="*/ 0 w 2"/>
                <a:gd name="T9" fmla="*/ 2 h 2"/>
                <a:gd name="T10" fmla="*/ 2 w 2"/>
                <a:gd name="T11" fmla="*/ 0 h 2"/>
                <a:gd name="T12" fmla="*/ 2 w 2"/>
                <a:gd name="T13" fmla="*/ 0 h 2"/>
                <a:gd name="T14" fmla="*/ 0 w 2"/>
                <a:gd name="T15" fmla="*/ 0 h 2"/>
                <a:gd name="T16" fmla="*/ 0 w 2"/>
                <a:gd name="T17" fmla="*/ 0 h 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 h="2">
                  <a:moveTo>
                    <a:pt x="0" y="0"/>
                  </a:moveTo>
                  <a:lnTo>
                    <a:pt x="0" y="2"/>
                  </a:lnTo>
                  <a:lnTo>
                    <a:pt x="2" y="0"/>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54" name="Rectangle 1373">
              <a:extLst>
                <a:ext uri="{FF2B5EF4-FFF2-40B4-BE49-F238E27FC236}">
                  <a16:creationId xmlns:a16="http://schemas.microsoft.com/office/drawing/2014/main" id="{6D3A21A5-34F1-4338-819A-6F527683E4A4}"/>
                </a:ext>
              </a:extLst>
            </p:cNvPr>
            <p:cNvSpPr>
              <a:spLocks noChangeArrowheads="1"/>
            </p:cNvSpPr>
            <p:nvPr/>
          </p:nvSpPr>
          <p:spPr bwMode="auto">
            <a:xfrm>
              <a:off x="10488" y="2310"/>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755" name="Freeform 1374">
              <a:extLst>
                <a:ext uri="{FF2B5EF4-FFF2-40B4-BE49-F238E27FC236}">
                  <a16:creationId xmlns:a16="http://schemas.microsoft.com/office/drawing/2014/main" id="{AA364933-8030-4225-9C60-4C3C6458FC86}"/>
                </a:ext>
              </a:extLst>
            </p:cNvPr>
            <p:cNvSpPr>
              <a:spLocks/>
            </p:cNvSpPr>
            <p:nvPr/>
          </p:nvSpPr>
          <p:spPr bwMode="auto">
            <a:xfrm>
              <a:off x="10486" y="2301"/>
              <a:ext cx="2" cy="2"/>
            </a:xfrm>
            <a:custGeom>
              <a:avLst/>
              <a:gdLst>
                <a:gd name="T0" fmla="*/ 0 w 2"/>
                <a:gd name="T1" fmla="*/ 2 h 2"/>
                <a:gd name="T2" fmla="*/ 0 w 2"/>
                <a:gd name="T3" fmla="*/ 2 h 2"/>
                <a:gd name="T4" fmla="*/ 2 w 2"/>
                <a:gd name="T5" fmla="*/ 0 h 2"/>
                <a:gd name="T6" fmla="*/ 2 w 2"/>
                <a:gd name="T7" fmla="*/ 0 h 2"/>
                <a:gd name="T8" fmla="*/ 0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0" y="2"/>
                  </a:lnTo>
                  <a:lnTo>
                    <a:pt x="2"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56" name="Freeform 1375">
              <a:extLst>
                <a:ext uri="{FF2B5EF4-FFF2-40B4-BE49-F238E27FC236}">
                  <a16:creationId xmlns:a16="http://schemas.microsoft.com/office/drawing/2014/main" id="{EBB6E2C1-F9D6-4CF9-BE05-E7735D219710}"/>
                </a:ext>
              </a:extLst>
            </p:cNvPr>
            <p:cNvSpPr>
              <a:spLocks/>
            </p:cNvSpPr>
            <p:nvPr/>
          </p:nvSpPr>
          <p:spPr bwMode="auto">
            <a:xfrm>
              <a:off x="10486" y="2287"/>
              <a:ext cx="2" cy="2"/>
            </a:xfrm>
            <a:custGeom>
              <a:avLst/>
              <a:gdLst>
                <a:gd name="T0" fmla="*/ 2 w 2"/>
                <a:gd name="T1" fmla="*/ 2 h 2"/>
                <a:gd name="T2" fmla="*/ 2 w 2"/>
                <a:gd name="T3" fmla="*/ 2 h 2"/>
                <a:gd name="T4" fmla="*/ 0 w 2"/>
                <a:gd name="T5" fmla="*/ 0 h 2"/>
                <a:gd name="T6" fmla="*/ 0 w 2"/>
                <a:gd name="T7" fmla="*/ 0 h 2"/>
                <a:gd name="T8" fmla="*/ 0 w 2"/>
                <a:gd name="T9" fmla="*/ 0 h 2"/>
                <a:gd name="T10" fmla="*/ 0 w 2"/>
                <a:gd name="T11" fmla="*/ 2 h 2"/>
                <a:gd name="T12" fmla="*/ 2 w 2"/>
                <a:gd name="T13" fmla="*/ 2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2" y="2"/>
                  </a:moveTo>
                  <a:lnTo>
                    <a:pt x="2" y="2"/>
                  </a:lnTo>
                  <a:lnTo>
                    <a:pt x="0" y="0"/>
                  </a:lnTo>
                  <a:lnTo>
                    <a:pt x="0" y="2"/>
                  </a:lnTo>
                  <a:lnTo>
                    <a:pt x="2"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57" name="Freeform 1376">
              <a:extLst>
                <a:ext uri="{FF2B5EF4-FFF2-40B4-BE49-F238E27FC236}">
                  <a16:creationId xmlns:a16="http://schemas.microsoft.com/office/drawing/2014/main" id="{33F19807-4C99-431D-B395-63F51C53ECD9}"/>
                </a:ext>
              </a:extLst>
            </p:cNvPr>
            <p:cNvSpPr>
              <a:spLocks/>
            </p:cNvSpPr>
            <p:nvPr/>
          </p:nvSpPr>
          <p:spPr bwMode="auto">
            <a:xfrm>
              <a:off x="10486" y="2279"/>
              <a:ext cx="0" cy="1"/>
            </a:xfrm>
            <a:custGeom>
              <a:avLst/>
              <a:gdLst>
                <a:gd name="T0" fmla="*/ 0 h 1"/>
                <a:gd name="T1" fmla="*/ 0 h 1"/>
                <a:gd name="T2" fmla="*/ 0 h 1"/>
                <a:gd name="T3" fmla="*/ 1 h 1"/>
                <a:gd name="T4" fmla="*/ 0 h 1"/>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1">
                  <a:moveTo>
                    <a:pt x="0" y="0"/>
                  </a:moveTo>
                  <a:lnTo>
                    <a:pt x="0" y="0"/>
                  </a:lnTo>
                  <a:lnTo>
                    <a:pt x="0" y="1"/>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58" name="Freeform 1377">
              <a:extLst>
                <a:ext uri="{FF2B5EF4-FFF2-40B4-BE49-F238E27FC236}">
                  <a16:creationId xmlns:a16="http://schemas.microsoft.com/office/drawing/2014/main" id="{8B09F02C-60CA-420C-B509-94299D20DE92}"/>
                </a:ext>
              </a:extLst>
            </p:cNvPr>
            <p:cNvSpPr>
              <a:spLocks/>
            </p:cNvSpPr>
            <p:nvPr/>
          </p:nvSpPr>
          <p:spPr bwMode="auto">
            <a:xfrm>
              <a:off x="10486" y="2272"/>
              <a:ext cx="2" cy="1"/>
            </a:xfrm>
            <a:custGeom>
              <a:avLst/>
              <a:gdLst>
                <a:gd name="T0" fmla="*/ 0 w 1"/>
                <a:gd name="T1" fmla="*/ 1 h 1"/>
                <a:gd name="T2" fmla="*/ 4 w 1"/>
                <a:gd name="T3" fmla="*/ 0 h 1"/>
                <a:gd name="T4" fmla="*/ 0 w 1"/>
                <a:gd name="T5" fmla="*/ 0 h 1"/>
                <a:gd name="T6" fmla="*/ 0 w 1"/>
                <a:gd name="T7" fmla="*/ 0 h 1"/>
                <a:gd name="T8" fmla="*/ 0 w 1"/>
                <a:gd name="T9" fmla="*/ 1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0" y="1"/>
                  </a:moveTo>
                  <a:cubicBezTo>
                    <a:pt x="1" y="0"/>
                    <a:pt x="1" y="0"/>
                    <a:pt x="1" y="0"/>
                  </a:cubicBezTo>
                  <a:cubicBezTo>
                    <a:pt x="0" y="0"/>
                    <a:pt x="0" y="0"/>
                    <a:pt x="0" y="0"/>
                  </a:cubicBezTo>
                  <a:cubicBezTo>
                    <a:pt x="0" y="0"/>
                    <a:pt x="0" y="0"/>
                    <a:pt x="0" y="0"/>
                  </a:cubicBezTo>
                  <a:lnTo>
                    <a:pt x="0"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59" name="Freeform 1378">
              <a:extLst>
                <a:ext uri="{FF2B5EF4-FFF2-40B4-BE49-F238E27FC236}">
                  <a16:creationId xmlns:a16="http://schemas.microsoft.com/office/drawing/2014/main" id="{5AD102E5-B5AE-48ED-8A77-E56DD99A8DB6}"/>
                </a:ext>
              </a:extLst>
            </p:cNvPr>
            <p:cNvSpPr>
              <a:spLocks/>
            </p:cNvSpPr>
            <p:nvPr/>
          </p:nvSpPr>
          <p:spPr bwMode="auto">
            <a:xfrm>
              <a:off x="10486" y="2294"/>
              <a:ext cx="2" cy="4"/>
            </a:xfrm>
            <a:custGeom>
              <a:avLst/>
              <a:gdLst>
                <a:gd name="T0" fmla="*/ 4 w 1"/>
                <a:gd name="T1" fmla="*/ 0 h 2"/>
                <a:gd name="T2" fmla="*/ 4 w 1"/>
                <a:gd name="T3" fmla="*/ 0 h 2"/>
                <a:gd name="T4" fmla="*/ 4 w 1"/>
                <a:gd name="T5" fmla="*/ 0 h 2"/>
                <a:gd name="T6" fmla="*/ 0 w 1"/>
                <a:gd name="T7" fmla="*/ 8 h 2"/>
                <a:gd name="T8" fmla="*/ 0 w 1"/>
                <a:gd name="T9" fmla="*/ 8 h 2"/>
                <a:gd name="T10" fmla="*/ 4 w 1"/>
                <a:gd name="T11" fmla="*/ 0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2">
                  <a:moveTo>
                    <a:pt x="1" y="0"/>
                  </a:moveTo>
                  <a:cubicBezTo>
                    <a:pt x="1" y="0"/>
                    <a:pt x="1" y="0"/>
                    <a:pt x="1" y="0"/>
                  </a:cubicBezTo>
                  <a:cubicBezTo>
                    <a:pt x="1" y="0"/>
                    <a:pt x="1" y="0"/>
                    <a:pt x="1" y="0"/>
                  </a:cubicBezTo>
                  <a:cubicBezTo>
                    <a:pt x="0" y="1"/>
                    <a:pt x="0" y="1"/>
                    <a:pt x="0" y="2"/>
                  </a:cubicBezTo>
                  <a:cubicBezTo>
                    <a:pt x="0" y="2"/>
                    <a:pt x="0" y="2"/>
                    <a:pt x="0" y="2"/>
                  </a:cubicBezTo>
                  <a:cubicBezTo>
                    <a:pt x="1" y="1"/>
                    <a:pt x="1" y="1"/>
                    <a:pt x="1" y="0"/>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60" name="Freeform 1379">
              <a:extLst>
                <a:ext uri="{FF2B5EF4-FFF2-40B4-BE49-F238E27FC236}">
                  <a16:creationId xmlns:a16="http://schemas.microsoft.com/office/drawing/2014/main" id="{82BE49F8-BF4C-45BC-B364-B8AA03015F95}"/>
                </a:ext>
              </a:extLst>
            </p:cNvPr>
            <p:cNvSpPr>
              <a:spLocks/>
            </p:cNvSpPr>
            <p:nvPr/>
          </p:nvSpPr>
          <p:spPr bwMode="auto">
            <a:xfrm>
              <a:off x="10479" y="2291"/>
              <a:ext cx="2" cy="3"/>
            </a:xfrm>
            <a:custGeom>
              <a:avLst/>
              <a:gdLst>
                <a:gd name="T0" fmla="*/ 4 w 1"/>
                <a:gd name="T1" fmla="*/ 0 h 2"/>
                <a:gd name="T2" fmla="*/ 0 w 1"/>
                <a:gd name="T3" fmla="*/ 3 h 2"/>
                <a:gd name="T4" fmla="*/ 0 w 1"/>
                <a:gd name="T5" fmla="*/ 5 h 2"/>
                <a:gd name="T6" fmla="*/ 0 w 1"/>
                <a:gd name="T7" fmla="*/ 5 h 2"/>
                <a:gd name="T8" fmla="*/ 4 w 1"/>
                <a:gd name="T9" fmla="*/ 0 h 2"/>
                <a:gd name="T10" fmla="*/ 4 w 1"/>
                <a:gd name="T11" fmla="*/ 0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2">
                  <a:moveTo>
                    <a:pt x="1" y="0"/>
                  </a:moveTo>
                  <a:cubicBezTo>
                    <a:pt x="0" y="0"/>
                    <a:pt x="0" y="0"/>
                    <a:pt x="0" y="1"/>
                  </a:cubicBezTo>
                  <a:cubicBezTo>
                    <a:pt x="0" y="2"/>
                    <a:pt x="0" y="2"/>
                    <a:pt x="0" y="2"/>
                  </a:cubicBezTo>
                  <a:cubicBezTo>
                    <a:pt x="0" y="2"/>
                    <a:pt x="0" y="2"/>
                    <a:pt x="0" y="2"/>
                  </a:cubicBezTo>
                  <a:cubicBezTo>
                    <a:pt x="0" y="1"/>
                    <a:pt x="1" y="1"/>
                    <a:pt x="1" y="0"/>
                  </a:cubicBezTo>
                  <a:cubicBezTo>
                    <a:pt x="1" y="0"/>
                    <a:pt x="1" y="0"/>
                    <a:pt x="1" y="0"/>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61" name="Freeform 1380">
              <a:extLst>
                <a:ext uri="{FF2B5EF4-FFF2-40B4-BE49-F238E27FC236}">
                  <a16:creationId xmlns:a16="http://schemas.microsoft.com/office/drawing/2014/main" id="{5A59C2A2-E066-449E-ADFC-793339C74C98}"/>
                </a:ext>
              </a:extLst>
            </p:cNvPr>
            <p:cNvSpPr>
              <a:spLocks/>
            </p:cNvSpPr>
            <p:nvPr/>
          </p:nvSpPr>
          <p:spPr bwMode="auto">
            <a:xfrm>
              <a:off x="10472" y="2280"/>
              <a:ext cx="2" cy="2"/>
            </a:xfrm>
            <a:custGeom>
              <a:avLst/>
              <a:gdLst>
                <a:gd name="T0" fmla="*/ 2 w 2"/>
                <a:gd name="T1" fmla="*/ 0 h 2"/>
                <a:gd name="T2" fmla="*/ 2 w 2"/>
                <a:gd name="T3" fmla="*/ 0 h 2"/>
                <a:gd name="T4" fmla="*/ 2 w 2"/>
                <a:gd name="T5" fmla="*/ 0 h 2"/>
                <a:gd name="T6" fmla="*/ 0 w 2"/>
                <a:gd name="T7" fmla="*/ 0 h 2"/>
                <a:gd name="T8" fmla="*/ 0 w 2"/>
                <a:gd name="T9" fmla="*/ 2 h 2"/>
                <a:gd name="T10" fmla="*/ 0 w 2"/>
                <a:gd name="T11" fmla="*/ 2 h 2"/>
                <a:gd name="T12" fmla="*/ 2 w 2"/>
                <a:gd name="T13" fmla="*/ 2 h 2"/>
                <a:gd name="T14" fmla="*/ 2 w 2"/>
                <a:gd name="T15" fmla="*/ 0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2">
                  <a:moveTo>
                    <a:pt x="2" y="0"/>
                  </a:moveTo>
                  <a:lnTo>
                    <a:pt x="2" y="0"/>
                  </a:lnTo>
                  <a:lnTo>
                    <a:pt x="0" y="0"/>
                  </a:lnTo>
                  <a:lnTo>
                    <a:pt x="0" y="2"/>
                  </a:lnTo>
                  <a:lnTo>
                    <a:pt x="2" y="2"/>
                  </a:lnTo>
                  <a:lnTo>
                    <a:pt x="2"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62" name="Freeform 1381">
              <a:extLst>
                <a:ext uri="{FF2B5EF4-FFF2-40B4-BE49-F238E27FC236}">
                  <a16:creationId xmlns:a16="http://schemas.microsoft.com/office/drawing/2014/main" id="{3AB0A632-8D3C-4117-8C9E-BE4FFC547934}"/>
                </a:ext>
              </a:extLst>
            </p:cNvPr>
            <p:cNvSpPr>
              <a:spLocks/>
            </p:cNvSpPr>
            <p:nvPr/>
          </p:nvSpPr>
          <p:spPr bwMode="auto">
            <a:xfrm>
              <a:off x="10472" y="2294"/>
              <a:ext cx="4" cy="4"/>
            </a:xfrm>
            <a:custGeom>
              <a:avLst/>
              <a:gdLst>
                <a:gd name="T0" fmla="*/ 8 w 2"/>
                <a:gd name="T1" fmla="*/ 4 h 2"/>
                <a:gd name="T2" fmla="*/ 8 w 2"/>
                <a:gd name="T3" fmla="*/ 4 h 2"/>
                <a:gd name="T4" fmla="*/ 4 w 2"/>
                <a:gd name="T5" fmla="*/ 0 h 2"/>
                <a:gd name="T6" fmla="*/ 4 w 2"/>
                <a:gd name="T7" fmla="*/ 0 h 2"/>
                <a:gd name="T8" fmla="*/ 0 w 2"/>
                <a:gd name="T9" fmla="*/ 4 h 2"/>
                <a:gd name="T10" fmla="*/ 4 w 2"/>
                <a:gd name="T11" fmla="*/ 8 h 2"/>
                <a:gd name="T12" fmla="*/ 8 w 2"/>
                <a:gd name="T13" fmla="*/ 4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2" y="1"/>
                  </a:moveTo>
                  <a:cubicBezTo>
                    <a:pt x="2" y="1"/>
                    <a:pt x="2" y="1"/>
                    <a:pt x="2" y="1"/>
                  </a:cubicBezTo>
                  <a:cubicBezTo>
                    <a:pt x="1" y="0"/>
                    <a:pt x="1" y="0"/>
                    <a:pt x="1" y="0"/>
                  </a:cubicBezTo>
                  <a:cubicBezTo>
                    <a:pt x="1" y="0"/>
                    <a:pt x="1" y="0"/>
                    <a:pt x="1" y="0"/>
                  </a:cubicBezTo>
                  <a:cubicBezTo>
                    <a:pt x="0" y="1"/>
                    <a:pt x="0" y="1"/>
                    <a:pt x="0" y="1"/>
                  </a:cubicBezTo>
                  <a:cubicBezTo>
                    <a:pt x="0" y="1"/>
                    <a:pt x="1" y="2"/>
                    <a:pt x="1" y="2"/>
                  </a:cubicBezTo>
                  <a:cubicBezTo>
                    <a:pt x="1" y="2"/>
                    <a:pt x="1" y="1"/>
                    <a:pt x="2" y="1"/>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63" name="Rectangle 1382">
              <a:extLst>
                <a:ext uri="{FF2B5EF4-FFF2-40B4-BE49-F238E27FC236}">
                  <a16:creationId xmlns:a16="http://schemas.microsoft.com/office/drawing/2014/main" id="{5ED93C52-8AEC-4300-9784-075D87C5A291}"/>
                </a:ext>
              </a:extLst>
            </p:cNvPr>
            <p:cNvSpPr>
              <a:spLocks noChangeArrowheads="1"/>
            </p:cNvSpPr>
            <p:nvPr/>
          </p:nvSpPr>
          <p:spPr bwMode="auto">
            <a:xfrm>
              <a:off x="10474" y="2289"/>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764" name="Freeform 1383">
              <a:extLst>
                <a:ext uri="{FF2B5EF4-FFF2-40B4-BE49-F238E27FC236}">
                  <a16:creationId xmlns:a16="http://schemas.microsoft.com/office/drawing/2014/main" id="{8A46FA34-A7FC-47BF-B454-285CC7F04103}"/>
                </a:ext>
              </a:extLst>
            </p:cNvPr>
            <p:cNvSpPr>
              <a:spLocks/>
            </p:cNvSpPr>
            <p:nvPr/>
          </p:nvSpPr>
          <p:spPr bwMode="auto">
            <a:xfrm>
              <a:off x="10479" y="2315"/>
              <a:ext cx="2" cy="1"/>
            </a:xfrm>
            <a:custGeom>
              <a:avLst/>
              <a:gdLst>
                <a:gd name="T0" fmla="*/ 0 w 1"/>
                <a:gd name="T1" fmla="*/ 0 h 1"/>
                <a:gd name="T2" fmla="*/ 0 w 1"/>
                <a:gd name="T3" fmla="*/ 0 h 1"/>
                <a:gd name="T4" fmla="*/ 0 w 1"/>
                <a:gd name="T5" fmla="*/ 1 h 1"/>
                <a:gd name="T6" fmla="*/ 4 w 1"/>
                <a:gd name="T7" fmla="*/ 1 h 1"/>
                <a:gd name="T8" fmla="*/ 4 w 1"/>
                <a:gd name="T9" fmla="*/ 1 h 1"/>
                <a:gd name="T10" fmla="*/ 4 w 1"/>
                <a:gd name="T11" fmla="*/ 0 h 1"/>
                <a:gd name="T12" fmla="*/ 4 w 1"/>
                <a:gd name="T13" fmla="*/ 0 h 1"/>
                <a:gd name="T14" fmla="*/ 0 w 1"/>
                <a:gd name="T15" fmla="*/ 0 h 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 h="1">
                  <a:moveTo>
                    <a:pt x="0" y="0"/>
                  </a:moveTo>
                  <a:cubicBezTo>
                    <a:pt x="0" y="0"/>
                    <a:pt x="0" y="0"/>
                    <a:pt x="0" y="0"/>
                  </a:cubicBezTo>
                  <a:cubicBezTo>
                    <a:pt x="0" y="1"/>
                    <a:pt x="0" y="1"/>
                    <a:pt x="0" y="1"/>
                  </a:cubicBezTo>
                  <a:cubicBezTo>
                    <a:pt x="1" y="1"/>
                    <a:pt x="1" y="1"/>
                    <a:pt x="1" y="1"/>
                  </a:cubicBezTo>
                  <a:cubicBezTo>
                    <a:pt x="1" y="1"/>
                    <a:pt x="1" y="1"/>
                    <a:pt x="1" y="1"/>
                  </a:cubicBezTo>
                  <a:cubicBezTo>
                    <a:pt x="1" y="0"/>
                    <a:pt x="1" y="0"/>
                    <a:pt x="1" y="0"/>
                  </a:cubicBezTo>
                  <a:cubicBezTo>
                    <a:pt x="1" y="0"/>
                    <a:pt x="1" y="0"/>
                    <a:pt x="1" y="0"/>
                  </a:cubicBez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65" name="Freeform 1384">
              <a:extLst>
                <a:ext uri="{FF2B5EF4-FFF2-40B4-BE49-F238E27FC236}">
                  <a16:creationId xmlns:a16="http://schemas.microsoft.com/office/drawing/2014/main" id="{4096AF2A-0C66-4B58-9307-130CFA2EF0D7}"/>
                </a:ext>
              </a:extLst>
            </p:cNvPr>
            <p:cNvSpPr>
              <a:spLocks/>
            </p:cNvSpPr>
            <p:nvPr/>
          </p:nvSpPr>
          <p:spPr bwMode="auto">
            <a:xfrm>
              <a:off x="10474" y="2311"/>
              <a:ext cx="0" cy="2"/>
            </a:xfrm>
            <a:custGeom>
              <a:avLst/>
              <a:gdLst>
                <a:gd name="T0" fmla="*/ 2 h 2"/>
                <a:gd name="T1" fmla="*/ 2 h 2"/>
                <a:gd name="T2" fmla="*/ 0 h 2"/>
                <a:gd name="T3" fmla="*/ 2 h 2"/>
                <a:gd name="T4" fmla="*/ 0 60000 65536"/>
                <a:gd name="T5" fmla="*/ 0 60000 65536"/>
                <a:gd name="T6" fmla="*/ 0 60000 65536"/>
                <a:gd name="T7" fmla="*/ 0 60000 65536"/>
              </a:gdLst>
              <a:ahLst/>
              <a:cxnLst>
                <a:cxn ang="T4">
                  <a:pos x="0" y="T0"/>
                </a:cxn>
                <a:cxn ang="T5">
                  <a:pos x="0" y="T1"/>
                </a:cxn>
                <a:cxn ang="T6">
                  <a:pos x="0" y="T2"/>
                </a:cxn>
                <a:cxn ang="T7">
                  <a:pos x="0" y="T3"/>
                </a:cxn>
              </a:cxnLst>
              <a:rect l="0" t="0" r="r" b="b"/>
              <a:pathLst>
                <a:path h="2">
                  <a:moveTo>
                    <a:pt x="0" y="2"/>
                  </a:moveTo>
                  <a:lnTo>
                    <a:pt x="0" y="2"/>
                  </a:ln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66" name="Freeform 1385">
              <a:extLst>
                <a:ext uri="{FF2B5EF4-FFF2-40B4-BE49-F238E27FC236}">
                  <a16:creationId xmlns:a16="http://schemas.microsoft.com/office/drawing/2014/main" id="{0D2A8F51-1B33-4F18-96B0-CAC4BECC1174}"/>
                </a:ext>
              </a:extLst>
            </p:cNvPr>
            <p:cNvSpPr>
              <a:spLocks/>
            </p:cNvSpPr>
            <p:nvPr/>
          </p:nvSpPr>
          <p:spPr bwMode="auto">
            <a:xfrm>
              <a:off x="10472" y="2256"/>
              <a:ext cx="0" cy="2"/>
            </a:xfrm>
            <a:custGeom>
              <a:avLst/>
              <a:gdLst>
                <a:gd name="T0" fmla="*/ 2 h 2"/>
                <a:gd name="T1" fmla="*/ 0 h 2"/>
                <a:gd name="T2" fmla="*/ 2 h 2"/>
                <a:gd name="T3" fmla="*/ 2 h 2"/>
                <a:gd name="T4" fmla="*/ 2 h 2"/>
                <a:gd name="T5" fmla="*/ 2 h 2"/>
                <a:gd name="T6" fmla="*/ 2 h 2"/>
                <a:gd name="T7" fmla="*/ 0 60000 65536"/>
                <a:gd name="T8" fmla="*/ 0 60000 65536"/>
                <a:gd name="T9" fmla="*/ 0 60000 65536"/>
                <a:gd name="T10" fmla="*/ 0 60000 65536"/>
                <a:gd name="T11" fmla="*/ 0 60000 65536"/>
                <a:gd name="T12" fmla="*/ 0 60000 65536"/>
                <a:gd name="T13" fmla="*/ 0 60000 65536"/>
              </a:gdLst>
              <a:ahLst/>
              <a:cxnLst>
                <a:cxn ang="T7">
                  <a:pos x="0" y="T0"/>
                </a:cxn>
                <a:cxn ang="T8">
                  <a:pos x="0" y="T1"/>
                </a:cxn>
                <a:cxn ang="T9">
                  <a:pos x="0" y="T2"/>
                </a:cxn>
                <a:cxn ang="T10">
                  <a:pos x="0" y="T3"/>
                </a:cxn>
                <a:cxn ang="T11">
                  <a:pos x="0" y="T4"/>
                </a:cxn>
                <a:cxn ang="T12">
                  <a:pos x="0" y="T5"/>
                </a:cxn>
                <a:cxn ang="T13">
                  <a:pos x="0" y="T6"/>
                </a:cxn>
              </a:cxnLst>
              <a:rect l="0" t="0" r="r" b="b"/>
              <a:pathLst>
                <a:path h="2">
                  <a:moveTo>
                    <a:pt x="0" y="2"/>
                  </a:move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67" name="Freeform 1386">
              <a:extLst>
                <a:ext uri="{FF2B5EF4-FFF2-40B4-BE49-F238E27FC236}">
                  <a16:creationId xmlns:a16="http://schemas.microsoft.com/office/drawing/2014/main" id="{21EEBB72-833C-46DE-9A3A-C43EE4F32F9A}"/>
                </a:ext>
              </a:extLst>
            </p:cNvPr>
            <p:cNvSpPr>
              <a:spLocks/>
            </p:cNvSpPr>
            <p:nvPr/>
          </p:nvSpPr>
          <p:spPr bwMode="auto">
            <a:xfrm>
              <a:off x="10472" y="2265"/>
              <a:ext cx="2" cy="2"/>
            </a:xfrm>
            <a:custGeom>
              <a:avLst/>
              <a:gdLst>
                <a:gd name="T0" fmla="*/ 0 w 2"/>
                <a:gd name="T1" fmla="*/ 2 h 2"/>
                <a:gd name="T2" fmla="*/ 2 w 2"/>
                <a:gd name="T3" fmla="*/ 2 h 2"/>
                <a:gd name="T4" fmla="*/ 0 w 2"/>
                <a:gd name="T5" fmla="*/ 0 h 2"/>
                <a:gd name="T6" fmla="*/ 0 w 2"/>
                <a:gd name="T7" fmla="*/ 0 h 2"/>
                <a:gd name="T8" fmla="*/ 0 w 2"/>
                <a:gd name="T9" fmla="*/ 0 h 2"/>
                <a:gd name="T10" fmla="*/ 0 w 2"/>
                <a:gd name="T11" fmla="*/ 2 h 2"/>
                <a:gd name="T12" fmla="*/ 0 w 2"/>
                <a:gd name="T13" fmla="*/ 2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0" y="2"/>
                  </a:moveTo>
                  <a:lnTo>
                    <a:pt x="2" y="2"/>
                  </a:ln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68" name="Freeform 1387">
              <a:extLst>
                <a:ext uri="{FF2B5EF4-FFF2-40B4-BE49-F238E27FC236}">
                  <a16:creationId xmlns:a16="http://schemas.microsoft.com/office/drawing/2014/main" id="{DBDBEA8A-0DDA-4810-8A08-E7CF22D76181}"/>
                </a:ext>
              </a:extLst>
            </p:cNvPr>
            <p:cNvSpPr>
              <a:spLocks/>
            </p:cNvSpPr>
            <p:nvPr/>
          </p:nvSpPr>
          <p:spPr bwMode="auto">
            <a:xfrm>
              <a:off x="10472" y="2272"/>
              <a:ext cx="2" cy="1"/>
            </a:xfrm>
            <a:custGeom>
              <a:avLst/>
              <a:gdLst>
                <a:gd name="T0" fmla="*/ 4 w 1"/>
                <a:gd name="T1" fmla="*/ 1 h 1"/>
                <a:gd name="T2" fmla="*/ 0 w 1"/>
                <a:gd name="T3" fmla="*/ 0 h 1"/>
                <a:gd name="T4" fmla="*/ 0 w 1"/>
                <a:gd name="T5" fmla="*/ 0 h 1"/>
                <a:gd name="T6" fmla="*/ 0 w 1"/>
                <a:gd name="T7" fmla="*/ 1 h 1"/>
                <a:gd name="T8" fmla="*/ 4 w 1"/>
                <a:gd name="T9" fmla="*/ 1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1" y="1"/>
                  </a:moveTo>
                  <a:cubicBezTo>
                    <a:pt x="1" y="1"/>
                    <a:pt x="0" y="0"/>
                    <a:pt x="0" y="0"/>
                  </a:cubicBezTo>
                  <a:cubicBezTo>
                    <a:pt x="0" y="0"/>
                    <a:pt x="0" y="0"/>
                    <a:pt x="0" y="0"/>
                  </a:cubicBezTo>
                  <a:cubicBezTo>
                    <a:pt x="0" y="1"/>
                    <a:pt x="0" y="1"/>
                    <a:pt x="0" y="1"/>
                  </a:cubicBezTo>
                  <a:lnTo>
                    <a:pt x="1"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69" name="Rectangle 1388">
              <a:extLst>
                <a:ext uri="{FF2B5EF4-FFF2-40B4-BE49-F238E27FC236}">
                  <a16:creationId xmlns:a16="http://schemas.microsoft.com/office/drawing/2014/main" id="{3F513842-E277-47A9-B1F8-793BDD85E79A}"/>
                </a:ext>
              </a:extLst>
            </p:cNvPr>
            <p:cNvSpPr>
              <a:spLocks noChangeArrowheads="1"/>
            </p:cNvSpPr>
            <p:nvPr/>
          </p:nvSpPr>
          <p:spPr bwMode="auto">
            <a:xfrm>
              <a:off x="10474" y="2311"/>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770" name="Freeform 1389">
              <a:extLst>
                <a:ext uri="{FF2B5EF4-FFF2-40B4-BE49-F238E27FC236}">
                  <a16:creationId xmlns:a16="http://schemas.microsoft.com/office/drawing/2014/main" id="{949F24D2-C578-426A-B49A-B43740D42DDB}"/>
                </a:ext>
              </a:extLst>
            </p:cNvPr>
            <p:cNvSpPr>
              <a:spLocks/>
            </p:cNvSpPr>
            <p:nvPr/>
          </p:nvSpPr>
          <p:spPr bwMode="auto">
            <a:xfrm>
              <a:off x="10479" y="2284"/>
              <a:ext cx="0" cy="1"/>
            </a:xfrm>
            <a:custGeom>
              <a:avLst/>
              <a:gdLst>
                <a:gd name="T0" fmla="*/ 1 h 1"/>
                <a:gd name="T1" fmla="*/ 0 h 1"/>
                <a:gd name="T2" fmla="*/ 0 h 1"/>
                <a:gd name="T3" fmla="*/ 0 h 1"/>
                <a:gd name="T4" fmla="*/ 1 h 1"/>
                <a:gd name="T5" fmla="*/ 1 h 1"/>
                <a:gd name="T6" fmla="*/ 0 60000 65536"/>
                <a:gd name="T7" fmla="*/ 0 60000 65536"/>
                <a:gd name="T8" fmla="*/ 0 60000 65536"/>
                <a:gd name="T9" fmla="*/ 0 60000 65536"/>
                <a:gd name="T10" fmla="*/ 0 60000 65536"/>
                <a:gd name="T11" fmla="*/ 0 60000 65536"/>
              </a:gdLst>
              <a:ahLst/>
              <a:cxnLst>
                <a:cxn ang="T6">
                  <a:pos x="0" y="T0"/>
                </a:cxn>
                <a:cxn ang="T7">
                  <a:pos x="0" y="T1"/>
                </a:cxn>
                <a:cxn ang="T8">
                  <a:pos x="0" y="T2"/>
                </a:cxn>
                <a:cxn ang="T9">
                  <a:pos x="0" y="T3"/>
                </a:cxn>
                <a:cxn ang="T10">
                  <a:pos x="0" y="T4"/>
                </a:cxn>
                <a:cxn ang="T11">
                  <a:pos x="0" y="T5"/>
                </a:cxn>
              </a:cxnLst>
              <a:rect l="0" t="0" r="r" b="b"/>
              <a:pathLst>
                <a:path h="1">
                  <a:moveTo>
                    <a:pt x="0" y="1"/>
                  </a:moveTo>
                  <a:lnTo>
                    <a:pt x="0" y="0"/>
                  </a:lnTo>
                  <a:lnTo>
                    <a:pt x="0"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71" name="Freeform 1390">
              <a:extLst>
                <a:ext uri="{FF2B5EF4-FFF2-40B4-BE49-F238E27FC236}">
                  <a16:creationId xmlns:a16="http://schemas.microsoft.com/office/drawing/2014/main" id="{E0C076FB-77BC-4EAE-B72E-E23E878AEA05}"/>
                </a:ext>
              </a:extLst>
            </p:cNvPr>
            <p:cNvSpPr>
              <a:spLocks/>
            </p:cNvSpPr>
            <p:nvPr/>
          </p:nvSpPr>
          <p:spPr bwMode="auto">
            <a:xfrm>
              <a:off x="10479" y="2306"/>
              <a:ext cx="2" cy="2"/>
            </a:xfrm>
            <a:custGeom>
              <a:avLst/>
              <a:gdLst>
                <a:gd name="T0" fmla="*/ 4 w 1"/>
                <a:gd name="T1" fmla="*/ 4 h 1"/>
                <a:gd name="T2" fmla="*/ 4 w 1"/>
                <a:gd name="T3" fmla="*/ 0 h 1"/>
                <a:gd name="T4" fmla="*/ 4 w 1"/>
                <a:gd name="T5" fmla="*/ 0 h 1"/>
                <a:gd name="T6" fmla="*/ 0 w 1"/>
                <a:gd name="T7" fmla="*/ 0 h 1"/>
                <a:gd name="T8" fmla="*/ 0 w 1"/>
                <a:gd name="T9" fmla="*/ 4 h 1"/>
                <a:gd name="T10" fmla="*/ 0 w 1"/>
                <a:gd name="T11" fmla="*/ 4 h 1"/>
                <a:gd name="T12" fmla="*/ 4 w 1"/>
                <a:gd name="T13" fmla="*/ 4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1" y="1"/>
                  </a:moveTo>
                  <a:cubicBezTo>
                    <a:pt x="1" y="0"/>
                    <a:pt x="1" y="0"/>
                    <a:pt x="1" y="0"/>
                  </a:cubicBezTo>
                  <a:cubicBezTo>
                    <a:pt x="1" y="0"/>
                    <a:pt x="1" y="0"/>
                    <a:pt x="1" y="0"/>
                  </a:cubicBezTo>
                  <a:cubicBezTo>
                    <a:pt x="0" y="0"/>
                    <a:pt x="0" y="0"/>
                    <a:pt x="0" y="0"/>
                  </a:cubicBezTo>
                  <a:cubicBezTo>
                    <a:pt x="0" y="1"/>
                    <a:pt x="0" y="1"/>
                    <a:pt x="0" y="1"/>
                  </a:cubicBezTo>
                  <a:cubicBezTo>
                    <a:pt x="0" y="1"/>
                    <a:pt x="0" y="1"/>
                    <a:pt x="0" y="1"/>
                  </a:cubicBezTo>
                  <a:lnTo>
                    <a:pt x="1"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72" name="Freeform 1391">
              <a:extLst>
                <a:ext uri="{FF2B5EF4-FFF2-40B4-BE49-F238E27FC236}">
                  <a16:creationId xmlns:a16="http://schemas.microsoft.com/office/drawing/2014/main" id="{8949AC12-BFB8-4017-A4C4-12AF1445F13D}"/>
                </a:ext>
              </a:extLst>
            </p:cNvPr>
            <p:cNvSpPr>
              <a:spLocks/>
            </p:cNvSpPr>
            <p:nvPr/>
          </p:nvSpPr>
          <p:spPr bwMode="auto">
            <a:xfrm>
              <a:off x="10477" y="2260"/>
              <a:ext cx="2" cy="1"/>
            </a:xfrm>
            <a:custGeom>
              <a:avLst/>
              <a:gdLst>
                <a:gd name="T0" fmla="*/ 2 w 2"/>
                <a:gd name="T1" fmla="*/ 0 h 1"/>
                <a:gd name="T2" fmla="*/ 0 w 2"/>
                <a:gd name="T3" fmla="*/ 1 h 1"/>
                <a:gd name="T4" fmla="*/ 0 w 2"/>
                <a:gd name="T5" fmla="*/ 1 h 1"/>
                <a:gd name="T6" fmla="*/ 2 w 2"/>
                <a:gd name="T7" fmla="*/ 1 h 1"/>
                <a:gd name="T8" fmla="*/ 2 w 2"/>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2" y="0"/>
                  </a:moveTo>
                  <a:lnTo>
                    <a:pt x="0" y="1"/>
                  </a:lnTo>
                  <a:lnTo>
                    <a:pt x="2" y="1"/>
                  </a:lnTo>
                  <a:lnTo>
                    <a:pt x="2"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73" name="Freeform 1392">
              <a:extLst>
                <a:ext uri="{FF2B5EF4-FFF2-40B4-BE49-F238E27FC236}">
                  <a16:creationId xmlns:a16="http://schemas.microsoft.com/office/drawing/2014/main" id="{4AB23EA5-C9F3-45C7-9CC8-DF553CFADAF3}"/>
                </a:ext>
              </a:extLst>
            </p:cNvPr>
            <p:cNvSpPr>
              <a:spLocks/>
            </p:cNvSpPr>
            <p:nvPr/>
          </p:nvSpPr>
          <p:spPr bwMode="auto">
            <a:xfrm>
              <a:off x="10474" y="2318"/>
              <a:ext cx="2" cy="0"/>
            </a:xfrm>
            <a:custGeom>
              <a:avLst/>
              <a:gdLst>
                <a:gd name="T0" fmla="*/ 0 w 2"/>
                <a:gd name="T1" fmla="*/ 2 w 2"/>
                <a:gd name="T2" fmla="*/ 2 w 2"/>
                <a:gd name="T3" fmla="*/ 2 w 2"/>
                <a:gd name="T4" fmla="*/ 0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0" y="0"/>
                  </a:moveTo>
                  <a:lnTo>
                    <a:pt x="2" y="0"/>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74" name="Rectangle 1393">
              <a:extLst>
                <a:ext uri="{FF2B5EF4-FFF2-40B4-BE49-F238E27FC236}">
                  <a16:creationId xmlns:a16="http://schemas.microsoft.com/office/drawing/2014/main" id="{50F5A7EB-DF0A-4623-878C-5E89A91D5B5C}"/>
                </a:ext>
              </a:extLst>
            </p:cNvPr>
            <p:cNvSpPr>
              <a:spLocks noChangeArrowheads="1"/>
            </p:cNvSpPr>
            <p:nvPr/>
          </p:nvSpPr>
          <p:spPr bwMode="auto">
            <a:xfrm>
              <a:off x="10474" y="2311"/>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775" name="Rectangle 1394">
              <a:extLst>
                <a:ext uri="{FF2B5EF4-FFF2-40B4-BE49-F238E27FC236}">
                  <a16:creationId xmlns:a16="http://schemas.microsoft.com/office/drawing/2014/main" id="{BA3734B9-D60A-44DA-9216-303DFFB24E86}"/>
                </a:ext>
              </a:extLst>
            </p:cNvPr>
            <p:cNvSpPr>
              <a:spLocks noChangeArrowheads="1"/>
            </p:cNvSpPr>
            <p:nvPr/>
          </p:nvSpPr>
          <p:spPr bwMode="auto">
            <a:xfrm>
              <a:off x="10512" y="2248"/>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776" name="Freeform 1395">
              <a:extLst>
                <a:ext uri="{FF2B5EF4-FFF2-40B4-BE49-F238E27FC236}">
                  <a16:creationId xmlns:a16="http://schemas.microsoft.com/office/drawing/2014/main" id="{28402465-2507-411B-8CA6-00EC2CB22006}"/>
                </a:ext>
              </a:extLst>
            </p:cNvPr>
            <p:cNvSpPr>
              <a:spLocks/>
            </p:cNvSpPr>
            <p:nvPr/>
          </p:nvSpPr>
          <p:spPr bwMode="auto">
            <a:xfrm>
              <a:off x="10476" y="2298"/>
              <a:ext cx="1" cy="3"/>
            </a:xfrm>
            <a:custGeom>
              <a:avLst/>
              <a:gdLst>
                <a:gd name="T0" fmla="*/ 0 w 1"/>
                <a:gd name="T1" fmla="*/ 0 h 2"/>
                <a:gd name="T2" fmla="*/ 0 w 1"/>
                <a:gd name="T3" fmla="*/ 3 h 2"/>
                <a:gd name="T4" fmla="*/ 0 w 1"/>
                <a:gd name="T5" fmla="*/ 5 h 2"/>
                <a:gd name="T6" fmla="*/ 0 w 1"/>
                <a:gd name="T7" fmla="*/ 5 h 2"/>
                <a:gd name="T8" fmla="*/ 1 w 1"/>
                <a:gd name="T9" fmla="*/ 5 h 2"/>
                <a:gd name="T10" fmla="*/ 0 w 1"/>
                <a:gd name="T11" fmla="*/ 3 h 2"/>
                <a:gd name="T12" fmla="*/ 0 w 1"/>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2">
                  <a:moveTo>
                    <a:pt x="0" y="0"/>
                  </a:moveTo>
                  <a:cubicBezTo>
                    <a:pt x="0" y="1"/>
                    <a:pt x="0" y="1"/>
                    <a:pt x="0" y="1"/>
                  </a:cubicBezTo>
                  <a:cubicBezTo>
                    <a:pt x="0" y="2"/>
                    <a:pt x="0" y="2"/>
                    <a:pt x="0" y="2"/>
                  </a:cubicBezTo>
                  <a:cubicBezTo>
                    <a:pt x="0" y="2"/>
                    <a:pt x="0" y="2"/>
                    <a:pt x="0" y="2"/>
                  </a:cubicBezTo>
                  <a:cubicBezTo>
                    <a:pt x="1" y="2"/>
                    <a:pt x="1" y="2"/>
                    <a:pt x="1" y="2"/>
                  </a:cubicBezTo>
                  <a:cubicBezTo>
                    <a:pt x="0" y="1"/>
                    <a:pt x="0" y="1"/>
                    <a:pt x="0" y="1"/>
                  </a:cubicBez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77" name="Freeform 1396">
              <a:extLst>
                <a:ext uri="{FF2B5EF4-FFF2-40B4-BE49-F238E27FC236}">
                  <a16:creationId xmlns:a16="http://schemas.microsoft.com/office/drawing/2014/main" id="{79E0F202-9EEE-47F3-AC99-3A7752E6F96C}"/>
                </a:ext>
              </a:extLst>
            </p:cNvPr>
            <p:cNvSpPr>
              <a:spLocks/>
            </p:cNvSpPr>
            <p:nvPr/>
          </p:nvSpPr>
          <p:spPr bwMode="auto">
            <a:xfrm>
              <a:off x="10477" y="2229"/>
              <a:ext cx="2" cy="1"/>
            </a:xfrm>
            <a:custGeom>
              <a:avLst/>
              <a:gdLst>
                <a:gd name="T0" fmla="*/ 0 w 2"/>
                <a:gd name="T1" fmla="*/ 0 h 1"/>
                <a:gd name="T2" fmla="*/ 0 w 2"/>
                <a:gd name="T3" fmla="*/ 1 h 1"/>
                <a:gd name="T4" fmla="*/ 0 w 2"/>
                <a:gd name="T5" fmla="*/ 1 h 1"/>
                <a:gd name="T6" fmla="*/ 2 w 2"/>
                <a:gd name="T7" fmla="*/ 1 h 1"/>
                <a:gd name="T8" fmla="*/ 0 w 2"/>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0" y="0"/>
                  </a:moveTo>
                  <a:lnTo>
                    <a:pt x="0" y="1"/>
                  </a:lnTo>
                  <a:lnTo>
                    <a:pt x="2" y="1"/>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78" name="Freeform 1397">
              <a:extLst>
                <a:ext uri="{FF2B5EF4-FFF2-40B4-BE49-F238E27FC236}">
                  <a16:creationId xmlns:a16="http://schemas.microsoft.com/office/drawing/2014/main" id="{2519C606-B0B0-416D-9A88-2C8AAB2C2665}"/>
                </a:ext>
              </a:extLst>
            </p:cNvPr>
            <p:cNvSpPr>
              <a:spLocks/>
            </p:cNvSpPr>
            <p:nvPr/>
          </p:nvSpPr>
          <p:spPr bwMode="auto">
            <a:xfrm>
              <a:off x="10521" y="2285"/>
              <a:ext cx="0" cy="2"/>
            </a:xfrm>
            <a:custGeom>
              <a:avLst/>
              <a:gdLst>
                <a:gd name="T0" fmla="*/ 2 h 2"/>
                <a:gd name="T1" fmla="*/ 2 h 2"/>
                <a:gd name="T2" fmla="*/ 2 h 2"/>
                <a:gd name="T3" fmla="*/ 2 h 2"/>
                <a:gd name="T4" fmla="*/ 0 h 2"/>
                <a:gd name="T5" fmla="*/ 0 h 2"/>
                <a:gd name="T6" fmla="*/ 0 h 2"/>
                <a:gd name="T7" fmla="*/ 2 h 2"/>
                <a:gd name="T8" fmla="*/ 2 h 2"/>
                <a:gd name="T9" fmla="*/ 0 60000 65536"/>
                <a:gd name="T10" fmla="*/ 0 60000 65536"/>
                <a:gd name="T11" fmla="*/ 0 60000 65536"/>
                <a:gd name="T12" fmla="*/ 0 60000 65536"/>
                <a:gd name="T13" fmla="*/ 0 60000 65536"/>
                <a:gd name="T14" fmla="*/ 0 60000 65536"/>
                <a:gd name="T15" fmla="*/ 0 60000 65536"/>
                <a:gd name="T16" fmla="*/ 0 60000 65536"/>
                <a:gd name="T17" fmla="*/ 0 60000 65536"/>
              </a:gdLst>
              <a:ahLst/>
              <a:cxnLst>
                <a:cxn ang="T9">
                  <a:pos x="0" y="T0"/>
                </a:cxn>
                <a:cxn ang="T10">
                  <a:pos x="0" y="T1"/>
                </a:cxn>
                <a:cxn ang="T11">
                  <a:pos x="0" y="T2"/>
                </a:cxn>
                <a:cxn ang="T12">
                  <a:pos x="0" y="T3"/>
                </a:cxn>
                <a:cxn ang="T13">
                  <a:pos x="0" y="T4"/>
                </a:cxn>
                <a:cxn ang="T14">
                  <a:pos x="0" y="T5"/>
                </a:cxn>
                <a:cxn ang="T15">
                  <a:pos x="0" y="T6"/>
                </a:cxn>
                <a:cxn ang="T16">
                  <a:pos x="0" y="T7"/>
                </a:cxn>
                <a:cxn ang="T17">
                  <a:pos x="0" y="T8"/>
                </a:cxn>
              </a:cxnLst>
              <a:rect l="0" t="0" r="r" b="b"/>
              <a:pathLst>
                <a:path h="2">
                  <a:moveTo>
                    <a:pt x="0" y="2"/>
                  </a:moveTo>
                  <a:lnTo>
                    <a:pt x="0" y="2"/>
                  </a:ln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79" name="Rectangle 1398">
              <a:extLst>
                <a:ext uri="{FF2B5EF4-FFF2-40B4-BE49-F238E27FC236}">
                  <a16:creationId xmlns:a16="http://schemas.microsoft.com/office/drawing/2014/main" id="{9DC3F6A8-DBA0-46FB-A23C-40F17233116F}"/>
                </a:ext>
              </a:extLst>
            </p:cNvPr>
            <p:cNvSpPr>
              <a:spLocks noChangeArrowheads="1"/>
            </p:cNvSpPr>
            <p:nvPr/>
          </p:nvSpPr>
          <p:spPr bwMode="auto">
            <a:xfrm>
              <a:off x="10521" y="2263"/>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780" name="Rectangle 1399">
              <a:extLst>
                <a:ext uri="{FF2B5EF4-FFF2-40B4-BE49-F238E27FC236}">
                  <a16:creationId xmlns:a16="http://schemas.microsoft.com/office/drawing/2014/main" id="{CAD00416-69C4-4EFF-AB1D-187FFC45617A}"/>
                </a:ext>
              </a:extLst>
            </p:cNvPr>
            <p:cNvSpPr>
              <a:spLocks noChangeArrowheads="1"/>
            </p:cNvSpPr>
            <p:nvPr/>
          </p:nvSpPr>
          <p:spPr bwMode="auto">
            <a:xfrm>
              <a:off x="10500" y="2316"/>
              <a:ext cx="1" cy="2"/>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781" name="Freeform 1400">
              <a:extLst>
                <a:ext uri="{FF2B5EF4-FFF2-40B4-BE49-F238E27FC236}">
                  <a16:creationId xmlns:a16="http://schemas.microsoft.com/office/drawing/2014/main" id="{7A7B01E9-8447-4372-9FE1-FD24FC67377E}"/>
                </a:ext>
              </a:extLst>
            </p:cNvPr>
            <p:cNvSpPr>
              <a:spLocks/>
            </p:cNvSpPr>
            <p:nvPr/>
          </p:nvSpPr>
          <p:spPr bwMode="auto">
            <a:xfrm>
              <a:off x="10502" y="2313"/>
              <a:ext cx="1" cy="2"/>
            </a:xfrm>
            <a:custGeom>
              <a:avLst/>
              <a:gdLst>
                <a:gd name="T0" fmla="*/ 0 w 1"/>
                <a:gd name="T1" fmla="*/ 2 h 2"/>
                <a:gd name="T2" fmla="*/ 1 w 1"/>
                <a:gd name="T3" fmla="*/ 2 h 2"/>
                <a:gd name="T4" fmla="*/ 1 w 1"/>
                <a:gd name="T5" fmla="*/ 2 h 2"/>
                <a:gd name="T6" fmla="*/ 0 w 1"/>
                <a:gd name="T7" fmla="*/ 0 h 2"/>
                <a:gd name="T8" fmla="*/ 0 w 1"/>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2">
                  <a:moveTo>
                    <a:pt x="0" y="2"/>
                  </a:moveTo>
                  <a:lnTo>
                    <a:pt x="1" y="2"/>
                  </a:ln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82" name="Freeform 1401">
              <a:extLst>
                <a:ext uri="{FF2B5EF4-FFF2-40B4-BE49-F238E27FC236}">
                  <a16:creationId xmlns:a16="http://schemas.microsoft.com/office/drawing/2014/main" id="{A4463C7E-561F-40C4-AB5D-85E26E25C684}"/>
                </a:ext>
              </a:extLst>
            </p:cNvPr>
            <p:cNvSpPr>
              <a:spLocks/>
            </p:cNvSpPr>
            <p:nvPr/>
          </p:nvSpPr>
          <p:spPr bwMode="auto">
            <a:xfrm>
              <a:off x="10521" y="2239"/>
              <a:ext cx="0" cy="2"/>
            </a:xfrm>
            <a:custGeom>
              <a:avLst/>
              <a:gdLst>
                <a:gd name="T0" fmla="*/ 4 h 1"/>
                <a:gd name="T1" fmla="*/ 4 h 1"/>
                <a:gd name="T2" fmla="*/ 4 h 1"/>
                <a:gd name="T3" fmla="*/ 0 h 1"/>
                <a:gd name="T4" fmla="*/ 4 h 1"/>
                <a:gd name="T5" fmla="*/ 4 h 1"/>
                <a:gd name="T6" fmla="*/ 0 60000 65536"/>
                <a:gd name="T7" fmla="*/ 0 60000 65536"/>
                <a:gd name="T8" fmla="*/ 0 60000 65536"/>
                <a:gd name="T9" fmla="*/ 0 60000 65536"/>
                <a:gd name="T10" fmla="*/ 0 60000 65536"/>
                <a:gd name="T11" fmla="*/ 0 60000 65536"/>
              </a:gdLst>
              <a:ahLst/>
              <a:cxnLst>
                <a:cxn ang="T6">
                  <a:pos x="0" y="T0"/>
                </a:cxn>
                <a:cxn ang="T7">
                  <a:pos x="0" y="T1"/>
                </a:cxn>
                <a:cxn ang="T8">
                  <a:pos x="0" y="T2"/>
                </a:cxn>
                <a:cxn ang="T9">
                  <a:pos x="0" y="T3"/>
                </a:cxn>
                <a:cxn ang="T10">
                  <a:pos x="0" y="T4"/>
                </a:cxn>
                <a:cxn ang="T11">
                  <a:pos x="0" y="T5"/>
                </a:cxn>
              </a:cxnLst>
              <a:rect l="0" t="0" r="r" b="b"/>
              <a:pathLst>
                <a:path h="1">
                  <a:moveTo>
                    <a:pt x="0" y="1"/>
                  </a:moveTo>
                  <a:cubicBezTo>
                    <a:pt x="0" y="1"/>
                    <a:pt x="0" y="1"/>
                    <a:pt x="0" y="1"/>
                  </a:cubicBezTo>
                  <a:cubicBezTo>
                    <a:pt x="0" y="1"/>
                    <a:pt x="0" y="1"/>
                    <a:pt x="0" y="1"/>
                  </a:cubicBezTo>
                  <a:cubicBezTo>
                    <a:pt x="0" y="0"/>
                    <a:pt x="0" y="0"/>
                    <a:pt x="0" y="0"/>
                  </a:cubicBezTo>
                  <a:cubicBezTo>
                    <a:pt x="0" y="1"/>
                    <a:pt x="0" y="1"/>
                    <a:pt x="0" y="1"/>
                  </a:cubicBezTo>
                  <a:cubicBezTo>
                    <a:pt x="0" y="1"/>
                    <a:pt x="0" y="1"/>
                    <a:pt x="0" y="1"/>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83" name="Freeform 1402">
              <a:extLst>
                <a:ext uri="{FF2B5EF4-FFF2-40B4-BE49-F238E27FC236}">
                  <a16:creationId xmlns:a16="http://schemas.microsoft.com/office/drawing/2014/main" id="{78231233-90C6-4067-B96C-26CA162F3438}"/>
                </a:ext>
              </a:extLst>
            </p:cNvPr>
            <p:cNvSpPr>
              <a:spLocks/>
            </p:cNvSpPr>
            <p:nvPr/>
          </p:nvSpPr>
          <p:spPr bwMode="auto">
            <a:xfrm>
              <a:off x="10500" y="2251"/>
              <a:ext cx="2" cy="0"/>
            </a:xfrm>
            <a:custGeom>
              <a:avLst/>
              <a:gdLst>
                <a:gd name="T0" fmla="*/ 0 w 2"/>
                <a:gd name="T1" fmla="*/ 0 w 2"/>
                <a:gd name="T2" fmla="*/ 2 w 2"/>
                <a:gd name="T3" fmla="*/ 0 w 2"/>
                <a:gd name="T4" fmla="*/ 0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0" y="0"/>
                  </a:moveTo>
                  <a:lnTo>
                    <a:pt x="0" y="0"/>
                  </a:lnTo>
                  <a:lnTo>
                    <a:pt x="2" y="0"/>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84" name="Freeform 1403">
              <a:extLst>
                <a:ext uri="{FF2B5EF4-FFF2-40B4-BE49-F238E27FC236}">
                  <a16:creationId xmlns:a16="http://schemas.microsoft.com/office/drawing/2014/main" id="{3BF191B2-7C3C-485B-90A6-DCFF78883DA4}"/>
                </a:ext>
              </a:extLst>
            </p:cNvPr>
            <p:cNvSpPr>
              <a:spLocks/>
            </p:cNvSpPr>
            <p:nvPr/>
          </p:nvSpPr>
          <p:spPr bwMode="auto">
            <a:xfrm>
              <a:off x="10502" y="2304"/>
              <a:ext cx="1" cy="4"/>
            </a:xfrm>
            <a:custGeom>
              <a:avLst/>
              <a:gdLst>
                <a:gd name="T0" fmla="*/ 0 w 1"/>
                <a:gd name="T1" fmla="*/ 4 h 2"/>
                <a:gd name="T2" fmla="*/ 1 w 1"/>
                <a:gd name="T3" fmla="*/ 4 h 2"/>
                <a:gd name="T4" fmla="*/ 0 w 1"/>
                <a:gd name="T5" fmla="*/ 0 h 2"/>
                <a:gd name="T6" fmla="*/ 0 w 1"/>
                <a:gd name="T7" fmla="*/ 0 h 2"/>
                <a:gd name="T8" fmla="*/ 0 w 1"/>
                <a:gd name="T9" fmla="*/ 0 h 2"/>
                <a:gd name="T10" fmla="*/ 0 w 1"/>
                <a:gd name="T11" fmla="*/ 8 h 2"/>
                <a:gd name="T12" fmla="*/ 0 w 1"/>
                <a:gd name="T13" fmla="*/ 8 h 2"/>
                <a:gd name="T14" fmla="*/ 0 w 1"/>
                <a:gd name="T15" fmla="*/ 8 h 2"/>
                <a:gd name="T16" fmla="*/ 0 w 1"/>
                <a:gd name="T17" fmla="*/ 4 h 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 h="2">
                  <a:moveTo>
                    <a:pt x="0" y="1"/>
                  </a:moveTo>
                  <a:cubicBezTo>
                    <a:pt x="1" y="1"/>
                    <a:pt x="1" y="1"/>
                    <a:pt x="1" y="1"/>
                  </a:cubicBezTo>
                  <a:cubicBezTo>
                    <a:pt x="0" y="0"/>
                    <a:pt x="0" y="0"/>
                    <a:pt x="0" y="0"/>
                  </a:cubicBezTo>
                  <a:cubicBezTo>
                    <a:pt x="0" y="0"/>
                    <a:pt x="0" y="0"/>
                    <a:pt x="0" y="0"/>
                  </a:cubicBezTo>
                  <a:cubicBezTo>
                    <a:pt x="0" y="0"/>
                    <a:pt x="0" y="0"/>
                    <a:pt x="0" y="0"/>
                  </a:cubicBezTo>
                  <a:cubicBezTo>
                    <a:pt x="0" y="1"/>
                    <a:pt x="0" y="2"/>
                    <a:pt x="0" y="2"/>
                  </a:cubicBezTo>
                  <a:cubicBezTo>
                    <a:pt x="0" y="2"/>
                    <a:pt x="0" y="2"/>
                    <a:pt x="0" y="2"/>
                  </a:cubicBezTo>
                  <a:cubicBezTo>
                    <a:pt x="0" y="2"/>
                    <a:pt x="0" y="2"/>
                    <a:pt x="0" y="2"/>
                  </a:cubicBezTo>
                  <a:lnTo>
                    <a:pt x="0"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85" name="Rectangle 1404">
              <a:extLst>
                <a:ext uri="{FF2B5EF4-FFF2-40B4-BE49-F238E27FC236}">
                  <a16:creationId xmlns:a16="http://schemas.microsoft.com/office/drawing/2014/main" id="{934CF5BA-1B90-4649-A7A1-BEE74D278504}"/>
                </a:ext>
              </a:extLst>
            </p:cNvPr>
            <p:cNvSpPr>
              <a:spLocks noChangeArrowheads="1"/>
            </p:cNvSpPr>
            <p:nvPr/>
          </p:nvSpPr>
          <p:spPr bwMode="auto">
            <a:xfrm>
              <a:off x="10502" y="2244"/>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786" name="Freeform 1405">
              <a:extLst>
                <a:ext uri="{FF2B5EF4-FFF2-40B4-BE49-F238E27FC236}">
                  <a16:creationId xmlns:a16="http://schemas.microsoft.com/office/drawing/2014/main" id="{B6D5FDC0-665D-4406-A6FF-DF5D818C4CEE}"/>
                </a:ext>
              </a:extLst>
            </p:cNvPr>
            <p:cNvSpPr>
              <a:spLocks/>
            </p:cNvSpPr>
            <p:nvPr/>
          </p:nvSpPr>
          <p:spPr bwMode="auto">
            <a:xfrm>
              <a:off x="10519" y="2253"/>
              <a:ext cx="2" cy="1"/>
            </a:xfrm>
            <a:custGeom>
              <a:avLst/>
              <a:gdLst>
                <a:gd name="T0" fmla="*/ 0 w 2"/>
                <a:gd name="T1" fmla="*/ 0 h 1"/>
                <a:gd name="T2" fmla="*/ 0 w 2"/>
                <a:gd name="T3" fmla="*/ 1 h 1"/>
                <a:gd name="T4" fmla="*/ 2 w 2"/>
                <a:gd name="T5" fmla="*/ 1 h 1"/>
                <a:gd name="T6" fmla="*/ 2 w 2"/>
                <a:gd name="T7" fmla="*/ 1 h 1"/>
                <a:gd name="T8" fmla="*/ 0 w 2"/>
                <a:gd name="T9" fmla="*/ 0 h 1"/>
                <a:gd name="T10" fmla="*/ 0 w 2"/>
                <a:gd name="T11" fmla="*/ 0 h 1"/>
                <a:gd name="T12" fmla="*/ 0 w 2"/>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0" y="0"/>
                  </a:moveTo>
                  <a:lnTo>
                    <a:pt x="0" y="1"/>
                  </a:lnTo>
                  <a:lnTo>
                    <a:pt x="2" y="1"/>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87" name="Rectangle 1406">
              <a:extLst>
                <a:ext uri="{FF2B5EF4-FFF2-40B4-BE49-F238E27FC236}">
                  <a16:creationId xmlns:a16="http://schemas.microsoft.com/office/drawing/2014/main" id="{F77EBB77-392B-4658-B7D6-F8E22BD11998}"/>
                </a:ext>
              </a:extLst>
            </p:cNvPr>
            <p:cNvSpPr>
              <a:spLocks noChangeArrowheads="1"/>
            </p:cNvSpPr>
            <p:nvPr/>
          </p:nvSpPr>
          <p:spPr bwMode="auto">
            <a:xfrm>
              <a:off x="10514" y="2236"/>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788" name="Freeform 1407">
              <a:extLst>
                <a:ext uri="{FF2B5EF4-FFF2-40B4-BE49-F238E27FC236}">
                  <a16:creationId xmlns:a16="http://schemas.microsoft.com/office/drawing/2014/main" id="{E2D231C7-1314-4FB0-94BC-FA7C55EF38A0}"/>
                </a:ext>
              </a:extLst>
            </p:cNvPr>
            <p:cNvSpPr>
              <a:spLocks/>
            </p:cNvSpPr>
            <p:nvPr/>
          </p:nvSpPr>
          <p:spPr bwMode="auto">
            <a:xfrm>
              <a:off x="10514" y="2267"/>
              <a:ext cx="0" cy="1"/>
            </a:xfrm>
            <a:custGeom>
              <a:avLst/>
              <a:gdLst>
                <a:gd name="T0" fmla="*/ 1 h 1"/>
                <a:gd name="T1" fmla="*/ 1 h 1"/>
                <a:gd name="T2" fmla="*/ 1 h 1"/>
                <a:gd name="T3" fmla="*/ 0 h 1"/>
                <a:gd name="T4" fmla="*/ 0 h 1"/>
                <a:gd name="T5" fmla="*/ 0 h 1"/>
                <a:gd name="T6" fmla="*/ 1 h 1"/>
                <a:gd name="T7" fmla="*/ 0 60000 65536"/>
                <a:gd name="T8" fmla="*/ 0 60000 65536"/>
                <a:gd name="T9" fmla="*/ 0 60000 65536"/>
                <a:gd name="T10" fmla="*/ 0 60000 65536"/>
                <a:gd name="T11" fmla="*/ 0 60000 65536"/>
                <a:gd name="T12" fmla="*/ 0 60000 65536"/>
                <a:gd name="T13" fmla="*/ 0 60000 65536"/>
              </a:gdLst>
              <a:ahLst/>
              <a:cxnLst>
                <a:cxn ang="T7">
                  <a:pos x="0" y="T0"/>
                </a:cxn>
                <a:cxn ang="T8">
                  <a:pos x="0" y="T1"/>
                </a:cxn>
                <a:cxn ang="T9">
                  <a:pos x="0" y="T2"/>
                </a:cxn>
                <a:cxn ang="T10">
                  <a:pos x="0" y="T3"/>
                </a:cxn>
                <a:cxn ang="T11">
                  <a:pos x="0" y="T4"/>
                </a:cxn>
                <a:cxn ang="T12">
                  <a:pos x="0" y="T5"/>
                </a:cxn>
                <a:cxn ang="T13">
                  <a:pos x="0" y="T6"/>
                </a:cxn>
              </a:cxnLst>
              <a:rect l="0" t="0" r="r" b="b"/>
              <a:pathLst>
                <a:path h="1">
                  <a:moveTo>
                    <a:pt x="0" y="1"/>
                  </a:moveTo>
                  <a:cubicBezTo>
                    <a:pt x="0" y="1"/>
                    <a:pt x="0" y="1"/>
                    <a:pt x="0" y="1"/>
                  </a:cubicBezTo>
                  <a:cubicBezTo>
                    <a:pt x="0" y="1"/>
                    <a:pt x="0" y="1"/>
                    <a:pt x="0" y="1"/>
                  </a:cubicBezTo>
                  <a:cubicBezTo>
                    <a:pt x="0" y="1"/>
                    <a:pt x="0" y="0"/>
                    <a:pt x="0" y="0"/>
                  </a:cubicBezTo>
                  <a:cubicBezTo>
                    <a:pt x="0" y="0"/>
                    <a:pt x="0" y="0"/>
                    <a:pt x="0" y="0"/>
                  </a:cubicBezTo>
                  <a:cubicBezTo>
                    <a:pt x="0" y="0"/>
                    <a:pt x="0" y="0"/>
                    <a:pt x="0" y="0"/>
                  </a:cubicBezTo>
                  <a:cubicBezTo>
                    <a:pt x="0" y="1"/>
                    <a:pt x="0" y="1"/>
                    <a:pt x="0" y="1"/>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89" name="Freeform 1408">
              <a:extLst>
                <a:ext uri="{FF2B5EF4-FFF2-40B4-BE49-F238E27FC236}">
                  <a16:creationId xmlns:a16="http://schemas.microsoft.com/office/drawing/2014/main" id="{793C5CF1-9769-497E-9417-36F8E0F44C56}"/>
                </a:ext>
              </a:extLst>
            </p:cNvPr>
            <p:cNvSpPr>
              <a:spLocks/>
            </p:cNvSpPr>
            <p:nvPr/>
          </p:nvSpPr>
          <p:spPr bwMode="auto">
            <a:xfrm>
              <a:off x="10514" y="2273"/>
              <a:ext cx="0" cy="2"/>
            </a:xfrm>
            <a:custGeom>
              <a:avLst/>
              <a:gdLst>
                <a:gd name="T0" fmla="*/ 2 h 2"/>
                <a:gd name="T1" fmla="*/ 2 h 2"/>
                <a:gd name="T2" fmla="*/ 0 h 2"/>
                <a:gd name="T3" fmla="*/ 2 h 2"/>
                <a:gd name="T4" fmla="*/ 2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2"/>
                  </a:moveTo>
                  <a:lnTo>
                    <a:pt x="0" y="2"/>
                  </a:ln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90" name="Freeform 1409">
              <a:extLst>
                <a:ext uri="{FF2B5EF4-FFF2-40B4-BE49-F238E27FC236}">
                  <a16:creationId xmlns:a16="http://schemas.microsoft.com/office/drawing/2014/main" id="{0411D17C-2922-43D1-9F71-F9DCC82E182F}"/>
                </a:ext>
              </a:extLst>
            </p:cNvPr>
            <p:cNvSpPr>
              <a:spLocks/>
            </p:cNvSpPr>
            <p:nvPr/>
          </p:nvSpPr>
          <p:spPr bwMode="auto">
            <a:xfrm>
              <a:off x="10517" y="2249"/>
              <a:ext cx="2" cy="2"/>
            </a:xfrm>
            <a:custGeom>
              <a:avLst/>
              <a:gdLst>
                <a:gd name="T0" fmla="*/ 0 w 1"/>
                <a:gd name="T1" fmla="*/ 4 h 1"/>
                <a:gd name="T2" fmla="*/ 4 w 1"/>
                <a:gd name="T3" fmla="*/ 4 h 1"/>
                <a:gd name="T4" fmla="*/ 4 w 1"/>
                <a:gd name="T5" fmla="*/ 0 h 1"/>
                <a:gd name="T6" fmla="*/ 4 w 1"/>
                <a:gd name="T7" fmla="*/ 0 h 1"/>
                <a:gd name="T8" fmla="*/ 4 w 1"/>
                <a:gd name="T9" fmla="*/ 0 h 1"/>
                <a:gd name="T10" fmla="*/ 0 w 1"/>
                <a:gd name="T11" fmla="*/ 4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0" y="1"/>
                  </a:moveTo>
                  <a:cubicBezTo>
                    <a:pt x="1" y="1"/>
                    <a:pt x="1" y="1"/>
                    <a:pt x="1" y="1"/>
                  </a:cubicBezTo>
                  <a:cubicBezTo>
                    <a:pt x="1" y="1"/>
                    <a:pt x="1" y="0"/>
                    <a:pt x="1" y="0"/>
                  </a:cubicBezTo>
                  <a:cubicBezTo>
                    <a:pt x="1" y="0"/>
                    <a:pt x="1" y="0"/>
                    <a:pt x="1" y="0"/>
                  </a:cubicBezTo>
                  <a:cubicBezTo>
                    <a:pt x="1" y="0"/>
                    <a:pt x="1" y="0"/>
                    <a:pt x="1" y="0"/>
                  </a:cubicBezTo>
                  <a:cubicBezTo>
                    <a:pt x="1" y="0"/>
                    <a:pt x="1" y="1"/>
                    <a:pt x="0" y="1"/>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791" name="Rectangle 1410">
              <a:extLst>
                <a:ext uri="{FF2B5EF4-FFF2-40B4-BE49-F238E27FC236}">
                  <a16:creationId xmlns:a16="http://schemas.microsoft.com/office/drawing/2014/main" id="{3CDF7C40-0C3A-4376-8B70-ED95F6D80813}"/>
                </a:ext>
              </a:extLst>
            </p:cNvPr>
            <p:cNvSpPr>
              <a:spLocks noChangeArrowheads="1"/>
            </p:cNvSpPr>
            <p:nvPr/>
          </p:nvSpPr>
          <p:spPr bwMode="auto">
            <a:xfrm>
              <a:off x="10517" y="2260"/>
              <a:ext cx="2"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grpSp>
      <p:grpSp>
        <p:nvGrpSpPr>
          <p:cNvPr id="11289" name="Group 1612">
            <a:extLst>
              <a:ext uri="{FF2B5EF4-FFF2-40B4-BE49-F238E27FC236}">
                <a16:creationId xmlns:a16="http://schemas.microsoft.com/office/drawing/2014/main" id="{3FEC477D-A73F-4E6C-B709-027D7468C91E}"/>
              </a:ext>
            </a:extLst>
          </p:cNvPr>
          <p:cNvGrpSpPr>
            <a:grpSpLocks/>
          </p:cNvGrpSpPr>
          <p:nvPr/>
        </p:nvGrpSpPr>
        <p:grpSpPr bwMode="auto">
          <a:xfrm>
            <a:off x="16602075" y="3527425"/>
            <a:ext cx="696913" cy="152400"/>
            <a:chOff x="10458" y="2222"/>
            <a:chExt cx="439" cy="96"/>
          </a:xfrm>
        </p:grpSpPr>
        <p:sp>
          <p:nvSpPr>
            <p:cNvPr id="11392" name="Rectangle 1412">
              <a:extLst>
                <a:ext uri="{FF2B5EF4-FFF2-40B4-BE49-F238E27FC236}">
                  <a16:creationId xmlns:a16="http://schemas.microsoft.com/office/drawing/2014/main" id="{70A2C9DD-D96B-45F5-924A-FB0AA9799370}"/>
                </a:ext>
              </a:extLst>
            </p:cNvPr>
            <p:cNvSpPr>
              <a:spLocks noChangeArrowheads="1"/>
            </p:cNvSpPr>
            <p:nvPr/>
          </p:nvSpPr>
          <p:spPr bwMode="auto">
            <a:xfrm>
              <a:off x="10519" y="2244"/>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393" name="Freeform 1413">
              <a:extLst>
                <a:ext uri="{FF2B5EF4-FFF2-40B4-BE49-F238E27FC236}">
                  <a16:creationId xmlns:a16="http://schemas.microsoft.com/office/drawing/2014/main" id="{D894EFDF-F778-43BC-AF60-56EE96DE1C52}"/>
                </a:ext>
              </a:extLst>
            </p:cNvPr>
            <p:cNvSpPr>
              <a:spLocks/>
            </p:cNvSpPr>
            <p:nvPr/>
          </p:nvSpPr>
          <p:spPr bwMode="auto">
            <a:xfrm>
              <a:off x="10514" y="2282"/>
              <a:ext cx="1" cy="2"/>
            </a:xfrm>
            <a:custGeom>
              <a:avLst/>
              <a:gdLst>
                <a:gd name="T0" fmla="*/ 0 w 1"/>
                <a:gd name="T1" fmla="*/ 0 h 2"/>
                <a:gd name="T2" fmla="*/ 0 w 1"/>
                <a:gd name="T3" fmla="*/ 0 h 2"/>
                <a:gd name="T4" fmla="*/ 0 w 1"/>
                <a:gd name="T5" fmla="*/ 2 h 2"/>
                <a:gd name="T6" fmla="*/ 1 w 1"/>
                <a:gd name="T7" fmla="*/ 2 h 2"/>
                <a:gd name="T8" fmla="*/ 1 w 1"/>
                <a:gd name="T9" fmla="*/ 2 h 2"/>
                <a:gd name="T10" fmla="*/ 1 w 1"/>
                <a:gd name="T11" fmla="*/ 0 h 2"/>
                <a:gd name="T12" fmla="*/ 0 w 1"/>
                <a:gd name="T13" fmla="*/ 0 h 2"/>
                <a:gd name="T14" fmla="*/ 0 w 1"/>
                <a:gd name="T15" fmla="*/ 0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 h="2">
                  <a:moveTo>
                    <a:pt x="0" y="0"/>
                  </a:moveTo>
                  <a:lnTo>
                    <a:pt x="0" y="0"/>
                  </a:lnTo>
                  <a:lnTo>
                    <a:pt x="0" y="2"/>
                  </a:lnTo>
                  <a:lnTo>
                    <a:pt x="1" y="2"/>
                  </a:lnTo>
                  <a:lnTo>
                    <a:pt x="1" y="0"/>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94" name="Freeform 1414">
              <a:extLst>
                <a:ext uri="{FF2B5EF4-FFF2-40B4-BE49-F238E27FC236}">
                  <a16:creationId xmlns:a16="http://schemas.microsoft.com/office/drawing/2014/main" id="{B2852D02-12C7-4346-9F1F-990495B6CFFF}"/>
                </a:ext>
              </a:extLst>
            </p:cNvPr>
            <p:cNvSpPr>
              <a:spLocks/>
            </p:cNvSpPr>
            <p:nvPr/>
          </p:nvSpPr>
          <p:spPr bwMode="auto">
            <a:xfrm>
              <a:off x="10498" y="2279"/>
              <a:ext cx="2" cy="1"/>
            </a:xfrm>
            <a:custGeom>
              <a:avLst/>
              <a:gdLst>
                <a:gd name="T0" fmla="*/ 2 w 2"/>
                <a:gd name="T1" fmla="*/ 1 h 1"/>
                <a:gd name="T2" fmla="*/ 2 w 2"/>
                <a:gd name="T3" fmla="*/ 1 h 1"/>
                <a:gd name="T4" fmla="*/ 0 w 2"/>
                <a:gd name="T5" fmla="*/ 0 h 1"/>
                <a:gd name="T6" fmla="*/ 0 w 2"/>
                <a:gd name="T7" fmla="*/ 1 h 1"/>
                <a:gd name="T8" fmla="*/ 0 w 2"/>
                <a:gd name="T9" fmla="*/ 1 h 1"/>
                <a:gd name="T10" fmla="*/ 0 w 2"/>
                <a:gd name="T11" fmla="*/ 1 h 1"/>
                <a:gd name="T12" fmla="*/ 2 w 2"/>
                <a:gd name="T13" fmla="*/ 1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2" y="1"/>
                  </a:moveTo>
                  <a:lnTo>
                    <a:pt x="2" y="1"/>
                  </a:lnTo>
                  <a:lnTo>
                    <a:pt x="0" y="0"/>
                  </a:lnTo>
                  <a:lnTo>
                    <a:pt x="0" y="1"/>
                  </a:lnTo>
                  <a:lnTo>
                    <a:pt x="2"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95" name="Freeform 1415">
              <a:extLst>
                <a:ext uri="{FF2B5EF4-FFF2-40B4-BE49-F238E27FC236}">
                  <a16:creationId xmlns:a16="http://schemas.microsoft.com/office/drawing/2014/main" id="{62E95EC5-A69B-4499-AE2F-7FCD60196D63}"/>
                </a:ext>
              </a:extLst>
            </p:cNvPr>
            <p:cNvSpPr>
              <a:spLocks/>
            </p:cNvSpPr>
            <p:nvPr/>
          </p:nvSpPr>
          <p:spPr bwMode="auto">
            <a:xfrm>
              <a:off x="10491" y="2289"/>
              <a:ext cx="4" cy="3"/>
            </a:xfrm>
            <a:custGeom>
              <a:avLst/>
              <a:gdLst>
                <a:gd name="T0" fmla="*/ 4 w 2"/>
                <a:gd name="T1" fmla="*/ 5 h 2"/>
                <a:gd name="T2" fmla="*/ 8 w 2"/>
                <a:gd name="T3" fmla="*/ 5 h 2"/>
                <a:gd name="T4" fmla="*/ 8 w 2"/>
                <a:gd name="T5" fmla="*/ 3 h 2"/>
                <a:gd name="T6" fmla="*/ 4 w 2"/>
                <a:gd name="T7" fmla="*/ 0 h 2"/>
                <a:gd name="T8" fmla="*/ 4 w 2"/>
                <a:gd name="T9" fmla="*/ 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1" y="2"/>
                  </a:moveTo>
                  <a:cubicBezTo>
                    <a:pt x="2" y="2"/>
                    <a:pt x="2" y="2"/>
                    <a:pt x="2" y="2"/>
                  </a:cubicBezTo>
                  <a:cubicBezTo>
                    <a:pt x="2" y="2"/>
                    <a:pt x="2" y="1"/>
                    <a:pt x="2" y="1"/>
                  </a:cubicBezTo>
                  <a:cubicBezTo>
                    <a:pt x="1" y="0"/>
                    <a:pt x="1" y="0"/>
                    <a:pt x="1" y="0"/>
                  </a:cubicBezTo>
                  <a:cubicBezTo>
                    <a:pt x="1" y="1"/>
                    <a:pt x="0" y="2"/>
                    <a:pt x="1" y="2"/>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96" name="Freeform 1416">
              <a:extLst>
                <a:ext uri="{FF2B5EF4-FFF2-40B4-BE49-F238E27FC236}">
                  <a16:creationId xmlns:a16="http://schemas.microsoft.com/office/drawing/2014/main" id="{EC5C6014-4895-4DFD-BF38-8AFC5C93CADA}"/>
                </a:ext>
              </a:extLst>
            </p:cNvPr>
            <p:cNvSpPr>
              <a:spLocks/>
            </p:cNvSpPr>
            <p:nvPr/>
          </p:nvSpPr>
          <p:spPr bwMode="auto">
            <a:xfrm>
              <a:off x="10493" y="2282"/>
              <a:ext cx="2" cy="2"/>
            </a:xfrm>
            <a:custGeom>
              <a:avLst/>
              <a:gdLst>
                <a:gd name="T0" fmla="*/ 0 w 1"/>
                <a:gd name="T1" fmla="*/ 4 h 1"/>
                <a:gd name="T2" fmla="*/ 4 w 1"/>
                <a:gd name="T3" fmla="*/ 4 h 1"/>
                <a:gd name="T4" fmla="*/ 0 w 1"/>
                <a:gd name="T5" fmla="*/ 0 h 1"/>
                <a:gd name="T6" fmla="*/ 0 w 1"/>
                <a:gd name="T7" fmla="*/ 4 h 1"/>
                <a:gd name="T8" fmla="*/ 0 w 1"/>
                <a:gd name="T9" fmla="*/ 4 h 1"/>
                <a:gd name="T10" fmla="*/ 0 w 1"/>
                <a:gd name="T11" fmla="*/ 4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0" y="1"/>
                  </a:moveTo>
                  <a:cubicBezTo>
                    <a:pt x="0" y="1"/>
                    <a:pt x="1" y="1"/>
                    <a:pt x="1" y="1"/>
                  </a:cubicBezTo>
                  <a:cubicBezTo>
                    <a:pt x="0" y="0"/>
                    <a:pt x="0" y="0"/>
                    <a:pt x="0" y="0"/>
                  </a:cubicBezTo>
                  <a:cubicBezTo>
                    <a:pt x="0" y="1"/>
                    <a:pt x="0" y="1"/>
                    <a:pt x="0" y="1"/>
                  </a:cubicBezTo>
                  <a:cubicBezTo>
                    <a:pt x="0" y="1"/>
                    <a:pt x="0" y="1"/>
                    <a:pt x="0" y="1"/>
                  </a:cubicBezTo>
                  <a:cubicBezTo>
                    <a:pt x="0" y="1"/>
                    <a:pt x="0" y="1"/>
                    <a:pt x="0" y="1"/>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97" name="Freeform 1417">
              <a:extLst>
                <a:ext uri="{FF2B5EF4-FFF2-40B4-BE49-F238E27FC236}">
                  <a16:creationId xmlns:a16="http://schemas.microsoft.com/office/drawing/2014/main" id="{35696608-AD6F-471F-AF85-7EA5B98A910E}"/>
                </a:ext>
              </a:extLst>
            </p:cNvPr>
            <p:cNvSpPr>
              <a:spLocks/>
            </p:cNvSpPr>
            <p:nvPr/>
          </p:nvSpPr>
          <p:spPr bwMode="auto">
            <a:xfrm>
              <a:off x="10491" y="2275"/>
              <a:ext cx="2" cy="2"/>
            </a:xfrm>
            <a:custGeom>
              <a:avLst/>
              <a:gdLst>
                <a:gd name="T0" fmla="*/ 2 w 2"/>
                <a:gd name="T1" fmla="*/ 2 h 2"/>
                <a:gd name="T2" fmla="*/ 2 w 2"/>
                <a:gd name="T3" fmla="*/ 2 h 2"/>
                <a:gd name="T4" fmla="*/ 2 w 2"/>
                <a:gd name="T5" fmla="*/ 2 h 2"/>
                <a:gd name="T6" fmla="*/ 2 w 2"/>
                <a:gd name="T7" fmla="*/ 0 h 2"/>
                <a:gd name="T8" fmla="*/ 2 w 2"/>
                <a:gd name="T9" fmla="*/ 0 h 2"/>
                <a:gd name="T10" fmla="*/ 0 w 2"/>
                <a:gd name="T11" fmla="*/ 0 h 2"/>
                <a:gd name="T12" fmla="*/ 2 w 2"/>
                <a:gd name="T13" fmla="*/ 2 h 2"/>
                <a:gd name="T14" fmla="*/ 2 w 2"/>
                <a:gd name="T15" fmla="*/ 2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2">
                  <a:moveTo>
                    <a:pt x="2" y="2"/>
                  </a:moveTo>
                  <a:lnTo>
                    <a:pt x="2" y="2"/>
                  </a:lnTo>
                  <a:lnTo>
                    <a:pt x="2" y="0"/>
                  </a:lnTo>
                  <a:lnTo>
                    <a:pt x="0" y="0"/>
                  </a:lnTo>
                  <a:lnTo>
                    <a:pt x="2"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98" name="Freeform 1418">
              <a:extLst>
                <a:ext uri="{FF2B5EF4-FFF2-40B4-BE49-F238E27FC236}">
                  <a16:creationId xmlns:a16="http://schemas.microsoft.com/office/drawing/2014/main" id="{E7D843F1-6FE9-4666-85D8-AD4CF754C21D}"/>
                </a:ext>
              </a:extLst>
            </p:cNvPr>
            <p:cNvSpPr>
              <a:spLocks/>
            </p:cNvSpPr>
            <p:nvPr/>
          </p:nvSpPr>
          <p:spPr bwMode="auto">
            <a:xfrm>
              <a:off x="10493" y="2298"/>
              <a:ext cx="2" cy="1"/>
            </a:xfrm>
            <a:custGeom>
              <a:avLst/>
              <a:gdLst>
                <a:gd name="T0" fmla="*/ 0 w 1"/>
                <a:gd name="T1" fmla="*/ 1 h 1"/>
                <a:gd name="T2" fmla="*/ 0 w 1"/>
                <a:gd name="T3" fmla="*/ 1 h 1"/>
                <a:gd name="T4" fmla="*/ 4 w 1"/>
                <a:gd name="T5" fmla="*/ 0 h 1"/>
                <a:gd name="T6" fmla="*/ 4 w 1"/>
                <a:gd name="T7" fmla="*/ 0 h 1"/>
                <a:gd name="T8" fmla="*/ 0 w 1"/>
                <a:gd name="T9" fmla="*/ 1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0" y="1"/>
                  </a:moveTo>
                  <a:cubicBezTo>
                    <a:pt x="0" y="1"/>
                    <a:pt x="0" y="1"/>
                    <a:pt x="0" y="1"/>
                  </a:cubicBezTo>
                  <a:cubicBezTo>
                    <a:pt x="1" y="0"/>
                    <a:pt x="1" y="0"/>
                    <a:pt x="1" y="0"/>
                  </a:cubicBezTo>
                  <a:cubicBezTo>
                    <a:pt x="1" y="0"/>
                    <a:pt x="1" y="0"/>
                    <a:pt x="1" y="0"/>
                  </a:cubicBezTo>
                  <a:cubicBezTo>
                    <a:pt x="0" y="0"/>
                    <a:pt x="0" y="1"/>
                    <a:pt x="0" y="1"/>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99" name="Freeform 1419">
              <a:extLst>
                <a:ext uri="{FF2B5EF4-FFF2-40B4-BE49-F238E27FC236}">
                  <a16:creationId xmlns:a16="http://schemas.microsoft.com/office/drawing/2014/main" id="{0929D927-142A-4EAF-B793-2A5607696599}"/>
                </a:ext>
              </a:extLst>
            </p:cNvPr>
            <p:cNvSpPr>
              <a:spLocks/>
            </p:cNvSpPr>
            <p:nvPr/>
          </p:nvSpPr>
          <p:spPr bwMode="auto">
            <a:xfrm>
              <a:off x="10491" y="2244"/>
              <a:ext cx="2" cy="2"/>
            </a:xfrm>
            <a:custGeom>
              <a:avLst/>
              <a:gdLst>
                <a:gd name="T0" fmla="*/ 2 w 2"/>
                <a:gd name="T1" fmla="*/ 0 h 2"/>
                <a:gd name="T2" fmla="*/ 0 w 2"/>
                <a:gd name="T3" fmla="*/ 0 h 2"/>
                <a:gd name="T4" fmla="*/ 0 w 2"/>
                <a:gd name="T5" fmla="*/ 0 h 2"/>
                <a:gd name="T6" fmla="*/ 0 w 2"/>
                <a:gd name="T7" fmla="*/ 2 h 2"/>
                <a:gd name="T8" fmla="*/ 2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0"/>
                  </a:moveTo>
                  <a:lnTo>
                    <a:pt x="0" y="0"/>
                  </a:lnTo>
                  <a:lnTo>
                    <a:pt x="0" y="2"/>
                  </a:lnTo>
                  <a:lnTo>
                    <a:pt x="2"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00" name="Freeform 1420">
              <a:extLst>
                <a:ext uri="{FF2B5EF4-FFF2-40B4-BE49-F238E27FC236}">
                  <a16:creationId xmlns:a16="http://schemas.microsoft.com/office/drawing/2014/main" id="{962989DC-F285-41F8-B909-F001712FEEAA}"/>
                </a:ext>
              </a:extLst>
            </p:cNvPr>
            <p:cNvSpPr>
              <a:spLocks/>
            </p:cNvSpPr>
            <p:nvPr/>
          </p:nvSpPr>
          <p:spPr bwMode="auto">
            <a:xfrm>
              <a:off x="10490" y="2313"/>
              <a:ext cx="0" cy="2"/>
            </a:xfrm>
            <a:custGeom>
              <a:avLst/>
              <a:gdLst>
                <a:gd name="T0" fmla="*/ 0 h 2"/>
                <a:gd name="T1" fmla="*/ 2 h 2"/>
                <a:gd name="T2" fmla="*/ 2 h 2"/>
                <a:gd name="T3" fmla="*/ 2 h 2"/>
                <a:gd name="T4" fmla="*/ 2 h 2"/>
                <a:gd name="T5" fmla="*/ 0 h 2"/>
                <a:gd name="T6" fmla="*/ 0 h 2"/>
                <a:gd name="T7" fmla="*/ 0 60000 65536"/>
                <a:gd name="T8" fmla="*/ 0 60000 65536"/>
                <a:gd name="T9" fmla="*/ 0 60000 65536"/>
                <a:gd name="T10" fmla="*/ 0 60000 65536"/>
                <a:gd name="T11" fmla="*/ 0 60000 65536"/>
                <a:gd name="T12" fmla="*/ 0 60000 65536"/>
                <a:gd name="T13" fmla="*/ 0 60000 65536"/>
              </a:gdLst>
              <a:ahLst/>
              <a:cxnLst>
                <a:cxn ang="T7">
                  <a:pos x="0" y="T0"/>
                </a:cxn>
                <a:cxn ang="T8">
                  <a:pos x="0" y="T1"/>
                </a:cxn>
                <a:cxn ang="T9">
                  <a:pos x="0" y="T2"/>
                </a:cxn>
                <a:cxn ang="T10">
                  <a:pos x="0" y="T3"/>
                </a:cxn>
                <a:cxn ang="T11">
                  <a:pos x="0" y="T4"/>
                </a:cxn>
                <a:cxn ang="T12">
                  <a:pos x="0" y="T5"/>
                </a:cxn>
                <a:cxn ang="T13">
                  <a:pos x="0" y="T6"/>
                </a:cxn>
              </a:cxnLst>
              <a:rect l="0" t="0" r="r" b="b"/>
              <a:pathLst>
                <a:path h="2">
                  <a:moveTo>
                    <a:pt x="0" y="0"/>
                  </a:moveTo>
                  <a:lnTo>
                    <a:pt x="0" y="2"/>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01" name="Freeform 1421">
              <a:extLst>
                <a:ext uri="{FF2B5EF4-FFF2-40B4-BE49-F238E27FC236}">
                  <a16:creationId xmlns:a16="http://schemas.microsoft.com/office/drawing/2014/main" id="{B200BCC3-AD8D-4AD6-8663-5482D52EDE54}"/>
                </a:ext>
              </a:extLst>
            </p:cNvPr>
            <p:cNvSpPr>
              <a:spLocks/>
            </p:cNvSpPr>
            <p:nvPr/>
          </p:nvSpPr>
          <p:spPr bwMode="auto">
            <a:xfrm>
              <a:off x="10491" y="2260"/>
              <a:ext cx="2" cy="3"/>
            </a:xfrm>
            <a:custGeom>
              <a:avLst/>
              <a:gdLst>
                <a:gd name="T0" fmla="*/ 2 w 2"/>
                <a:gd name="T1" fmla="*/ 1 h 3"/>
                <a:gd name="T2" fmla="*/ 0 w 2"/>
                <a:gd name="T3" fmla="*/ 1 h 3"/>
                <a:gd name="T4" fmla="*/ 0 w 2"/>
                <a:gd name="T5" fmla="*/ 0 h 3"/>
                <a:gd name="T6" fmla="*/ 0 w 2"/>
                <a:gd name="T7" fmla="*/ 1 h 3"/>
                <a:gd name="T8" fmla="*/ 0 w 2"/>
                <a:gd name="T9" fmla="*/ 1 h 3"/>
                <a:gd name="T10" fmla="*/ 2 w 2"/>
                <a:gd name="T11" fmla="*/ 3 h 3"/>
                <a:gd name="T12" fmla="*/ 2 w 2"/>
                <a:gd name="T13" fmla="*/ 1 h 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3">
                  <a:moveTo>
                    <a:pt x="2" y="1"/>
                  </a:moveTo>
                  <a:lnTo>
                    <a:pt x="0" y="1"/>
                  </a:lnTo>
                  <a:lnTo>
                    <a:pt x="0" y="0"/>
                  </a:lnTo>
                  <a:lnTo>
                    <a:pt x="0" y="1"/>
                  </a:lnTo>
                  <a:lnTo>
                    <a:pt x="2" y="3"/>
                  </a:lnTo>
                  <a:lnTo>
                    <a:pt x="2"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02" name="Freeform 1422">
              <a:extLst>
                <a:ext uri="{FF2B5EF4-FFF2-40B4-BE49-F238E27FC236}">
                  <a16:creationId xmlns:a16="http://schemas.microsoft.com/office/drawing/2014/main" id="{21E6EF1B-34FF-479D-A846-CA912251D317}"/>
                </a:ext>
              </a:extLst>
            </p:cNvPr>
            <p:cNvSpPr>
              <a:spLocks/>
            </p:cNvSpPr>
            <p:nvPr/>
          </p:nvSpPr>
          <p:spPr bwMode="auto">
            <a:xfrm>
              <a:off x="10493" y="2313"/>
              <a:ext cx="0" cy="3"/>
            </a:xfrm>
            <a:custGeom>
              <a:avLst/>
              <a:gdLst>
                <a:gd name="T0" fmla="*/ 2 h 3"/>
                <a:gd name="T1" fmla="*/ 2 h 3"/>
                <a:gd name="T2" fmla="*/ 2 h 3"/>
                <a:gd name="T3" fmla="*/ 3 h 3"/>
                <a:gd name="T4" fmla="*/ 2 h 3"/>
                <a:gd name="T5" fmla="*/ 0 h 3"/>
                <a:gd name="T6" fmla="*/ 0 h 3"/>
                <a:gd name="T7" fmla="*/ 2 h 3"/>
                <a:gd name="T8" fmla="*/ 0 60000 65536"/>
                <a:gd name="T9" fmla="*/ 0 60000 65536"/>
                <a:gd name="T10" fmla="*/ 0 60000 65536"/>
                <a:gd name="T11" fmla="*/ 0 60000 65536"/>
                <a:gd name="T12" fmla="*/ 0 60000 65536"/>
                <a:gd name="T13" fmla="*/ 0 60000 65536"/>
                <a:gd name="T14" fmla="*/ 0 60000 65536"/>
                <a:gd name="T15" fmla="*/ 0 60000 65536"/>
              </a:gdLst>
              <a:ahLst/>
              <a:cxnLst>
                <a:cxn ang="T8">
                  <a:pos x="0" y="T0"/>
                </a:cxn>
                <a:cxn ang="T9">
                  <a:pos x="0" y="T1"/>
                </a:cxn>
                <a:cxn ang="T10">
                  <a:pos x="0" y="T2"/>
                </a:cxn>
                <a:cxn ang="T11">
                  <a:pos x="0" y="T3"/>
                </a:cxn>
                <a:cxn ang="T12">
                  <a:pos x="0" y="T4"/>
                </a:cxn>
                <a:cxn ang="T13">
                  <a:pos x="0" y="T5"/>
                </a:cxn>
                <a:cxn ang="T14">
                  <a:pos x="0" y="T6"/>
                </a:cxn>
                <a:cxn ang="T15">
                  <a:pos x="0" y="T7"/>
                </a:cxn>
              </a:cxnLst>
              <a:rect l="0" t="0" r="r" b="b"/>
              <a:pathLst>
                <a:path h="3">
                  <a:moveTo>
                    <a:pt x="0" y="2"/>
                  </a:moveTo>
                  <a:lnTo>
                    <a:pt x="0" y="2"/>
                  </a:lnTo>
                  <a:lnTo>
                    <a:pt x="0" y="3"/>
                  </a:lnTo>
                  <a:lnTo>
                    <a:pt x="0" y="2"/>
                  </a:ln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03" name="Freeform 1423">
              <a:extLst>
                <a:ext uri="{FF2B5EF4-FFF2-40B4-BE49-F238E27FC236}">
                  <a16:creationId xmlns:a16="http://schemas.microsoft.com/office/drawing/2014/main" id="{D628FFC1-B85A-40FA-BF91-28F18027CD6D}"/>
                </a:ext>
              </a:extLst>
            </p:cNvPr>
            <p:cNvSpPr>
              <a:spLocks/>
            </p:cNvSpPr>
            <p:nvPr/>
          </p:nvSpPr>
          <p:spPr bwMode="auto">
            <a:xfrm>
              <a:off x="10495" y="2318"/>
              <a:ext cx="1" cy="0"/>
            </a:xfrm>
            <a:custGeom>
              <a:avLst/>
              <a:gdLst>
                <a:gd name="T0" fmla="*/ 0 w 1"/>
                <a:gd name="T1" fmla="*/ 0 w 1"/>
                <a:gd name="T2" fmla="*/ 0 w 1"/>
                <a:gd name="T3" fmla="*/ 1 w 1"/>
                <a:gd name="T4" fmla="*/ 1 w 1"/>
                <a:gd name="T5" fmla="*/ 1 w 1"/>
                <a:gd name="T6" fmla="*/ 0 w 1"/>
                <a:gd name="T7" fmla="*/ 0 60000 65536"/>
                <a:gd name="T8" fmla="*/ 0 60000 65536"/>
                <a:gd name="T9" fmla="*/ 0 60000 65536"/>
                <a:gd name="T10" fmla="*/ 0 60000 65536"/>
                <a:gd name="T11" fmla="*/ 0 60000 65536"/>
                <a:gd name="T12" fmla="*/ 0 60000 65536"/>
                <a:gd name="T13" fmla="*/ 0 60000 65536"/>
              </a:gdLst>
              <a:ahLst/>
              <a:cxnLst>
                <a:cxn ang="T7">
                  <a:pos x="T0" y="0"/>
                </a:cxn>
                <a:cxn ang="T8">
                  <a:pos x="T1" y="0"/>
                </a:cxn>
                <a:cxn ang="T9">
                  <a:pos x="T2" y="0"/>
                </a:cxn>
                <a:cxn ang="T10">
                  <a:pos x="T3" y="0"/>
                </a:cxn>
                <a:cxn ang="T11">
                  <a:pos x="T4" y="0"/>
                </a:cxn>
                <a:cxn ang="T12">
                  <a:pos x="T5" y="0"/>
                </a:cxn>
                <a:cxn ang="T13">
                  <a:pos x="T6" y="0"/>
                </a:cxn>
              </a:cxnLst>
              <a:rect l="0" t="0" r="r" b="b"/>
              <a:pathLst>
                <a:path w="1">
                  <a:moveTo>
                    <a:pt x="0" y="0"/>
                  </a:moveTo>
                  <a:lnTo>
                    <a:pt x="0" y="0"/>
                  </a:lnTo>
                  <a:lnTo>
                    <a:pt x="1" y="0"/>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04" name="Freeform 1424">
              <a:extLst>
                <a:ext uri="{FF2B5EF4-FFF2-40B4-BE49-F238E27FC236}">
                  <a16:creationId xmlns:a16="http://schemas.microsoft.com/office/drawing/2014/main" id="{72373BC7-1A1E-40E2-912C-53FBC59C0EDC}"/>
                </a:ext>
              </a:extLst>
            </p:cNvPr>
            <p:cNvSpPr>
              <a:spLocks/>
            </p:cNvSpPr>
            <p:nvPr/>
          </p:nvSpPr>
          <p:spPr bwMode="auto">
            <a:xfrm>
              <a:off x="10498" y="2265"/>
              <a:ext cx="2" cy="0"/>
            </a:xfrm>
            <a:custGeom>
              <a:avLst/>
              <a:gdLst>
                <a:gd name="T0" fmla="*/ 2 w 2"/>
                <a:gd name="T1" fmla="*/ 0 w 2"/>
                <a:gd name="T2" fmla="*/ 0 w 2"/>
                <a:gd name="T3" fmla="*/ 0 w 2"/>
                <a:gd name="T4" fmla="*/ 0 w 2"/>
                <a:gd name="T5" fmla="*/ 2 w 2"/>
                <a:gd name="T6" fmla="*/ 0 60000 65536"/>
                <a:gd name="T7" fmla="*/ 0 60000 65536"/>
                <a:gd name="T8" fmla="*/ 0 60000 65536"/>
                <a:gd name="T9" fmla="*/ 0 60000 65536"/>
                <a:gd name="T10" fmla="*/ 0 60000 65536"/>
                <a:gd name="T11" fmla="*/ 0 60000 65536"/>
              </a:gdLst>
              <a:ahLst/>
              <a:cxnLst>
                <a:cxn ang="T6">
                  <a:pos x="T0" y="0"/>
                </a:cxn>
                <a:cxn ang="T7">
                  <a:pos x="T1" y="0"/>
                </a:cxn>
                <a:cxn ang="T8">
                  <a:pos x="T2" y="0"/>
                </a:cxn>
                <a:cxn ang="T9">
                  <a:pos x="T3" y="0"/>
                </a:cxn>
                <a:cxn ang="T10">
                  <a:pos x="T4" y="0"/>
                </a:cxn>
                <a:cxn ang="T11">
                  <a:pos x="T5" y="0"/>
                </a:cxn>
              </a:cxnLst>
              <a:rect l="0" t="0" r="r" b="b"/>
              <a:pathLst>
                <a:path w="2">
                  <a:moveTo>
                    <a:pt x="2" y="0"/>
                  </a:moveTo>
                  <a:lnTo>
                    <a:pt x="0" y="0"/>
                  </a:lnTo>
                  <a:lnTo>
                    <a:pt x="2"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05" name="Freeform 1425">
              <a:extLst>
                <a:ext uri="{FF2B5EF4-FFF2-40B4-BE49-F238E27FC236}">
                  <a16:creationId xmlns:a16="http://schemas.microsoft.com/office/drawing/2014/main" id="{CBD87674-877D-4D01-A22D-3FC741F1F9E1}"/>
                </a:ext>
              </a:extLst>
            </p:cNvPr>
            <p:cNvSpPr>
              <a:spLocks/>
            </p:cNvSpPr>
            <p:nvPr/>
          </p:nvSpPr>
          <p:spPr bwMode="auto">
            <a:xfrm>
              <a:off x="10500" y="2310"/>
              <a:ext cx="0" cy="3"/>
            </a:xfrm>
            <a:custGeom>
              <a:avLst/>
              <a:gdLst>
                <a:gd name="T0" fmla="*/ 0 h 3"/>
                <a:gd name="T1" fmla="*/ 0 h 3"/>
                <a:gd name="T2" fmla="*/ 0 h 3"/>
                <a:gd name="T3" fmla="*/ 1 h 3"/>
                <a:gd name="T4" fmla="*/ 3 h 3"/>
                <a:gd name="T5" fmla="*/ 1 h 3"/>
                <a:gd name="T6" fmla="*/ 0 h 3"/>
                <a:gd name="T7" fmla="*/ 0 60000 65536"/>
                <a:gd name="T8" fmla="*/ 0 60000 65536"/>
                <a:gd name="T9" fmla="*/ 0 60000 65536"/>
                <a:gd name="T10" fmla="*/ 0 60000 65536"/>
                <a:gd name="T11" fmla="*/ 0 60000 65536"/>
                <a:gd name="T12" fmla="*/ 0 60000 65536"/>
                <a:gd name="T13" fmla="*/ 0 60000 65536"/>
              </a:gdLst>
              <a:ahLst/>
              <a:cxnLst>
                <a:cxn ang="T7">
                  <a:pos x="0" y="T0"/>
                </a:cxn>
                <a:cxn ang="T8">
                  <a:pos x="0" y="T1"/>
                </a:cxn>
                <a:cxn ang="T9">
                  <a:pos x="0" y="T2"/>
                </a:cxn>
                <a:cxn ang="T10">
                  <a:pos x="0" y="T3"/>
                </a:cxn>
                <a:cxn ang="T11">
                  <a:pos x="0" y="T4"/>
                </a:cxn>
                <a:cxn ang="T12">
                  <a:pos x="0" y="T5"/>
                </a:cxn>
                <a:cxn ang="T13">
                  <a:pos x="0" y="T6"/>
                </a:cxn>
              </a:cxnLst>
              <a:rect l="0" t="0" r="r" b="b"/>
              <a:pathLst>
                <a:path h="3">
                  <a:moveTo>
                    <a:pt x="0" y="0"/>
                  </a:moveTo>
                  <a:lnTo>
                    <a:pt x="0" y="0"/>
                  </a:lnTo>
                  <a:lnTo>
                    <a:pt x="0" y="1"/>
                  </a:lnTo>
                  <a:lnTo>
                    <a:pt x="0" y="3"/>
                  </a:lnTo>
                  <a:lnTo>
                    <a:pt x="0" y="1"/>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06" name="Freeform 1426">
              <a:extLst>
                <a:ext uri="{FF2B5EF4-FFF2-40B4-BE49-F238E27FC236}">
                  <a16:creationId xmlns:a16="http://schemas.microsoft.com/office/drawing/2014/main" id="{46DC9A73-302A-4254-A932-E608657D3589}"/>
                </a:ext>
              </a:extLst>
            </p:cNvPr>
            <p:cNvSpPr>
              <a:spLocks/>
            </p:cNvSpPr>
            <p:nvPr/>
          </p:nvSpPr>
          <p:spPr bwMode="auto">
            <a:xfrm>
              <a:off x="10498" y="2316"/>
              <a:ext cx="0" cy="2"/>
            </a:xfrm>
            <a:custGeom>
              <a:avLst/>
              <a:gdLst>
                <a:gd name="T0" fmla="*/ 2 h 2"/>
                <a:gd name="T1" fmla="*/ 2 h 2"/>
                <a:gd name="T2" fmla="*/ 2 h 2"/>
                <a:gd name="T3" fmla="*/ 0 h 2"/>
                <a:gd name="T4" fmla="*/ 2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2"/>
                  </a:moveTo>
                  <a:lnTo>
                    <a:pt x="0" y="2"/>
                  </a:ln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07" name="Freeform 1427">
              <a:extLst>
                <a:ext uri="{FF2B5EF4-FFF2-40B4-BE49-F238E27FC236}">
                  <a16:creationId xmlns:a16="http://schemas.microsoft.com/office/drawing/2014/main" id="{5C534E15-8CBD-440B-9E96-B07D98FC6267}"/>
                </a:ext>
              </a:extLst>
            </p:cNvPr>
            <p:cNvSpPr>
              <a:spLocks/>
            </p:cNvSpPr>
            <p:nvPr/>
          </p:nvSpPr>
          <p:spPr bwMode="auto">
            <a:xfrm>
              <a:off x="10488" y="2268"/>
              <a:ext cx="2" cy="2"/>
            </a:xfrm>
            <a:custGeom>
              <a:avLst/>
              <a:gdLst>
                <a:gd name="T0" fmla="*/ 0 w 2"/>
                <a:gd name="T1" fmla="*/ 0 h 2"/>
                <a:gd name="T2" fmla="*/ 0 w 2"/>
                <a:gd name="T3" fmla="*/ 2 h 2"/>
                <a:gd name="T4" fmla="*/ 2 w 2"/>
                <a:gd name="T5" fmla="*/ 2 h 2"/>
                <a:gd name="T6" fmla="*/ 2 w 2"/>
                <a:gd name="T7" fmla="*/ 2 h 2"/>
                <a:gd name="T8" fmla="*/ 0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0"/>
                  </a:moveTo>
                  <a:lnTo>
                    <a:pt x="0" y="2"/>
                  </a:lnTo>
                  <a:lnTo>
                    <a:pt x="2" y="2"/>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08" name="Rectangle 1428">
              <a:extLst>
                <a:ext uri="{FF2B5EF4-FFF2-40B4-BE49-F238E27FC236}">
                  <a16:creationId xmlns:a16="http://schemas.microsoft.com/office/drawing/2014/main" id="{D1653388-E610-452A-930A-770768840AEA}"/>
                </a:ext>
              </a:extLst>
            </p:cNvPr>
            <p:cNvSpPr>
              <a:spLocks noChangeArrowheads="1"/>
            </p:cNvSpPr>
            <p:nvPr/>
          </p:nvSpPr>
          <p:spPr bwMode="auto">
            <a:xfrm>
              <a:off x="10498" y="2258"/>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409" name="Freeform 1429">
              <a:extLst>
                <a:ext uri="{FF2B5EF4-FFF2-40B4-BE49-F238E27FC236}">
                  <a16:creationId xmlns:a16="http://schemas.microsoft.com/office/drawing/2014/main" id="{C12A353E-DA67-49D2-8164-53361CC72D79}"/>
                </a:ext>
              </a:extLst>
            </p:cNvPr>
            <p:cNvSpPr>
              <a:spLocks/>
            </p:cNvSpPr>
            <p:nvPr/>
          </p:nvSpPr>
          <p:spPr bwMode="auto">
            <a:xfrm>
              <a:off x="10493" y="2306"/>
              <a:ext cx="3" cy="5"/>
            </a:xfrm>
            <a:custGeom>
              <a:avLst/>
              <a:gdLst>
                <a:gd name="T0" fmla="*/ 3 w 2"/>
                <a:gd name="T1" fmla="*/ 0 h 3"/>
                <a:gd name="T2" fmla="*/ 3 w 2"/>
                <a:gd name="T3" fmla="*/ 0 h 3"/>
                <a:gd name="T4" fmla="*/ 3 w 2"/>
                <a:gd name="T5" fmla="*/ 0 h 3"/>
                <a:gd name="T6" fmla="*/ 0 w 2"/>
                <a:gd name="T7" fmla="*/ 3 h 3"/>
                <a:gd name="T8" fmla="*/ 0 w 2"/>
                <a:gd name="T9" fmla="*/ 3 h 3"/>
                <a:gd name="T10" fmla="*/ 5 w 2"/>
                <a:gd name="T11" fmla="*/ 8 h 3"/>
                <a:gd name="T12" fmla="*/ 5 w 2"/>
                <a:gd name="T13" fmla="*/ 8 h 3"/>
                <a:gd name="T14" fmla="*/ 5 w 2"/>
                <a:gd name="T15" fmla="*/ 8 h 3"/>
                <a:gd name="T16" fmla="*/ 5 w 2"/>
                <a:gd name="T17" fmla="*/ 8 h 3"/>
                <a:gd name="T18" fmla="*/ 5 w 2"/>
                <a:gd name="T19" fmla="*/ 5 h 3"/>
                <a:gd name="T20" fmla="*/ 3 w 2"/>
                <a:gd name="T21" fmla="*/ 0 h 3"/>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 h="3">
                  <a:moveTo>
                    <a:pt x="1" y="0"/>
                  </a:moveTo>
                  <a:cubicBezTo>
                    <a:pt x="1" y="0"/>
                    <a:pt x="1" y="0"/>
                    <a:pt x="1" y="0"/>
                  </a:cubicBezTo>
                  <a:cubicBezTo>
                    <a:pt x="1" y="0"/>
                    <a:pt x="1" y="0"/>
                    <a:pt x="1" y="0"/>
                  </a:cubicBezTo>
                  <a:cubicBezTo>
                    <a:pt x="0" y="0"/>
                    <a:pt x="0" y="0"/>
                    <a:pt x="0" y="1"/>
                  </a:cubicBezTo>
                  <a:cubicBezTo>
                    <a:pt x="0" y="1"/>
                    <a:pt x="0" y="1"/>
                    <a:pt x="0" y="1"/>
                  </a:cubicBezTo>
                  <a:cubicBezTo>
                    <a:pt x="1" y="2"/>
                    <a:pt x="1" y="2"/>
                    <a:pt x="2" y="3"/>
                  </a:cubicBezTo>
                  <a:cubicBezTo>
                    <a:pt x="2" y="3"/>
                    <a:pt x="2" y="3"/>
                    <a:pt x="2" y="3"/>
                  </a:cubicBezTo>
                  <a:cubicBezTo>
                    <a:pt x="2" y="3"/>
                    <a:pt x="2" y="3"/>
                    <a:pt x="2" y="3"/>
                  </a:cubicBezTo>
                  <a:cubicBezTo>
                    <a:pt x="2" y="3"/>
                    <a:pt x="2" y="3"/>
                    <a:pt x="2" y="3"/>
                  </a:cubicBezTo>
                  <a:cubicBezTo>
                    <a:pt x="2" y="2"/>
                    <a:pt x="2" y="2"/>
                    <a:pt x="2" y="2"/>
                  </a:cubicBezTo>
                  <a:cubicBezTo>
                    <a:pt x="1" y="1"/>
                    <a:pt x="1" y="1"/>
                    <a:pt x="1" y="0"/>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10" name="Rectangle 1430">
              <a:extLst>
                <a:ext uri="{FF2B5EF4-FFF2-40B4-BE49-F238E27FC236}">
                  <a16:creationId xmlns:a16="http://schemas.microsoft.com/office/drawing/2014/main" id="{CEA875E0-E623-4094-B94B-6179C0901A96}"/>
                </a:ext>
              </a:extLst>
            </p:cNvPr>
            <p:cNvSpPr>
              <a:spLocks noChangeArrowheads="1"/>
            </p:cNvSpPr>
            <p:nvPr/>
          </p:nvSpPr>
          <p:spPr bwMode="auto">
            <a:xfrm>
              <a:off x="10498" y="2256"/>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411" name="Rectangle 1431">
              <a:extLst>
                <a:ext uri="{FF2B5EF4-FFF2-40B4-BE49-F238E27FC236}">
                  <a16:creationId xmlns:a16="http://schemas.microsoft.com/office/drawing/2014/main" id="{B28299CE-36F9-439E-B876-51BDA2E2EFEB}"/>
                </a:ext>
              </a:extLst>
            </p:cNvPr>
            <p:cNvSpPr>
              <a:spLocks noChangeArrowheads="1"/>
            </p:cNvSpPr>
            <p:nvPr/>
          </p:nvSpPr>
          <p:spPr bwMode="auto">
            <a:xfrm>
              <a:off x="10458" y="2236"/>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412" name="Oval 1432">
              <a:extLst>
                <a:ext uri="{FF2B5EF4-FFF2-40B4-BE49-F238E27FC236}">
                  <a16:creationId xmlns:a16="http://schemas.microsoft.com/office/drawing/2014/main" id="{FC613446-8754-47F1-B611-C8504D5E7CB4}"/>
                </a:ext>
              </a:extLst>
            </p:cNvPr>
            <p:cNvSpPr>
              <a:spLocks noChangeArrowheads="1"/>
            </p:cNvSpPr>
            <p:nvPr/>
          </p:nvSpPr>
          <p:spPr bwMode="auto">
            <a:xfrm>
              <a:off x="10864" y="2242"/>
              <a:ext cx="1" cy="2"/>
            </a:xfrm>
            <a:prstGeom prst="ellipse">
              <a:avLst/>
            </a:pr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413" name="Rectangle 1433">
              <a:extLst>
                <a:ext uri="{FF2B5EF4-FFF2-40B4-BE49-F238E27FC236}">
                  <a16:creationId xmlns:a16="http://schemas.microsoft.com/office/drawing/2014/main" id="{254675C1-C91D-4C03-B648-8526FDB74FC4}"/>
                </a:ext>
              </a:extLst>
            </p:cNvPr>
            <p:cNvSpPr>
              <a:spLocks noChangeArrowheads="1"/>
            </p:cNvSpPr>
            <p:nvPr/>
          </p:nvSpPr>
          <p:spPr bwMode="auto">
            <a:xfrm>
              <a:off x="10861" y="2289"/>
              <a:ext cx="1" cy="2"/>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414" name="Freeform 1434">
              <a:extLst>
                <a:ext uri="{FF2B5EF4-FFF2-40B4-BE49-F238E27FC236}">
                  <a16:creationId xmlns:a16="http://schemas.microsoft.com/office/drawing/2014/main" id="{3A038025-A3C1-40CB-A5E5-B747D5129DEF}"/>
                </a:ext>
              </a:extLst>
            </p:cNvPr>
            <p:cNvSpPr>
              <a:spLocks/>
            </p:cNvSpPr>
            <p:nvPr/>
          </p:nvSpPr>
          <p:spPr bwMode="auto">
            <a:xfrm>
              <a:off x="10864" y="2234"/>
              <a:ext cx="2" cy="3"/>
            </a:xfrm>
            <a:custGeom>
              <a:avLst/>
              <a:gdLst>
                <a:gd name="T0" fmla="*/ 0 w 1"/>
                <a:gd name="T1" fmla="*/ 3 h 2"/>
                <a:gd name="T2" fmla="*/ 0 w 1"/>
                <a:gd name="T3" fmla="*/ 3 h 2"/>
                <a:gd name="T4" fmla="*/ 0 w 1"/>
                <a:gd name="T5" fmla="*/ 0 h 2"/>
                <a:gd name="T6" fmla="*/ 0 w 1"/>
                <a:gd name="T7" fmla="*/ 3 h 2"/>
                <a:gd name="T8" fmla="*/ 0 w 1"/>
                <a:gd name="T9" fmla="*/ 3 h 2"/>
                <a:gd name="T10" fmla="*/ 0 w 1"/>
                <a:gd name="T11" fmla="*/ 5 h 2"/>
                <a:gd name="T12" fmla="*/ 0 w 1"/>
                <a:gd name="T13" fmla="*/ 3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2">
                  <a:moveTo>
                    <a:pt x="0" y="1"/>
                  </a:moveTo>
                  <a:cubicBezTo>
                    <a:pt x="0" y="1"/>
                    <a:pt x="0" y="1"/>
                    <a:pt x="0" y="1"/>
                  </a:cubicBezTo>
                  <a:cubicBezTo>
                    <a:pt x="0" y="0"/>
                    <a:pt x="0" y="0"/>
                    <a:pt x="0" y="0"/>
                  </a:cubicBezTo>
                  <a:cubicBezTo>
                    <a:pt x="0" y="1"/>
                    <a:pt x="0" y="1"/>
                    <a:pt x="0" y="1"/>
                  </a:cubicBezTo>
                  <a:cubicBezTo>
                    <a:pt x="0" y="1"/>
                    <a:pt x="0" y="1"/>
                    <a:pt x="0" y="1"/>
                  </a:cubicBezTo>
                  <a:cubicBezTo>
                    <a:pt x="0" y="1"/>
                    <a:pt x="0" y="2"/>
                    <a:pt x="0" y="2"/>
                  </a:cubicBezTo>
                  <a:cubicBezTo>
                    <a:pt x="1" y="2"/>
                    <a:pt x="0" y="1"/>
                    <a:pt x="0" y="1"/>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15" name="Freeform 1435">
              <a:extLst>
                <a:ext uri="{FF2B5EF4-FFF2-40B4-BE49-F238E27FC236}">
                  <a16:creationId xmlns:a16="http://schemas.microsoft.com/office/drawing/2014/main" id="{EA717914-3DD4-4AC3-A53F-566B04C200C1}"/>
                </a:ext>
              </a:extLst>
            </p:cNvPr>
            <p:cNvSpPr>
              <a:spLocks/>
            </p:cNvSpPr>
            <p:nvPr/>
          </p:nvSpPr>
          <p:spPr bwMode="auto">
            <a:xfrm>
              <a:off x="10861" y="2298"/>
              <a:ext cx="1" cy="1"/>
            </a:xfrm>
            <a:custGeom>
              <a:avLst/>
              <a:gdLst>
                <a:gd name="T0" fmla="*/ 0 w 1"/>
                <a:gd name="T1" fmla="*/ 0 h 1"/>
                <a:gd name="T2" fmla="*/ 1 w 1"/>
                <a:gd name="T3" fmla="*/ 1 h 1"/>
                <a:gd name="T4" fmla="*/ 1 w 1"/>
                <a:gd name="T5" fmla="*/ 0 h 1"/>
                <a:gd name="T6" fmla="*/ 0 w 1"/>
                <a:gd name="T7" fmla="*/ 0 h 1"/>
                <a:gd name="T8" fmla="*/ 0 w 1"/>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0" y="0"/>
                  </a:moveTo>
                  <a:lnTo>
                    <a:pt x="1" y="1"/>
                  </a:lnTo>
                  <a:lnTo>
                    <a:pt x="1" y="0"/>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16" name="Freeform 1436">
              <a:extLst>
                <a:ext uri="{FF2B5EF4-FFF2-40B4-BE49-F238E27FC236}">
                  <a16:creationId xmlns:a16="http://schemas.microsoft.com/office/drawing/2014/main" id="{FA3A04DD-22B4-445B-9E4D-C06218295F3E}"/>
                </a:ext>
              </a:extLst>
            </p:cNvPr>
            <p:cNvSpPr>
              <a:spLocks/>
            </p:cNvSpPr>
            <p:nvPr/>
          </p:nvSpPr>
          <p:spPr bwMode="auto">
            <a:xfrm>
              <a:off x="10864" y="2258"/>
              <a:ext cx="2" cy="0"/>
            </a:xfrm>
            <a:custGeom>
              <a:avLst/>
              <a:gdLst>
                <a:gd name="T0" fmla="*/ 2 w 2"/>
                <a:gd name="T1" fmla="*/ 2 w 2"/>
                <a:gd name="T2" fmla="*/ 0 w 2"/>
                <a:gd name="T3" fmla="*/ 2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2" y="0"/>
                  </a:lnTo>
                  <a:lnTo>
                    <a:pt x="0" y="0"/>
                  </a:lnTo>
                  <a:lnTo>
                    <a:pt x="2"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17" name="Freeform 1437">
              <a:extLst>
                <a:ext uri="{FF2B5EF4-FFF2-40B4-BE49-F238E27FC236}">
                  <a16:creationId xmlns:a16="http://schemas.microsoft.com/office/drawing/2014/main" id="{3CF931C5-6F31-4E7A-AADA-128388E18E25}"/>
                </a:ext>
              </a:extLst>
            </p:cNvPr>
            <p:cNvSpPr>
              <a:spLocks/>
            </p:cNvSpPr>
            <p:nvPr/>
          </p:nvSpPr>
          <p:spPr bwMode="auto">
            <a:xfrm>
              <a:off x="10864" y="2265"/>
              <a:ext cx="2" cy="3"/>
            </a:xfrm>
            <a:custGeom>
              <a:avLst/>
              <a:gdLst>
                <a:gd name="T0" fmla="*/ 0 w 1"/>
                <a:gd name="T1" fmla="*/ 0 h 2"/>
                <a:gd name="T2" fmla="*/ 0 w 1"/>
                <a:gd name="T3" fmla="*/ 3 h 2"/>
                <a:gd name="T4" fmla="*/ 0 w 1"/>
                <a:gd name="T5" fmla="*/ 5 h 2"/>
                <a:gd name="T6" fmla="*/ 4 w 1"/>
                <a:gd name="T7" fmla="*/ 3 h 2"/>
                <a:gd name="T8" fmla="*/ 4 w 1"/>
                <a:gd name="T9" fmla="*/ 0 h 2"/>
                <a:gd name="T10" fmla="*/ 0 w 1"/>
                <a:gd name="T11" fmla="*/ 0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2">
                  <a:moveTo>
                    <a:pt x="0" y="0"/>
                  </a:moveTo>
                  <a:cubicBezTo>
                    <a:pt x="0" y="1"/>
                    <a:pt x="0" y="1"/>
                    <a:pt x="0" y="1"/>
                  </a:cubicBezTo>
                  <a:cubicBezTo>
                    <a:pt x="0" y="1"/>
                    <a:pt x="0" y="1"/>
                    <a:pt x="0" y="2"/>
                  </a:cubicBezTo>
                  <a:cubicBezTo>
                    <a:pt x="1" y="1"/>
                    <a:pt x="1" y="1"/>
                    <a:pt x="1" y="1"/>
                  </a:cubicBezTo>
                  <a:cubicBezTo>
                    <a:pt x="1" y="0"/>
                    <a:pt x="1" y="0"/>
                    <a:pt x="1" y="0"/>
                  </a:cubicBezTo>
                  <a:cubicBezTo>
                    <a:pt x="0" y="0"/>
                    <a:pt x="0" y="0"/>
                    <a:pt x="0" y="0"/>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18" name="Freeform 1438">
              <a:extLst>
                <a:ext uri="{FF2B5EF4-FFF2-40B4-BE49-F238E27FC236}">
                  <a16:creationId xmlns:a16="http://schemas.microsoft.com/office/drawing/2014/main" id="{1C195A2C-7CB1-4C48-95B2-02353EB326E0}"/>
                </a:ext>
              </a:extLst>
            </p:cNvPr>
            <p:cNvSpPr>
              <a:spLocks/>
            </p:cNvSpPr>
            <p:nvPr/>
          </p:nvSpPr>
          <p:spPr bwMode="auto">
            <a:xfrm>
              <a:off x="10864" y="2225"/>
              <a:ext cx="2" cy="4"/>
            </a:xfrm>
            <a:custGeom>
              <a:avLst/>
              <a:gdLst>
                <a:gd name="T0" fmla="*/ 4 w 1"/>
                <a:gd name="T1" fmla="*/ 8 h 2"/>
                <a:gd name="T2" fmla="*/ 4 w 1"/>
                <a:gd name="T3" fmla="*/ 4 h 2"/>
                <a:gd name="T4" fmla="*/ 4 w 1"/>
                <a:gd name="T5" fmla="*/ 0 h 2"/>
                <a:gd name="T6" fmla="*/ 0 w 1"/>
                <a:gd name="T7" fmla="*/ 0 h 2"/>
                <a:gd name="T8" fmla="*/ 0 w 1"/>
                <a:gd name="T9" fmla="*/ 8 h 2"/>
                <a:gd name="T10" fmla="*/ 4 w 1"/>
                <a:gd name="T11" fmla="*/ 8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2">
                  <a:moveTo>
                    <a:pt x="1" y="2"/>
                  </a:moveTo>
                  <a:cubicBezTo>
                    <a:pt x="1" y="1"/>
                    <a:pt x="1" y="1"/>
                    <a:pt x="1" y="1"/>
                  </a:cubicBezTo>
                  <a:cubicBezTo>
                    <a:pt x="1" y="0"/>
                    <a:pt x="1" y="0"/>
                    <a:pt x="1" y="0"/>
                  </a:cubicBezTo>
                  <a:cubicBezTo>
                    <a:pt x="0" y="0"/>
                    <a:pt x="0" y="0"/>
                    <a:pt x="0" y="0"/>
                  </a:cubicBezTo>
                  <a:cubicBezTo>
                    <a:pt x="0" y="1"/>
                    <a:pt x="0" y="1"/>
                    <a:pt x="0" y="2"/>
                  </a:cubicBezTo>
                  <a:lnTo>
                    <a:pt x="1"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19" name="Rectangle 1439">
              <a:extLst>
                <a:ext uri="{FF2B5EF4-FFF2-40B4-BE49-F238E27FC236}">
                  <a16:creationId xmlns:a16="http://schemas.microsoft.com/office/drawing/2014/main" id="{8811E8D4-3104-4932-8813-51EE0F5EFB00}"/>
                </a:ext>
              </a:extLst>
            </p:cNvPr>
            <p:cNvSpPr>
              <a:spLocks noChangeArrowheads="1"/>
            </p:cNvSpPr>
            <p:nvPr/>
          </p:nvSpPr>
          <p:spPr bwMode="auto">
            <a:xfrm>
              <a:off x="10857" y="2222"/>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420" name="Freeform 1440">
              <a:extLst>
                <a:ext uri="{FF2B5EF4-FFF2-40B4-BE49-F238E27FC236}">
                  <a16:creationId xmlns:a16="http://schemas.microsoft.com/office/drawing/2014/main" id="{27636337-B09C-4335-AD33-B674BC5EBA13}"/>
                </a:ext>
              </a:extLst>
            </p:cNvPr>
            <p:cNvSpPr>
              <a:spLocks/>
            </p:cNvSpPr>
            <p:nvPr/>
          </p:nvSpPr>
          <p:spPr bwMode="auto">
            <a:xfrm>
              <a:off x="10857" y="2230"/>
              <a:ext cx="2" cy="4"/>
            </a:xfrm>
            <a:custGeom>
              <a:avLst/>
              <a:gdLst>
                <a:gd name="T0" fmla="*/ 0 w 1"/>
                <a:gd name="T1" fmla="*/ 8 h 2"/>
                <a:gd name="T2" fmla="*/ 0 w 1"/>
                <a:gd name="T3" fmla="*/ 8 h 2"/>
                <a:gd name="T4" fmla="*/ 4 w 1"/>
                <a:gd name="T5" fmla="*/ 0 h 2"/>
                <a:gd name="T6" fmla="*/ 4 w 1"/>
                <a:gd name="T7" fmla="*/ 0 h 2"/>
                <a:gd name="T8" fmla="*/ 0 w 1"/>
                <a:gd name="T9" fmla="*/ 4 h 2"/>
                <a:gd name="T10" fmla="*/ 0 w 1"/>
                <a:gd name="T11" fmla="*/ 8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2">
                  <a:moveTo>
                    <a:pt x="0" y="2"/>
                  </a:moveTo>
                  <a:cubicBezTo>
                    <a:pt x="0" y="2"/>
                    <a:pt x="0" y="2"/>
                    <a:pt x="0" y="2"/>
                  </a:cubicBezTo>
                  <a:cubicBezTo>
                    <a:pt x="1" y="1"/>
                    <a:pt x="1" y="1"/>
                    <a:pt x="1" y="0"/>
                  </a:cubicBezTo>
                  <a:cubicBezTo>
                    <a:pt x="1" y="0"/>
                    <a:pt x="1" y="0"/>
                    <a:pt x="1" y="0"/>
                  </a:cubicBezTo>
                  <a:cubicBezTo>
                    <a:pt x="0" y="0"/>
                    <a:pt x="0" y="1"/>
                    <a:pt x="0" y="1"/>
                  </a:cubicBezTo>
                  <a:cubicBezTo>
                    <a:pt x="0" y="1"/>
                    <a:pt x="0" y="2"/>
                    <a:pt x="0" y="2"/>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21" name="Freeform 1441">
              <a:extLst>
                <a:ext uri="{FF2B5EF4-FFF2-40B4-BE49-F238E27FC236}">
                  <a16:creationId xmlns:a16="http://schemas.microsoft.com/office/drawing/2014/main" id="{D3CEC161-9785-48DC-BEB3-483A8E53A64B}"/>
                </a:ext>
              </a:extLst>
            </p:cNvPr>
            <p:cNvSpPr>
              <a:spLocks/>
            </p:cNvSpPr>
            <p:nvPr/>
          </p:nvSpPr>
          <p:spPr bwMode="auto">
            <a:xfrm>
              <a:off x="10859" y="2234"/>
              <a:ext cx="2" cy="3"/>
            </a:xfrm>
            <a:custGeom>
              <a:avLst/>
              <a:gdLst>
                <a:gd name="T0" fmla="*/ 0 w 2"/>
                <a:gd name="T1" fmla="*/ 0 h 3"/>
                <a:gd name="T2" fmla="*/ 0 w 2"/>
                <a:gd name="T3" fmla="*/ 2 h 3"/>
                <a:gd name="T4" fmla="*/ 2 w 2"/>
                <a:gd name="T5" fmla="*/ 3 h 3"/>
                <a:gd name="T6" fmla="*/ 2 w 2"/>
                <a:gd name="T7" fmla="*/ 2 h 3"/>
                <a:gd name="T8" fmla="*/ 2 w 2"/>
                <a:gd name="T9" fmla="*/ 0 h 3"/>
                <a:gd name="T10" fmla="*/ 0 w 2"/>
                <a:gd name="T11" fmla="*/ 0 h 3"/>
                <a:gd name="T12" fmla="*/ 0 w 2"/>
                <a:gd name="T13" fmla="*/ 0 h 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3">
                  <a:moveTo>
                    <a:pt x="0" y="0"/>
                  </a:moveTo>
                  <a:lnTo>
                    <a:pt x="0" y="2"/>
                  </a:lnTo>
                  <a:lnTo>
                    <a:pt x="2" y="3"/>
                  </a:lnTo>
                  <a:lnTo>
                    <a:pt x="2" y="2"/>
                  </a:lnTo>
                  <a:lnTo>
                    <a:pt x="2" y="0"/>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22" name="Freeform 1442">
              <a:extLst>
                <a:ext uri="{FF2B5EF4-FFF2-40B4-BE49-F238E27FC236}">
                  <a16:creationId xmlns:a16="http://schemas.microsoft.com/office/drawing/2014/main" id="{CF5D9601-5F40-4BC3-A9B3-38B31B723195}"/>
                </a:ext>
              </a:extLst>
            </p:cNvPr>
            <p:cNvSpPr>
              <a:spLocks/>
            </p:cNvSpPr>
            <p:nvPr/>
          </p:nvSpPr>
          <p:spPr bwMode="auto">
            <a:xfrm>
              <a:off x="10859" y="2227"/>
              <a:ext cx="2" cy="3"/>
            </a:xfrm>
            <a:custGeom>
              <a:avLst/>
              <a:gdLst>
                <a:gd name="T0" fmla="*/ 0 w 1"/>
                <a:gd name="T1" fmla="*/ 5 h 2"/>
                <a:gd name="T2" fmla="*/ 4 w 1"/>
                <a:gd name="T3" fmla="*/ 3 h 2"/>
                <a:gd name="T4" fmla="*/ 0 w 1"/>
                <a:gd name="T5" fmla="*/ 0 h 2"/>
                <a:gd name="T6" fmla="*/ 0 w 1"/>
                <a:gd name="T7" fmla="*/ 0 h 2"/>
                <a:gd name="T8" fmla="*/ 0 w 1"/>
                <a:gd name="T9" fmla="*/ 0 h 2"/>
                <a:gd name="T10" fmla="*/ 0 w 1"/>
                <a:gd name="T11" fmla="*/ 5 h 2"/>
                <a:gd name="T12" fmla="*/ 0 w 1"/>
                <a:gd name="T13" fmla="*/ 5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2">
                  <a:moveTo>
                    <a:pt x="0" y="2"/>
                  </a:moveTo>
                  <a:cubicBezTo>
                    <a:pt x="1" y="1"/>
                    <a:pt x="1" y="1"/>
                    <a:pt x="1" y="1"/>
                  </a:cubicBezTo>
                  <a:cubicBezTo>
                    <a:pt x="0" y="0"/>
                    <a:pt x="0" y="0"/>
                    <a:pt x="0" y="0"/>
                  </a:cubicBezTo>
                  <a:cubicBezTo>
                    <a:pt x="0" y="0"/>
                    <a:pt x="0" y="0"/>
                    <a:pt x="0" y="0"/>
                  </a:cubicBezTo>
                  <a:cubicBezTo>
                    <a:pt x="0" y="0"/>
                    <a:pt x="0" y="0"/>
                    <a:pt x="0" y="0"/>
                  </a:cubicBezTo>
                  <a:cubicBezTo>
                    <a:pt x="0" y="1"/>
                    <a:pt x="0" y="1"/>
                    <a:pt x="0" y="2"/>
                  </a:cubicBezTo>
                  <a:cubicBezTo>
                    <a:pt x="0" y="2"/>
                    <a:pt x="0" y="2"/>
                    <a:pt x="0" y="2"/>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23" name="Freeform 1443">
              <a:extLst>
                <a:ext uri="{FF2B5EF4-FFF2-40B4-BE49-F238E27FC236}">
                  <a16:creationId xmlns:a16="http://schemas.microsoft.com/office/drawing/2014/main" id="{E7383623-5752-42D9-9A14-8FA53B86AB75}"/>
                </a:ext>
              </a:extLst>
            </p:cNvPr>
            <p:cNvSpPr>
              <a:spLocks/>
            </p:cNvSpPr>
            <p:nvPr/>
          </p:nvSpPr>
          <p:spPr bwMode="auto">
            <a:xfrm>
              <a:off x="10857" y="2246"/>
              <a:ext cx="2" cy="3"/>
            </a:xfrm>
            <a:custGeom>
              <a:avLst/>
              <a:gdLst>
                <a:gd name="T0" fmla="*/ 0 w 1"/>
                <a:gd name="T1" fmla="*/ 0 h 2"/>
                <a:gd name="T2" fmla="*/ 0 w 1"/>
                <a:gd name="T3" fmla="*/ 0 h 2"/>
                <a:gd name="T4" fmla="*/ 0 w 1"/>
                <a:gd name="T5" fmla="*/ 3 h 2"/>
                <a:gd name="T6" fmla="*/ 0 w 1"/>
                <a:gd name="T7" fmla="*/ 3 h 2"/>
                <a:gd name="T8" fmla="*/ 0 w 1"/>
                <a:gd name="T9" fmla="*/ 5 h 2"/>
                <a:gd name="T10" fmla="*/ 0 w 1"/>
                <a:gd name="T11" fmla="*/ 3 h 2"/>
                <a:gd name="T12" fmla="*/ 4 w 1"/>
                <a:gd name="T13" fmla="*/ 0 h 2"/>
                <a:gd name="T14" fmla="*/ 4 w 1"/>
                <a:gd name="T15" fmla="*/ 0 h 2"/>
                <a:gd name="T16" fmla="*/ 4 w 1"/>
                <a:gd name="T17" fmla="*/ 0 h 2"/>
                <a:gd name="T18" fmla="*/ 0 w 1"/>
                <a:gd name="T19" fmla="*/ 0 h 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 h="2">
                  <a:moveTo>
                    <a:pt x="0" y="0"/>
                  </a:moveTo>
                  <a:cubicBezTo>
                    <a:pt x="0" y="0"/>
                    <a:pt x="0" y="0"/>
                    <a:pt x="0" y="0"/>
                  </a:cubicBezTo>
                  <a:cubicBezTo>
                    <a:pt x="0" y="0"/>
                    <a:pt x="0" y="1"/>
                    <a:pt x="0" y="1"/>
                  </a:cubicBezTo>
                  <a:cubicBezTo>
                    <a:pt x="0" y="1"/>
                    <a:pt x="0" y="1"/>
                    <a:pt x="0" y="1"/>
                  </a:cubicBezTo>
                  <a:cubicBezTo>
                    <a:pt x="0" y="2"/>
                    <a:pt x="0" y="2"/>
                    <a:pt x="0" y="2"/>
                  </a:cubicBezTo>
                  <a:cubicBezTo>
                    <a:pt x="0" y="1"/>
                    <a:pt x="0" y="1"/>
                    <a:pt x="0" y="1"/>
                  </a:cubicBezTo>
                  <a:cubicBezTo>
                    <a:pt x="1" y="1"/>
                    <a:pt x="1" y="1"/>
                    <a:pt x="1" y="0"/>
                  </a:cubicBezTo>
                  <a:cubicBezTo>
                    <a:pt x="1" y="0"/>
                    <a:pt x="1" y="0"/>
                    <a:pt x="1" y="0"/>
                  </a:cubicBezTo>
                  <a:cubicBezTo>
                    <a:pt x="1" y="0"/>
                    <a:pt x="1" y="0"/>
                    <a:pt x="1" y="0"/>
                  </a:cubicBez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24" name="Rectangle 1444">
              <a:extLst>
                <a:ext uri="{FF2B5EF4-FFF2-40B4-BE49-F238E27FC236}">
                  <a16:creationId xmlns:a16="http://schemas.microsoft.com/office/drawing/2014/main" id="{FC136C19-35A0-4086-B33D-5B21C177B1C0}"/>
                </a:ext>
              </a:extLst>
            </p:cNvPr>
            <p:cNvSpPr>
              <a:spLocks noChangeArrowheads="1"/>
            </p:cNvSpPr>
            <p:nvPr/>
          </p:nvSpPr>
          <p:spPr bwMode="auto">
            <a:xfrm>
              <a:off x="10859" y="2254"/>
              <a:ext cx="1" cy="2"/>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425" name="Freeform 1445">
              <a:extLst>
                <a:ext uri="{FF2B5EF4-FFF2-40B4-BE49-F238E27FC236}">
                  <a16:creationId xmlns:a16="http://schemas.microsoft.com/office/drawing/2014/main" id="{EC047B2C-473F-4F25-8A9A-729A2648B3EA}"/>
                </a:ext>
              </a:extLst>
            </p:cNvPr>
            <p:cNvSpPr>
              <a:spLocks/>
            </p:cNvSpPr>
            <p:nvPr/>
          </p:nvSpPr>
          <p:spPr bwMode="auto">
            <a:xfrm>
              <a:off x="10859" y="2242"/>
              <a:ext cx="2" cy="2"/>
            </a:xfrm>
            <a:custGeom>
              <a:avLst/>
              <a:gdLst>
                <a:gd name="T0" fmla="*/ 0 w 2"/>
                <a:gd name="T1" fmla="*/ 0 h 2"/>
                <a:gd name="T2" fmla="*/ 0 w 2"/>
                <a:gd name="T3" fmla="*/ 2 h 2"/>
                <a:gd name="T4" fmla="*/ 0 w 2"/>
                <a:gd name="T5" fmla="*/ 2 h 2"/>
                <a:gd name="T6" fmla="*/ 2 w 2"/>
                <a:gd name="T7" fmla="*/ 2 h 2"/>
                <a:gd name="T8" fmla="*/ 0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0"/>
                  </a:moveTo>
                  <a:lnTo>
                    <a:pt x="0" y="2"/>
                  </a:lnTo>
                  <a:lnTo>
                    <a:pt x="2" y="2"/>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26" name="Freeform 1446">
              <a:extLst>
                <a:ext uri="{FF2B5EF4-FFF2-40B4-BE49-F238E27FC236}">
                  <a16:creationId xmlns:a16="http://schemas.microsoft.com/office/drawing/2014/main" id="{7B45AC30-6FA1-4507-B77F-E3EE4F60F6D9}"/>
                </a:ext>
              </a:extLst>
            </p:cNvPr>
            <p:cNvSpPr>
              <a:spLocks/>
            </p:cNvSpPr>
            <p:nvPr/>
          </p:nvSpPr>
          <p:spPr bwMode="auto">
            <a:xfrm>
              <a:off x="10859" y="2263"/>
              <a:ext cx="0" cy="2"/>
            </a:xfrm>
            <a:custGeom>
              <a:avLst/>
              <a:gdLst>
                <a:gd name="T0" fmla="*/ 2 h 2"/>
                <a:gd name="T1" fmla="*/ 2 h 2"/>
                <a:gd name="T2" fmla="*/ 2 h 2"/>
                <a:gd name="T3" fmla="*/ 0 h 2"/>
                <a:gd name="T4" fmla="*/ 2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2"/>
                  </a:moveTo>
                  <a:lnTo>
                    <a:pt x="0" y="2"/>
                  </a:ln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27" name="Freeform 1447">
              <a:extLst>
                <a:ext uri="{FF2B5EF4-FFF2-40B4-BE49-F238E27FC236}">
                  <a16:creationId xmlns:a16="http://schemas.microsoft.com/office/drawing/2014/main" id="{0A8AB077-A40D-4065-AFE1-8BC65C9E9756}"/>
                </a:ext>
              </a:extLst>
            </p:cNvPr>
            <p:cNvSpPr>
              <a:spLocks/>
            </p:cNvSpPr>
            <p:nvPr/>
          </p:nvSpPr>
          <p:spPr bwMode="auto">
            <a:xfrm>
              <a:off x="10859" y="2251"/>
              <a:ext cx="2" cy="2"/>
            </a:xfrm>
            <a:custGeom>
              <a:avLst/>
              <a:gdLst>
                <a:gd name="T0" fmla="*/ 0 w 2"/>
                <a:gd name="T1" fmla="*/ 2 h 2"/>
                <a:gd name="T2" fmla="*/ 2 w 2"/>
                <a:gd name="T3" fmla="*/ 0 h 2"/>
                <a:gd name="T4" fmla="*/ 2 w 2"/>
                <a:gd name="T5" fmla="*/ 0 h 2"/>
                <a:gd name="T6" fmla="*/ 0 w 2"/>
                <a:gd name="T7" fmla="*/ 0 h 2"/>
                <a:gd name="T8" fmla="*/ 0 w 2"/>
                <a:gd name="T9" fmla="*/ 0 h 2"/>
                <a:gd name="T10" fmla="*/ 0 w 2"/>
                <a:gd name="T11" fmla="*/ 0 h 2"/>
                <a:gd name="T12" fmla="*/ 0 w 2"/>
                <a:gd name="T13" fmla="*/ 2 h 2"/>
                <a:gd name="T14" fmla="*/ 0 w 2"/>
                <a:gd name="T15" fmla="*/ 2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2">
                  <a:moveTo>
                    <a:pt x="0" y="2"/>
                  </a:moveTo>
                  <a:lnTo>
                    <a:pt x="2" y="0"/>
                  </a:ln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28" name="Rectangle 1448">
              <a:extLst>
                <a:ext uri="{FF2B5EF4-FFF2-40B4-BE49-F238E27FC236}">
                  <a16:creationId xmlns:a16="http://schemas.microsoft.com/office/drawing/2014/main" id="{A2DD6828-2E3B-46B3-8894-BE58B5BAE910}"/>
                </a:ext>
              </a:extLst>
            </p:cNvPr>
            <p:cNvSpPr>
              <a:spLocks noChangeArrowheads="1"/>
            </p:cNvSpPr>
            <p:nvPr/>
          </p:nvSpPr>
          <p:spPr bwMode="auto">
            <a:xfrm>
              <a:off x="10861" y="2282"/>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429" name="Freeform 1449">
              <a:extLst>
                <a:ext uri="{FF2B5EF4-FFF2-40B4-BE49-F238E27FC236}">
                  <a16:creationId xmlns:a16="http://schemas.microsoft.com/office/drawing/2014/main" id="{3EDA819C-0E4D-46E3-A9FD-9E355295F656}"/>
                </a:ext>
              </a:extLst>
            </p:cNvPr>
            <p:cNvSpPr>
              <a:spLocks/>
            </p:cNvSpPr>
            <p:nvPr/>
          </p:nvSpPr>
          <p:spPr bwMode="auto">
            <a:xfrm>
              <a:off x="10831" y="2254"/>
              <a:ext cx="0" cy="2"/>
            </a:xfrm>
            <a:custGeom>
              <a:avLst/>
              <a:gdLst>
                <a:gd name="T0" fmla="*/ 0 h 2"/>
                <a:gd name="T1" fmla="*/ 0 h 2"/>
                <a:gd name="T2" fmla="*/ 2 h 2"/>
                <a:gd name="T3" fmla="*/ 0 h 2"/>
                <a:gd name="T4" fmla="*/ 0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0"/>
                  </a:moveTo>
                  <a:lnTo>
                    <a:pt x="0" y="0"/>
                  </a:lnTo>
                  <a:lnTo>
                    <a:pt x="0" y="2"/>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30" name="Freeform 1450">
              <a:extLst>
                <a:ext uri="{FF2B5EF4-FFF2-40B4-BE49-F238E27FC236}">
                  <a16:creationId xmlns:a16="http://schemas.microsoft.com/office/drawing/2014/main" id="{2C23DC81-AE53-4739-8401-21CC131F36FA}"/>
                </a:ext>
              </a:extLst>
            </p:cNvPr>
            <p:cNvSpPr>
              <a:spLocks/>
            </p:cNvSpPr>
            <p:nvPr/>
          </p:nvSpPr>
          <p:spPr bwMode="auto">
            <a:xfrm>
              <a:off x="10831" y="2254"/>
              <a:ext cx="2" cy="2"/>
            </a:xfrm>
            <a:custGeom>
              <a:avLst/>
              <a:gdLst>
                <a:gd name="T0" fmla="*/ 4 w 1"/>
                <a:gd name="T1" fmla="*/ 4 h 1"/>
                <a:gd name="T2" fmla="*/ 4 w 1"/>
                <a:gd name="T3" fmla="*/ 0 h 1"/>
                <a:gd name="T4" fmla="*/ 0 w 1"/>
                <a:gd name="T5" fmla="*/ 0 h 1"/>
                <a:gd name="T6" fmla="*/ 0 w 1"/>
                <a:gd name="T7" fmla="*/ 4 h 1"/>
                <a:gd name="T8" fmla="*/ 4 w 1"/>
                <a:gd name="T9" fmla="*/ 4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1" y="1"/>
                  </a:moveTo>
                  <a:cubicBezTo>
                    <a:pt x="1" y="0"/>
                    <a:pt x="1" y="0"/>
                    <a:pt x="1" y="0"/>
                  </a:cubicBezTo>
                  <a:cubicBezTo>
                    <a:pt x="0" y="0"/>
                    <a:pt x="0" y="0"/>
                    <a:pt x="0" y="0"/>
                  </a:cubicBezTo>
                  <a:cubicBezTo>
                    <a:pt x="0" y="1"/>
                    <a:pt x="0" y="1"/>
                    <a:pt x="0" y="1"/>
                  </a:cubicBezTo>
                  <a:lnTo>
                    <a:pt x="1"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31" name="Freeform 1451">
              <a:extLst>
                <a:ext uri="{FF2B5EF4-FFF2-40B4-BE49-F238E27FC236}">
                  <a16:creationId xmlns:a16="http://schemas.microsoft.com/office/drawing/2014/main" id="{D7615F52-A3FC-4393-9E75-07585B2BA462}"/>
                </a:ext>
              </a:extLst>
            </p:cNvPr>
            <p:cNvSpPr>
              <a:spLocks/>
            </p:cNvSpPr>
            <p:nvPr/>
          </p:nvSpPr>
          <p:spPr bwMode="auto">
            <a:xfrm>
              <a:off x="10831" y="2248"/>
              <a:ext cx="2" cy="1"/>
            </a:xfrm>
            <a:custGeom>
              <a:avLst/>
              <a:gdLst>
                <a:gd name="T0" fmla="*/ 4 w 1"/>
                <a:gd name="T1" fmla="*/ 0 h 1"/>
                <a:gd name="T2" fmla="*/ 0 w 1"/>
                <a:gd name="T3" fmla="*/ 0 h 1"/>
                <a:gd name="T4" fmla="*/ 0 w 1"/>
                <a:gd name="T5" fmla="*/ 1 h 1"/>
                <a:gd name="T6" fmla="*/ 0 w 1"/>
                <a:gd name="T7" fmla="*/ 1 h 1"/>
                <a:gd name="T8" fmla="*/ 4 w 1"/>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1" y="0"/>
                  </a:moveTo>
                  <a:cubicBezTo>
                    <a:pt x="0" y="0"/>
                    <a:pt x="0" y="0"/>
                    <a:pt x="0" y="0"/>
                  </a:cubicBezTo>
                  <a:cubicBezTo>
                    <a:pt x="0" y="0"/>
                    <a:pt x="0" y="0"/>
                    <a:pt x="0" y="1"/>
                  </a:cubicBezTo>
                  <a:cubicBezTo>
                    <a:pt x="0" y="1"/>
                    <a:pt x="0" y="1"/>
                    <a:pt x="0" y="1"/>
                  </a:cubicBezTo>
                  <a:lnTo>
                    <a:pt x="1"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32" name="Freeform 1452">
              <a:extLst>
                <a:ext uri="{FF2B5EF4-FFF2-40B4-BE49-F238E27FC236}">
                  <a16:creationId xmlns:a16="http://schemas.microsoft.com/office/drawing/2014/main" id="{EF487665-EA51-4EC9-A4E7-9469E59B8155}"/>
                </a:ext>
              </a:extLst>
            </p:cNvPr>
            <p:cNvSpPr>
              <a:spLocks/>
            </p:cNvSpPr>
            <p:nvPr/>
          </p:nvSpPr>
          <p:spPr bwMode="auto">
            <a:xfrm>
              <a:off x="10831" y="2256"/>
              <a:ext cx="2" cy="2"/>
            </a:xfrm>
            <a:custGeom>
              <a:avLst/>
              <a:gdLst>
                <a:gd name="T0" fmla="*/ 2 w 2"/>
                <a:gd name="T1" fmla="*/ 2 h 2"/>
                <a:gd name="T2" fmla="*/ 2 w 2"/>
                <a:gd name="T3" fmla="*/ 0 h 2"/>
                <a:gd name="T4" fmla="*/ 0 w 2"/>
                <a:gd name="T5" fmla="*/ 0 h 2"/>
                <a:gd name="T6" fmla="*/ 0 w 2"/>
                <a:gd name="T7" fmla="*/ 0 h 2"/>
                <a:gd name="T8" fmla="*/ 0 w 2"/>
                <a:gd name="T9" fmla="*/ 2 h 2"/>
                <a:gd name="T10" fmla="*/ 2 w 2"/>
                <a:gd name="T11" fmla="*/ 2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2">
                  <a:moveTo>
                    <a:pt x="2" y="2"/>
                  </a:moveTo>
                  <a:lnTo>
                    <a:pt x="2" y="0"/>
                  </a:lnTo>
                  <a:lnTo>
                    <a:pt x="0" y="0"/>
                  </a:lnTo>
                  <a:lnTo>
                    <a:pt x="0" y="2"/>
                  </a:lnTo>
                  <a:lnTo>
                    <a:pt x="2"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33" name="Freeform 1453">
              <a:extLst>
                <a:ext uri="{FF2B5EF4-FFF2-40B4-BE49-F238E27FC236}">
                  <a16:creationId xmlns:a16="http://schemas.microsoft.com/office/drawing/2014/main" id="{FD94974B-00D2-4123-AC78-3A2F2CCF048F}"/>
                </a:ext>
              </a:extLst>
            </p:cNvPr>
            <p:cNvSpPr>
              <a:spLocks/>
            </p:cNvSpPr>
            <p:nvPr/>
          </p:nvSpPr>
          <p:spPr bwMode="auto">
            <a:xfrm>
              <a:off x="10828" y="2292"/>
              <a:ext cx="2" cy="4"/>
            </a:xfrm>
            <a:custGeom>
              <a:avLst/>
              <a:gdLst>
                <a:gd name="T0" fmla="*/ 4 w 1"/>
                <a:gd name="T1" fmla="*/ 4 h 2"/>
                <a:gd name="T2" fmla="*/ 0 w 1"/>
                <a:gd name="T3" fmla="*/ 0 h 2"/>
                <a:gd name="T4" fmla="*/ 0 w 1"/>
                <a:gd name="T5" fmla="*/ 0 h 2"/>
                <a:gd name="T6" fmla="*/ 0 w 1"/>
                <a:gd name="T7" fmla="*/ 0 h 2"/>
                <a:gd name="T8" fmla="*/ 0 w 1"/>
                <a:gd name="T9" fmla="*/ 4 h 2"/>
                <a:gd name="T10" fmla="*/ 0 w 1"/>
                <a:gd name="T11" fmla="*/ 8 h 2"/>
                <a:gd name="T12" fmla="*/ 4 w 1"/>
                <a:gd name="T13" fmla="*/ 4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2">
                  <a:moveTo>
                    <a:pt x="1" y="1"/>
                  </a:moveTo>
                  <a:cubicBezTo>
                    <a:pt x="0" y="1"/>
                    <a:pt x="0" y="0"/>
                    <a:pt x="0" y="0"/>
                  </a:cubicBezTo>
                  <a:cubicBezTo>
                    <a:pt x="0" y="0"/>
                    <a:pt x="0" y="0"/>
                    <a:pt x="0" y="0"/>
                  </a:cubicBezTo>
                  <a:cubicBezTo>
                    <a:pt x="0" y="0"/>
                    <a:pt x="0" y="0"/>
                    <a:pt x="0" y="0"/>
                  </a:cubicBezTo>
                  <a:cubicBezTo>
                    <a:pt x="0" y="0"/>
                    <a:pt x="0" y="1"/>
                    <a:pt x="0" y="1"/>
                  </a:cubicBezTo>
                  <a:cubicBezTo>
                    <a:pt x="0" y="2"/>
                    <a:pt x="0" y="2"/>
                    <a:pt x="0" y="2"/>
                  </a:cubicBezTo>
                  <a:lnTo>
                    <a:pt x="1"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34" name="Freeform 1454">
              <a:extLst>
                <a:ext uri="{FF2B5EF4-FFF2-40B4-BE49-F238E27FC236}">
                  <a16:creationId xmlns:a16="http://schemas.microsoft.com/office/drawing/2014/main" id="{D9A213DB-387F-45D6-B614-8E6DB5C75882}"/>
                </a:ext>
              </a:extLst>
            </p:cNvPr>
            <p:cNvSpPr>
              <a:spLocks/>
            </p:cNvSpPr>
            <p:nvPr/>
          </p:nvSpPr>
          <p:spPr bwMode="auto">
            <a:xfrm>
              <a:off x="10864" y="2296"/>
              <a:ext cx="2" cy="0"/>
            </a:xfrm>
            <a:custGeom>
              <a:avLst/>
              <a:gdLst>
                <a:gd name="T0" fmla="*/ 0 w 2"/>
                <a:gd name="T1" fmla="*/ 0 w 2"/>
                <a:gd name="T2" fmla="*/ 2 w 2"/>
                <a:gd name="T3" fmla="*/ 0 w 2"/>
                <a:gd name="T4" fmla="*/ 0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0" y="0"/>
                  </a:moveTo>
                  <a:lnTo>
                    <a:pt x="0" y="0"/>
                  </a:lnTo>
                  <a:lnTo>
                    <a:pt x="2" y="0"/>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35" name="Freeform 1455">
              <a:extLst>
                <a:ext uri="{FF2B5EF4-FFF2-40B4-BE49-F238E27FC236}">
                  <a16:creationId xmlns:a16="http://schemas.microsoft.com/office/drawing/2014/main" id="{1F4E8DC3-5BDD-4A9F-9F60-1EAB026F245B}"/>
                </a:ext>
              </a:extLst>
            </p:cNvPr>
            <p:cNvSpPr>
              <a:spLocks/>
            </p:cNvSpPr>
            <p:nvPr/>
          </p:nvSpPr>
          <p:spPr bwMode="auto">
            <a:xfrm>
              <a:off x="10828" y="2303"/>
              <a:ext cx="2" cy="0"/>
            </a:xfrm>
            <a:custGeom>
              <a:avLst/>
              <a:gdLst>
                <a:gd name="T0" fmla="*/ 0 w 2"/>
                <a:gd name="T1" fmla="*/ 0 w 2"/>
                <a:gd name="T2" fmla="*/ 2 w 2"/>
                <a:gd name="T3" fmla="*/ 2 w 2"/>
                <a:gd name="T4" fmla="*/ 2 w 2"/>
                <a:gd name="T5" fmla="*/ 0 w 2"/>
                <a:gd name="T6" fmla="*/ 0 60000 65536"/>
                <a:gd name="T7" fmla="*/ 0 60000 65536"/>
                <a:gd name="T8" fmla="*/ 0 60000 65536"/>
                <a:gd name="T9" fmla="*/ 0 60000 65536"/>
                <a:gd name="T10" fmla="*/ 0 60000 65536"/>
                <a:gd name="T11" fmla="*/ 0 60000 65536"/>
              </a:gdLst>
              <a:ahLst/>
              <a:cxnLst>
                <a:cxn ang="T6">
                  <a:pos x="T0" y="0"/>
                </a:cxn>
                <a:cxn ang="T7">
                  <a:pos x="T1" y="0"/>
                </a:cxn>
                <a:cxn ang="T8">
                  <a:pos x="T2" y="0"/>
                </a:cxn>
                <a:cxn ang="T9">
                  <a:pos x="T3" y="0"/>
                </a:cxn>
                <a:cxn ang="T10">
                  <a:pos x="T4" y="0"/>
                </a:cxn>
                <a:cxn ang="T11">
                  <a:pos x="T5" y="0"/>
                </a:cxn>
              </a:cxnLst>
              <a:rect l="0" t="0" r="r" b="b"/>
              <a:pathLst>
                <a:path w="2">
                  <a:moveTo>
                    <a:pt x="0" y="0"/>
                  </a:moveTo>
                  <a:lnTo>
                    <a:pt x="0" y="0"/>
                  </a:lnTo>
                  <a:lnTo>
                    <a:pt x="2" y="0"/>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36" name="Freeform 1456">
              <a:extLst>
                <a:ext uri="{FF2B5EF4-FFF2-40B4-BE49-F238E27FC236}">
                  <a16:creationId xmlns:a16="http://schemas.microsoft.com/office/drawing/2014/main" id="{346918DB-AF75-49D9-BDE0-E2D5E0DD0C75}"/>
                </a:ext>
              </a:extLst>
            </p:cNvPr>
            <p:cNvSpPr>
              <a:spLocks/>
            </p:cNvSpPr>
            <p:nvPr/>
          </p:nvSpPr>
          <p:spPr bwMode="auto">
            <a:xfrm>
              <a:off x="10830" y="2241"/>
              <a:ext cx="1" cy="1"/>
            </a:xfrm>
            <a:custGeom>
              <a:avLst/>
              <a:gdLst>
                <a:gd name="T0" fmla="*/ 1 w 1"/>
                <a:gd name="T1" fmla="*/ 0 h 1"/>
                <a:gd name="T2" fmla="*/ 0 w 1"/>
                <a:gd name="T3" fmla="*/ 1 h 1"/>
                <a:gd name="T4" fmla="*/ 1 w 1"/>
                <a:gd name="T5" fmla="*/ 1 h 1"/>
                <a:gd name="T6" fmla="*/ 1 w 1"/>
                <a:gd name="T7" fmla="*/ 1 h 1"/>
                <a:gd name="T8" fmla="*/ 1 w 1"/>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1" y="0"/>
                  </a:moveTo>
                  <a:lnTo>
                    <a:pt x="0" y="1"/>
                  </a:lnTo>
                  <a:lnTo>
                    <a:pt x="1" y="1"/>
                  </a:lnTo>
                  <a:lnTo>
                    <a:pt x="1"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37" name="Freeform 1457">
              <a:extLst>
                <a:ext uri="{FF2B5EF4-FFF2-40B4-BE49-F238E27FC236}">
                  <a16:creationId xmlns:a16="http://schemas.microsoft.com/office/drawing/2014/main" id="{D69850A1-88F8-4D6B-A7E8-002D1974CCDF}"/>
                </a:ext>
              </a:extLst>
            </p:cNvPr>
            <p:cNvSpPr>
              <a:spLocks/>
            </p:cNvSpPr>
            <p:nvPr/>
          </p:nvSpPr>
          <p:spPr bwMode="auto">
            <a:xfrm>
              <a:off x="10831" y="2270"/>
              <a:ext cx="2" cy="2"/>
            </a:xfrm>
            <a:custGeom>
              <a:avLst/>
              <a:gdLst>
                <a:gd name="T0" fmla="*/ 2 w 2"/>
                <a:gd name="T1" fmla="*/ 2 h 2"/>
                <a:gd name="T2" fmla="*/ 0 w 2"/>
                <a:gd name="T3" fmla="*/ 0 h 2"/>
                <a:gd name="T4" fmla="*/ 0 w 2"/>
                <a:gd name="T5" fmla="*/ 2 h 2"/>
                <a:gd name="T6" fmla="*/ 0 w 2"/>
                <a:gd name="T7" fmla="*/ 2 h 2"/>
                <a:gd name="T8" fmla="*/ 2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2"/>
                  </a:moveTo>
                  <a:lnTo>
                    <a:pt x="0" y="0"/>
                  </a:lnTo>
                  <a:lnTo>
                    <a:pt x="0" y="2"/>
                  </a:lnTo>
                  <a:lnTo>
                    <a:pt x="2"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38" name="Freeform 1458">
              <a:extLst>
                <a:ext uri="{FF2B5EF4-FFF2-40B4-BE49-F238E27FC236}">
                  <a16:creationId xmlns:a16="http://schemas.microsoft.com/office/drawing/2014/main" id="{3698A652-9A63-4220-89F7-C3428BAFF706}"/>
                </a:ext>
              </a:extLst>
            </p:cNvPr>
            <p:cNvSpPr>
              <a:spLocks/>
            </p:cNvSpPr>
            <p:nvPr/>
          </p:nvSpPr>
          <p:spPr bwMode="auto">
            <a:xfrm>
              <a:off x="10831" y="2277"/>
              <a:ext cx="2" cy="3"/>
            </a:xfrm>
            <a:custGeom>
              <a:avLst/>
              <a:gdLst>
                <a:gd name="T0" fmla="*/ 4 w 1"/>
                <a:gd name="T1" fmla="*/ 3 h 2"/>
                <a:gd name="T2" fmla="*/ 4 w 1"/>
                <a:gd name="T3" fmla="*/ 3 h 2"/>
                <a:gd name="T4" fmla="*/ 0 w 1"/>
                <a:gd name="T5" fmla="*/ 0 h 2"/>
                <a:gd name="T6" fmla="*/ 0 w 1"/>
                <a:gd name="T7" fmla="*/ 3 h 2"/>
                <a:gd name="T8" fmla="*/ 0 w 1"/>
                <a:gd name="T9" fmla="*/ 3 h 2"/>
                <a:gd name="T10" fmla="*/ 4 w 1"/>
                <a:gd name="T11" fmla="*/ 5 h 2"/>
                <a:gd name="T12" fmla="*/ 4 w 1"/>
                <a:gd name="T13" fmla="*/ 3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2">
                  <a:moveTo>
                    <a:pt x="1" y="1"/>
                  </a:moveTo>
                  <a:cubicBezTo>
                    <a:pt x="1" y="1"/>
                    <a:pt x="1" y="1"/>
                    <a:pt x="1" y="1"/>
                  </a:cubicBezTo>
                  <a:cubicBezTo>
                    <a:pt x="0" y="0"/>
                    <a:pt x="0" y="0"/>
                    <a:pt x="0" y="0"/>
                  </a:cubicBezTo>
                  <a:cubicBezTo>
                    <a:pt x="0" y="1"/>
                    <a:pt x="0" y="1"/>
                    <a:pt x="0" y="1"/>
                  </a:cubicBezTo>
                  <a:cubicBezTo>
                    <a:pt x="0" y="1"/>
                    <a:pt x="0" y="1"/>
                    <a:pt x="0" y="1"/>
                  </a:cubicBezTo>
                  <a:cubicBezTo>
                    <a:pt x="0" y="2"/>
                    <a:pt x="0" y="2"/>
                    <a:pt x="1" y="2"/>
                  </a:cubicBezTo>
                  <a:lnTo>
                    <a:pt x="1"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39" name="Rectangle 1459">
              <a:extLst>
                <a:ext uri="{FF2B5EF4-FFF2-40B4-BE49-F238E27FC236}">
                  <a16:creationId xmlns:a16="http://schemas.microsoft.com/office/drawing/2014/main" id="{41C624C7-F33D-4A7C-832D-227E3B24F3B3}"/>
                </a:ext>
              </a:extLst>
            </p:cNvPr>
            <p:cNvSpPr>
              <a:spLocks noChangeArrowheads="1"/>
            </p:cNvSpPr>
            <p:nvPr/>
          </p:nvSpPr>
          <p:spPr bwMode="auto">
            <a:xfrm>
              <a:off x="10868" y="2292"/>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440" name="Rectangle 1460">
              <a:extLst>
                <a:ext uri="{FF2B5EF4-FFF2-40B4-BE49-F238E27FC236}">
                  <a16:creationId xmlns:a16="http://schemas.microsoft.com/office/drawing/2014/main" id="{2EA11C8B-09DD-4703-83E5-A48E86F95ABB}"/>
                </a:ext>
              </a:extLst>
            </p:cNvPr>
            <p:cNvSpPr>
              <a:spLocks noChangeArrowheads="1"/>
            </p:cNvSpPr>
            <p:nvPr/>
          </p:nvSpPr>
          <p:spPr bwMode="auto">
            <a:xfrm>
              <a:off x="10835" y="2306"/>
              <a:ext cx="1" cy="2"/>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441" name="Freeform 1461">
              <a:extLst>
                <a:ext uri="{FF2B5EF4-FFF2-40B4-BE49-F238E27FC236}">
                  <a16:creationId xmlns:a16="http://schemas.microsoft.com/office/drawing/2014/main" id="{63E7FFF5-2F00-491E-BE2A-65292D6F4C2C}"/>
                </a:ext>
              </a:extLst>
            </p:cNvPr>
            <p:cNvSpPr>
              <a:spLocks/>
            </p:cNvSpPr>
            <p:nvPr/>
          </p:nvSpPr>
          <p:spPr bwMode="auto">
            <a:xfrm>
              <a:off x="10864" y="2280"/>
              <a:ext cx="2" cy="2"/>
            </a:xfrm>
            <a:custGeom>
              <a:avLst/>
              <a:gdLst>
                <a:gd name="T0" fmla="*/ 0 w 1"/>
                <a:gd name="T1" fmla="*/ 4 h 1"/>
                <a:gd name="T2" fmla="*/ 0 w 1"/>
                <a:gd name="T3" fmla="*/ 4 h 1"/>
                <a:gd name="T4" fmla="*/ 0 w 1"/>
                <a:gd name="T5" fmla="*/ 4 h 1"/>
                <a:gd name="T6" fmla="*/ 4 w 1"/>
                <a:gd name="T7" fmla="*/ 4 h 1"/>
                <a:gd name="T8" fmla="*/ 4 w 1"/>
                <a:gd name="T9" fmla="*/ 0 h 1"/>
                <a:gd name="T10" fmla="*/ 4 w 1"/>
                <a:gd name="T11" fmla="*/ 0 h 1"/>
                <a:gd name="T12" fmla="*/ 4 w 1"/>
                <a:gd name="T13" fmla="*/ 0 h 1"/>
                <a:gd name="T14" fmla="*/ 0 w 1"/>
                <a:gd name="T15" fmla="*/ 4 h 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 h="1">
                  <a:moveTo>
                    <a:pt x="0" y="1"/>
                  </a:moveTo>
                  <a:cubicBezTo>
                    <a:pt x="0" y="1"/>
                    <a:pt x="0" y="1"/>
                    <a:pt x="0" y="1"/>
                  </a:cubicBezTo>
                  <a:cubicBezTo>
                    <a:pt x="0" y="1"/>
                    <a:pt x="0" y="1"/>
                    <a:pt x="0" y="1"/>
                  </a:cubicBezTo>
                  <a:cubicBezTo>
                    <a:pt x="1" y="1"/>
                    <a:pt x="1" y="1"/>
                    <a:pt x="1" y="1"/>
                  </a:cubicBezTo>
                  <a:cubicBezTo>
                    <a:pt x="1" y="0"/>
                    <a:pt x="1" y="0"/>
                    <a:pt x="1" y="0"/>
                  </a:cubicBezTo>
                  <a:cubicBezTo>
                    <a:pt x="1" y="0"/>
                    <a:pt x="1" y="0"/>
                    <a:pt x="1" y="0"/>
                  </a:cubicBezTo>
                  <a:cubicBezTo>
                    <a:pt x="1" y="0"/>
                    <a:pt x="1" y="0"/>
                    <a:pt x="1" y="0"/>
                  </a:cubicBezTo>
                  <a:cubicBezTo>
                    <a:pt x="1" y="1"/>
                    <a:pt x="1" y="1"/>
                    <a:pt x="0" y="1"/>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42" name="Freeform 1462">
              <a:extLst>
                <a:ext uri="{FF2B5EF4-FFF2-40B4-BE49-F238E27FC236}">
                  <a16:creationId xmlns:a16="http://schemas.microsoft.com/office/drawing/2014/main" id="{BCAD3F2B-AF22-4E0E-B173-FBC56F9087E6}"/>
                </a:ext>
              </a:extLst>
            </p:cNvPr>
            <p:cNvSpPr>
              <a:spLocks/>
            </p:cNvSpPr>
            <p:nvPr/>
          </p:nvSpPr>
          <p:spPr bwMode="auto">
            <a:xfrm>
              <a:off x="10866" y="2230"/>
              <a:ext cx="0" cy="2"/>
            </a:xfrm>
            <a:custGeom>
              <a:avLst/>
              <a:gdLst>
                <a:gd name="T0" fmla="*/ 2 h 2"/>
                <a:gd name="T1" fmla="*/ 2 h 2"/>
                <a:gd name="T2" fmla="*/ 2 h 2"/>
                <a:gd name="T3" fmla="*/ 0 h 2"/>
                <a:gd name="T4" fmla="*/ 2 h 2"/>
                <a:gd name="T5" fmla="*/ 2 h 2"/>
                <a:gd name="T6" fmla="*/ 2 h 2"/>
                <a:gd name="T7" fmla="*/ 0 60000 65536"/>
                <a:gd name="T8" fmla="*/ 0 60000 65536"/>
                <a:gd name="T9" fmla="*/ 0 60000 65536"/>
                <a:gd name="T10" fmla="*/ 0 60000 65536"/>
                <a:gd name="T11" fmla="*/ 0 60000 65536"/>
                <a:gd name="T12" fmla="*/ 0 60000 65536"/>
                <a:gd name="T13" fmla="*/ 0 60000 65536"/>
              </a:gdLst>
              <a:ahLst/>
              <a:cxnLst>
                <a:cxn ang="T7">
                  <a:pos x="0" y="T0"/>
                </a:cxn>
                <a:cxn ang="T8">
                  <a:pos x="0" y="T1"/>
                </a:cxn>
                <a:cxn ang="T9">
                  <a:pos x="0" y="T2"/>
                </a:cxn>
                <a:cxn ang="T10">
                  <a:pos x="0" y="T3"/>
                </a:cxn>
                <a:cxn ang="T11">
                  <a:pos x="0" y="T4"/>
                </a:cxn>
                <a:cxn ang="T12">
                  <a:pos x="0" y="T5"/>
                </a:cxn>
                <a:cxn ang="T13">
                  <a:pos x="0" y="T6"/>
                </a:cxn>
              </a:cxnLst>
              <a:rect l="0" t="0" r="r" b="b"/>
              <a:pathLst>
                <a:path h="2">
                  <a:moveTo>
                    <a:pt x="0" y="2"/>
                  </a:moveTo>
                  <a:lnTo>
                    <a:pt x="0" y="2"/>
                  </a:ln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43" name="Rectangle 1463">
              <a:extLst>
                <a:ext uri="{FF2B5EF4-FFF2-40B4-BE49-F238E27FC236}">
                  <a16:creationId xmlns:a16="http://schemas.microsoft.com/office/drawing/2014/main" id="{AE63CC03-F881-4A8E-A1F7-779D153FBEA2}"/>
                </a:ext>
              </a:extLst>
            </p:cNvPr>
            <p:cNvSpPr>
              <a:spLocks noChangeArrowheads="1"/>
            </p:cNvSpPr>
            <p:nvPr/>
          </p:nvSpPr>
          <p:spPr bwMode="auto">
            <a:xfrm>
              <a:off x="10835" y="2304"/>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444" name="Freeform 1464">
              <a:extLst>
                <a:ext uri="{FF2B5EF4-FFF2-40B4-BE49-F238E27FC236}">
                  <a16:creationId xmlns:a16="http://schemas.microsoft.com/office/drawing/2014/main" id="{645461AD-3486-4AE0-9141-DD12DE211FAC}"/>
                </a:ext>
              </a:extLst>
            </p:cNvPr>
            <p:cNvSpPr>
              <a:spLocks/>
            </p:cNvSpPr>
            <p:nvPr/>
          </p:nvSpPr>
          <p:spPr bwMode="auto">
            <a:xfrm>
              <a:off x="10831" y="2301"/>
              <a:ext cx="4" cy="2"/>
            </a:xfrm>
            <a:custGeom>
              <a:avLst/>
              <a:gdLst>
                <a:gd name="T0" fmla="*/ 4 w 2"/>
                <a:gd name="T1" fmla="*/ 4 h 1"/>
                <a:gd name="T2" fmla="*/ 4 w 2"/>
                <a:gd name="T3" fmla="*/ 4 h 1"/>
                <a:gd name="T4" fmla="*/ 8 w 2"/>
                <a:gd name="T5" fmla="*/ 0 h 1"/>
                <a:gd name="T6" fmla="*/ 4 w 2"/>
                <a:gd name="T7" fmla="*/ 0 h 1"/>
                <a:gd name="T8" fmla="*/ 4 w 2"/>
                <a:gd name="T9" fmla="*/ 4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1" y="1"/>
                  </a:moveTo>
                  <a:cubicBezTo>
                    <a:pt x="1" y="1"/>
                    <a:pt x="1" y="1"/>
                    <a:pt x="1" y="1"/>
                  </a:cubicBezTo>
                  <a:cubicBezTo>
                    <a:pt x="2" y="0"/>
                    <a:pt x="2" y="0"/>
                    <a:pt x="2" y="0"/>
                  </a:cubicBezTo>
                  <a:cubicBezTo>
                    <a:pt x="1" y="0"/>
                    <a:pt x="1" y="0"/>
                    <a:pt x="1" y="0"/>
                  </a:cubicBezTo>
                  <a:cubicBezTo>
                    <a:pt x="1" y="0"/>
                    <a:pt x="0" y="0"/>
                    <a:pt x="1" y="1"/>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45" name="Freeform 1465">
              <a:extLst>
                <a:ext uri="{FF2B5EF4-FFF2-40B4-BE49-F238E27FC236}">
                  <a16:creationId xmlns:a16="http://schemas.microsoft.com/office/drawing/2014/main" id="{04F64FE5-288B-4A50-BB0E-4EB3EE197BF5}"/>
                </a:ext>
              </a:extLst>
            </p:cNvPr>
            <p:cNvSpPr>
              <a:spLocks/>
            </p:cNvSpPr>
            <p:nvPr/>
          </p:nvSpPr>
          <p:spPr bwMode="auto">
            <a:xfrm>
              <a:off x="10831" y="2294"/>
              <a:ext cx="4" cy="4"/>
            </a:xfrm>
            <a:custGeom>
              <a:avLst/>
              <a:gdLst>
                <a:gd name="T0" fmla="*/ 8 w 2"/>
                <a:gd name="T1" fmla="*/ 4 h 2"/>
                <a:gd name="T2" fmla="*/ 8 w 2"/>
                <a:gd name="T3" fmla="*/ 4 h 2"/>
                <a:gd name="T4" fmla="*/ 4 w 2"/>
                <a:gd name="T5" fmla="*/ 0 h 2"/>
                <a:gd name="T6" fmla="*/ 4 w 2"/>
                <a:gd name="T7" fmla="*/ 0 h 2"/>
                <a:gd name="T8" fmla="*/ 0 w 2"/>
                <a:gd name="T9" fmla="*/ 0 h 2"/>
                <a:gd name="T10" fmla="*/ 4 w 2"/>
                <a:gd name="T11" fmla="*/ 4 h 2"/>
                <a:gd name="T12" fmla="*/ 8 w 2"/>
                <a:gd name="T13" fmla="*/ 8 h 2"/>
                <a:gd name="T14" fmla="*/ 8 w 2"/>
                <a:gd name="T15" fmla="*/ 8 h 2"/>
                <a:gd name="T16" fmla="*/ 8 w 2"/>
                <a:gd name="T17" fmla="*/ 4 h 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 h="2">
                  <a:moveTo>
                    <a:pt x="2" y="1"/>
                  </a:moveTo>
                  <a:cubicBezTo>
                    <a:pt x="2" y="1"/>
                    <a:pt x="2" y="1"/>
                    <a:pt x="2" y="1"/>
                  </a:cubicBezTo>
                  <a:cubicBezTo>
                    <a:pt x="1" y="0"/>
                    <a:pt x="1" y="0"/>
                    <a:pt x="1" y="0"/>
                  </a:cubicBezTo>
                  <a:cubicBezTo>
                    <a:pt x="1" y="0"/>
                    <a:pt x="1" y="0"/>
                    <a:pt x="1" y="0"/>
                  </a:cubicBezTo>
                  <a:cubicBezTo>
                    <a:pt x="0" y="0"/>
                    <a:pt x="0" y="0"/>
                    <a:pt x="0" y="0"/>
                  </a:cubicBezTo>
                  <a:cubicBezTo>
                    <a:pt x="0" y="1"/>
                    <a:pt x="1" y="1"/>
                    <a:pt x="1" y="1"/>
                  </a:cubicBezTo>
                  <a:cubicBezTo>
                    <a:pt x="2" y="2"/>
                    <a:pt x="2" y="2"/>
                    <a:pt x="2" y="2"/>
                  </a:cubicBezTo>
                  <a:cubicBezTo>
                    <a:pt x="2" y="2"/>
                    <a:pt x="2" y="2"/>
                    <a:pt x="2" y="2"/>
                  </a:cubicBezTo>
                  <a:lnTo>
                    <a:pt x="2"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46" name="Freeform 1466">
              <a:extLst>
                <a:ext uri="{FF2B5EF4-FFF2-40B4-BE49-F238E27FC236}">
                  <a16:creationId xmlns:a16="http://schemas.microsoft.com/office/drawing/2014/main" id="{B77501F0-A617-4961-A843-28A13A3D4E32}"/>
                </a:ext>
              </a:extLst>
            </p:cNvPr>
            <p:cNvSpPr>
              <a:spLocks/>
            </p:cNvSpPr>
            <p:nvPr/>
          </p:nvSpPr>
          <p:spPr bwMode="auto">
            <a:xfrm>
              <a:off x="10845" y="2270"/>
              <a:ext cx="0" cy="3"/>
            </a:xfrm>
            <a:custGeom>
              <a:avLst/>
              <a:gdLst>
                <a:gd name="T0" fmla="*/ 5 h 2"/>
                <a:gd name="T1" fmla="*/ 5 h 2"/>
                <a:gd name="T2" fmla="*/ 0 h 2"/>
                <a:gd name="T3" fmla="*/ 0 h 2"/>
                <a:gd name="T4" fmla="*/ 0 h 2"/>
                <a:gd name="T5" fmla="*/ 3 h 2"/>
                <a:gd name="T6" fmla="*/ 5 h 2"/>
                <a:gd name="T7" fmla="*/ 0 60000 65536"/>
                <a:gd name="T8" fmla="*/ 0 60000 65536"/>
                <a:gd name="T9" fmla="*/ 0 60000 65536"/>
                <a:gd name="T10" fmla="*/ 0 60000 65536"/>
                <a:gd name="T11" fmla="*/ 0 60000 65536"/>
                <a:gd name="T12" fmla="*/ 0 60000 65536"/>
                <a:gd name="T13" fmla="*/ 0 60000 65536"/>
              </a:gdLst>
              <a:ahLst/>
              <a:cxnLst>
                <a:cxn ang="T7">
                  <a:pos x="0" y="T0"/>
                </a:cxn>
                <a:cxn ang="T8">
                  <a:pos x="0" y="T1"/>
                </a:cxn>
                <a:cxn ang="T9">
                  <a:pos x="0" y="T2"/>
                </a:cxn>
                <a:cxn ang="T10">
                  <a:pos x="0" y="T3"/>
                </a:cxn>
                <a:cxn ang="T11">
                  <a:pos x="0" y="T4"/>
                </a:cxn>
                <a:cxn ang="T12">
                  <a:pos x="0" y="T5"/>
                </a:cxn>
                <a:cxn ang="T13">
                  <a:pos x="0" y="T6"/>
                </a:cxn>
              </a:cxnLst>
              <a:rect l="0" t="0" r="r" b="b"/>
              <a:pathLst>
                <a:path h="2">
                  <a:moveTo>
                    <a:pt x="0" y="2"/>
                  </a:moveTo>
                  <a:cubicBezTo>
                    <a:pt x="0" y="2"/>
                    <a:pt x="0" y="2"/>
                    <a:pt x="0" y="2"/>
                  </a:cubicBezTo>
                  <a:cubicBezTo>
                    <a:pt x="0" y="1"/>
                    <a:pt x="0" y="1"/>
                    <a:pt x="0" y="0"/>
                  </a:cubicBezTo>
                  <a:cubicBezTo>
                    <a:pt x="0" y="0"/>
                    <a:pt x="0" y="0"/>
                    <a:pt x="0" y="0"/>
                  </a:cubicBezTo>
                  <a:cubicBezTo>
                    <a:pt x="0" y="0"/>
                    <a:pt x="0" y="0"/>
                    <a:pt x="0" y="0"/>
                  </a:cubicBezTo>
                  <a:cubicBezTo>
                    <a:pt x="0" y="1"/>
                    <a:pt x="0" y="1"/>
                    <a:pt x="0" y="1"/>
                  </a:cubicBezTo>
                  <a:cubicBezTo>
                    <a:pt x="0" y="1"/>
                    <a:pt x="0" y="1"/>
                    <a:pt x="0" y="2"/>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47" name="Rectangle 1467">
              <a:extLst>
                <a:ext uri="{FF2B5EF4-FFF2-40B4-BE49-F238E27FC236}">
                  <a16:creationId xmlns:a16="http://schemas.microsoft.com/office/drawing/2014/main" id="{040F1040-BF03-4E34-92E1-C8F845755BAD}"/>
                </a:ext>
              </a:extLst>
            </p:cNvPr>
            <p:cNvSpPr>
              <a:spLocks noChangeArrowheads="1"/>
            </p:cNvSpPr>
            <p:nvPr/>
          </p:nvSpPr>
          <p:spPr bwMode="auto">
            <a:xfrm>
              <a:off x="10828" y="2299"/>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448" name="Freeform 1468">
              <a:extLst>
                <a:ext uri="{FF2B5EF4-FFF2-40B4-BE49-F238E27FC236}">
                  <a16:creationId xmlns:a16="http://schemas.microsoft.com/office/drawing/2014/main" id="{58E78E9D-76F4-4132-94DD-6F9BBA0A0327}"/>
                </a:ext>
              </a:extLst>
            </p:cNvPr>
            <p:cNvSpPr>
              <a:spLocks/>
            </p:cNvSpPr>
            <p:nvPr/>
          </p:nvSpPr>
          <p:spPr bwMode="auto">
            <a:xfrm>
              <a:off x="10845" y="2230"/>
              <a:ext cx="0" cy="2"/>
            </a:xfrm>
            <a:custGeom>
              <a:avLst/>
              <a:gdLst>
                <a:gd name="T0" fmla="*/ 2 h 2"/>
                <a:gd name="T1" fmla="*/ 2 h 2"/>
                <a:gd name="T2" fmla="*/ 0 h 2"/>
                <a:gd name="T3" fmla="*/ 2 h 2"/>
                <a:gd name="T4" fmla="*/ 2 h 2"/>
                <a:gd name="T5" fmla="*/ 2 h 2"/>
                <a:gd name="T6" fmla="*/ 0 60000 65536"/>
                <a:gd name="T7" fmla="*/ 0 60000 65536"/>
                <a:gd name="T8" fmla="*/ 0 60000 65536"/>
                <a:gd name="T9" fmla="*/ 0 60000 65536"/>
                <a:gd name="T10" fmla="*/ 0 60000 65536"/>
                <a:gd name="T11" fmla="*/ 0 60000 65536"/>
              </a:gdLst>
              <a:ahLst/>
              <a:cxnLst>
                <a:cxn ang="T6">
                  <a:pos x="0" y="T0"/>
                </a:cxn>
                <a:cxn ang="T7">
                  <a:pos x="0" y="T1"/>
                </a:cxn>
                <a:cxn ang="T8">
                  <a:pos x="0" y="T2"/>
                </a:cxn>
                <a:cxn ang="T9">
                  <a:pos x="0" y="T3"/>
                </a:cxn>
                <a:cxn ang="T10">
                  <a:pos x="0" y="T4"/>
                </a:cxn>
                <a:cxn ang="T11">
                  <a:pos x="0" y="T5"/>
                </a:cxn>
              </a:cxnLst>
              <a:rect l="0" t="0" r="r" b="b"/>
              <a:pathLst>
                <a:path h="2">
                  <a:moveTo>
                    <a:pt x="0" y="2"/>
                  </a:moveTo>
                  <a:lnTo>
                    <a:pt x="0" y="2"/>
                  </a:ln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49" name="Rectangle 1469">
              <a:extLst>
                <a:ext uri="{FF2B5EF4-FFF2-40B4-BE49-F238E27FC236}">
                  <a16:creationId xmlns:a16="http://schemas.microsoft.com/office/drawing/2014/main" id="{45EC825F-3F2C-48E3-BA7F-9FF922BBE3C5}"/>
                </a:ext>
              </a:extLst>
            </p:cNvPr>
            <p:cNvSpPr>
              <a:spLocks noChangeArrowheads="1"/>
            </p:cNvSpPr>
            <p:nvPr/>
          </p:nvSpPr>
          <p:spPr bwMode="auto">
            <a:xfrm>
              <a:off x="10845" y="2258"/>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450" name="Freeform 1470">
              <a:extLst>
                <a:ext uri="{FF2B5EF4-FFF2-40B4-BE49-F238E27FC236}">
                  <a16:creationId xmlns:a16="http://schemas.microsoft.com/office/drawing/2014/main" id="{5CB43C77-A578-41C4-9965-8E23DD4E7935}"/>
                </a:ext>
              </a:extLst>
            </p:cNvPr>
            <p:cNvSpPr>
              <a:spLocks/>
            </p:cNvSpPr>
            <p:nvPr/>
          </p:nvSpPr>
          <p:spPr bwMode="auto">
            <a:xfrm>
              <a:off x="10840" y="2279"/>
              <a:ext cx="2" cy="1"/>
            </a:xfrm>
            <a:custGeom>
              <a:avLst/>
              <a:gdLst>
                <a:gd name="T0" fmla="*/ 2 w 2"/>
                <a:gd name="T1" fmla="*/ 1 h 1"/>
                <a:gd name="T2" fmla="*/ 2 w 2"/>
                <a:gd name="T3" fmla="*/ 0 h 1"/>
                <a:gd name="T4" fmla="*/ 2 w 2"/>
                <a:gd name="T5" fmla="*/ 0 h 1"/>
                <a:gd name="T6" fmla="*/ 0 w 2"/>
                <a:gd name="T7" fmla="*/ 0 h 1"/>
                <a:gd name="T8" fmla="*/ 2 w 2"/>
                <a:gd name="T9" fmla="*/ 1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2" y="1"/>
                  </a:moveTo>
                  <a:lnTo>
                    <a:pt x="2" y="0"/>
                  </a:lnTo>
                  <a:lnTo>
                    <a:pt x="0" y="0"/>
                  </a:lnTo>
                  <a:lnTo>
                    <a:pt x="2"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51" name="Rectangle 1471">
              <a:extLst>
                <a:ext uri="{FF2B5EF4-FFF2-40B4-BE49-F238E27FC236}">
                  <a16:creationId xmlns:a16="http://schemas.microsoft.com/office/drawing/2014/main" id="{87D55619-CC20-4A8D-B256-E35130E2B4D7}"/>
                </a:ext>
              </a:extLst>
            </p:cNvPr>
            <p:cNvSpPr>
              <a:spLocks noChangeArrowheads="1"/>
            </p:cNvSpPr>
            <p:nvPr/>
          </p:nvSpPr>
          <p:spPr bwMode="auto">
            <a:xfrm>
              <a:off x="10845" y="2261"/>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452" name="Freeform 1472">
              <a:extLst>
                <a:ext uri="{FF2B5EF4-FFF2-40B4-BE49-F238E27FC236}">
                  <a16:creationId xmlns:a16="http://schemas.microsoft.com/office/drawing/2014/main" id="{96A3F919-8E97-4A05-B8F7-5D833EE9F1D4}"/>
                </a:ext>
              </a:extLst>
            </p:cNvPr>
            <p:cNvSpPr>
              <a:spLocks/>
            </p:cNvSpPr>
            <p:nvPr/>
          </p:nvSpPr>
          <p:spPr bwMode="auto">
            <a:xfrm>
              <a:off x="10838" y="2296"/>
              <a:ext cx="2" cy="3"/>
            </a:xfrm>
            <a:custGeom>
              <a:avLst/>
              <a:gdLst>
                <a:gd name="T0" fmla="*/ 4 w 1"/>
                <a:gd name="T1" fmla="*/ 0 h 2"/>
                <a:gd name="T2" fmla="*/ 4 w 1"/>
                <a:gd name="T3" fmla="*/ 3 h 2"/>
                <a:gd name="T4" fmla="*/ 4 w 1"/>
                <a:gd name="T5" fmla="*/ 3 h 2"/>
                <a:gd name="T6" fmla="*/ 4 w 1"/>
                <a:gd name="T7" fmla="*/ 5 h 2"/>
                <a:gd name="T8" fmla="*/ 4 w 1"/>
                <a:gd name="T9" fmla="*/ 5 h 2"/>
                <a:gd name="T10" fmla="*/ 4 w 1"/>
                <a:gd name="T11" fmla="*/ 5 h 2"/>
                <a:gd name="T12" fmla="*/ 4 w 1"/>
                <a:gd name="T13" fmla="*/ 3 h 2"/>
                <a:gd name="T14" fmla="*/ 4 w 1"/>
                <a:gd name="T15" fmla="*/ 0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 h="2">
                  <a:moveTo>
                    <a:pt x="1" y="0"/>
                  </a:moveTo>
                  <a:cubicBezTo>
                    <a:pt x="1" y="1"/>
                    <a:pt x="1" y="1"/>
                    <a:pt x="1" y="1"/>
                  </a:cubicBezTo>
                  <a:cubicBezTo>
                    <a:pt x="1" y="1"/>
                    <a:pt x="1" y="1"/>
                    <a:pt x="1" y="1"/>
                  </a:cubicBezTo>
                  <a:cubicBezTo>
                    <a:pt x="0" y="2"/>
                    <a:pt x="1" y="2"/>
                    <a:pt x="1" y="2"/>
                  </a:cubicBezTo>
                  <a:cubicBezTo>
                    <a:pt x="1" y="2"/>
                    <a:pt x="1" y="2"/>
                    <a:pt x="1" y="2"/>
                  </a:cubicBezTo>
                  <a:cubicBezTo>
                    <a:pt x="1" y="2"/>
                    <a:pt x="1" y="2"/>
                    <a:pt x="1" y="2"/>
                  </a:cubicBezTo>
                  <a:cubicBezTo>
                    <a:pt x="1" y="2"/>
                    <a:pt x="1" y="1"/>
                    <a:pt x="1" y="1"/>
                  </a:cubicBezTo>
                  <a:lnTo>
                    <a:pt x="1"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53" name="Freeform 1473">
              <a:extLst>
                <a:ext uri="{FF2B5EF4-FFF2-40B4-BE49-F238E27FC236}">
                  <a16:creationId xmlns:a16="http://schemas.microsoft.com/office/drawing/2014/main" id="{D7F55F0D-D09C-4DA8-8475-6877CE665462}"/>
                </a:ext>
              </a:extLst>
            </p:cNvPr>
            <p:cNvSpPr>
              <a:spLocks/>
            </p:cNvSpPr>
            <p:nvPr/>
          </p:nvSpPr>
          <p:spPr bwMode="auto">
            <a:xfrm>
              <a:off x="10843" y="2248"/>
              <a:ext cx="2" cy="1"/>
            </a:xfrm>
            <a:custGeom>
              <a:avLst/>
              <a:gdLst>
                <a:gd name="T0" fmla="*/ 2 w 2"/>
                <a:gd name="T1" fmla="*/ 1 h 1"/>
                <a:gd name="T2" fmla="*/ 2 w 2"/>
                <a:gd name="T3" fmla="*/ 1 h 1"/>
                <a:gd name="T4" fmla="*/ 2 w 2"/>
                <a:gd name="T5" fmla="*/ 0 h 1"/>
                <a:gd name="T6" fmla="*/ 2 w 2"/>
                <a:gd name="T7" fmla="*/ 0 h 1"/>
                <a:gd name="T8" fmla="*/ 2 w 2"/>
                <a:gd name="T9" fmla="*/ 0 h 1"/>
                <a:gd name="T10" fmla="*/ 2 w 2"/>
                <a:gd name="T11" fmla="*/ 0 h 1"/>
                <a:gd name="T12" fmla="*/ 0 w 2"/>
                <a:gd name="T13" fmla="*/ 0 h 1"/>
                <a:gd name="T14" fmla="*/ 2 w 2"/>
                <a:gd name="T15" fmla="*/ 1 h 1"/>
                <a:gd name="T16" fmla="*/ 2 w 2"/>
                <a:gd name="T17" fmla="*/ 1 h 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 h="1">
                  <a:moveTo>
                    <a:pt x="2" y="1"/>
                  </a:moveTo>
                  <a:lnTo>
                    <a:pt x="2" y="1"/>
                  </a:lnTo>
                  <a:lnTo>
                    <a:pt x="2" y="0"/>
                  </a:lnTo>
                  <a:lnTo>
                    <a:pt x="0" y="0"/>
                  </a:lnTo>
                  <a:lnTo>
                    <a:pt x="2"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54" name="Freeform 1474">
              <a:extLst>
                <a:ext uri="{FF2B5EF4-FFF2-40B4-BE49-F238E27FC236}">
                  <a16:creationId xmlns:a16="http://schemas.microsoft.com/office/drawing/2014/main" id="{C1DB8997-457F-4265-970A-93A52863D87A}"/>
                </a:ext>
              </a:extLst>
            </p:cNvPr>
            <p:cNvSpPr>
              <a:spLocks/>
            </p:cNvSpPr>
            <p:nvPr/>
          </p:nvSpPr>
          <p:spPr bwMode="auto">
            <a:xfrm>
              <a:off x="10843" y="2239"/>
              <a:ext cx="2" cy="2"/>
            </a:xfrm>
            <a:custGeom>
              <a:avLst/>
              <a:gdLst>
                <a:gd name="T0" fmla="*/ 2 w 2"/>
                <a:gd name="T1" fmla="*/ 0 h 2"/>
                <a:gd name="T2" fmla="*/ 0 w 2"/>
                <a:gd name="T3" fmla="*/ 2 h 2"/>
                <a:gd name="T4" fmla="*/ 0 w 2"/>
                <a:gd name="T5" fmla="*/ 2 h 2"/>
                <a:gd name="T6" fmla="*/ 2 w 2"/>
                <a:gd name="T7" fmla="*/ 2 h 2"/>
                <a:gd name="T8" fmla="*/ 2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0"/>
                  </a:moveTo>
                  <a:lnTo>
                    <a:pt x="0" y="2"/>
                  </a:lnTo>
                  <a:lnTo>
                    <a:pt x="2" y="2"/>
                  </a:lnTo>
                  <a:lnTo>
                    <a:pt x="2"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55" name="Rectangle 1475">
              <a:extLst>
                <a:ext uri="{FF2B5EF4-FFF2-40B4-BE49-F238E27FC236}">
                  <a16:creationId xmlns:a16="http://schemas.microsoft.com/office/drawing/2014/main" id="{D3205E8D-3B32-4067-B1C6-D6B18DD59382}"/>
                </a:ext>
              </a:extLst>
            </p:cNvPr>
            <p:cNvSpPr>
              <a:spLocks noChangeArrowheads="1"/>
            </p:cNvSpPr>
            <p:nvPr/>
          </p:nvSpPr>
          <p:spPr bwMode="auto">
            <a:xfrm>
              <a:off x="10847" y="2277"/>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456" name="Rectangle 1476">
              <a:extLst>
                <a:ext uri="{FF2B5EF4-FFF2-40B4-BE49-F238E27FC236}">
                  <a16:creationId xmlns:a16="http://schemas.microsoft.com/office/drawing/2014/main" id="{5A83D613-39D6-430A-B8EA-379F3BB5DA0D}"/>
                </a:ext>
              </a:extLst>
            </p:cNvPr>
            <p:cNvSpPr>
              <a:spLocks noChangeArrowheads="1"/>
            </p:cNvSpPr>
            <p:nvPr/>
          </p:nvSpPr>
          <p:spPr bwMode="auto">
            <a:xfrm>
              <a:off x="10840" y="2258"/>
              <a:ext cx="1" cy="2"/>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457" name="Rectangle 1477">
              <a:extLst>
                <a:ext uri="{FF2B5EF4-FFF2-40B4-BE49-F238E27FC236}">
                  <a16:creationId xmlns:a16="http://schemas.microsoft.com/office/drawing/2014/main" id="{C326CDA2-DAC0-41BC-B27A-DC6DAC9854B6}"/>
                </a:ext>
              </a:extLst>
            </p:cNvPr>
            <p:cNvSpPr>
              <a:spLocks noChangeArrowheads="1"/>
            </p:cNvSpPr>
            <p:nvPr/>
          </p:nvSpPr>
          <p:spPr bwMode="auto">
            <a:xfrm>
              <a:off x="10840" y="2263"/>
              <a:ext cx="1" cy="2"/>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458" name="Rectangle 1478">
              <a:extLst>
                <a:ext uri="{FF2B5EF4-FFF2-40B4-BE49-F238E27FC236}">
                  <a16:creationId xmlns:a16="http://schemas.microsoft.com/office/drawing/2014/main" id="{0AB582C1-7D9F-44C7-9FF8-590EA3C6150E}"/>
                </a:ext>
              </a:extLst>
            </p:cNvPr>
            <p:cNvSpPr>
              <a:spLocks noChangeArrowheads="1"/>
            </p:cNvSpPr>
            <p:nvPr/>
          </p:nvSpPr>
          <p:spPr bwMode="auto">
            <a:xfrm>
              <a:off x="10840" y="2256"/>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459" name="Rectangle 1479">
              <a:extLst>
                <a:ext uri="{FF2B5EF4-FFF2-40B4-BE49-F238E27FC236}">
                  <a16:creationId xmlns:a16="http://schemas.microsoft.com/office/drawing/2014/main" id="{10BACABA-1C9C-46AE-BA3A-062AAF57D680}"/>
                </a:ext>
              </a:extLst>
            </p:cNvPr>
            <p:cNvSpPr>
              <a:spLocks noChangeArrowheads="1"/>
            </p:cNvSpPr>
            <p:nvPr/>
          </p:nvSpPr>
          <p:spPr bwMode="auto">
            <a:xfrm>
              <a:off x="10840" y="2234"/>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460" name="Rectangle 1480">
              <a:extLst>
                <a:ext uri="{FF2B5EF4-FFF2-40B4-BE49-F238E27FC236}">
                  <a16:creationId xmlns:a16="http://schemas.microsoft.com/office/drawing/2014/main" id="{BD81CB6B-8354-4DAB-A493-FCD74DEB3258}"/>
                </a:ext>
              </a:extLst>
            </p:cNvPr>
            <p:cNvSpPr>
              <a:spLocks noChangeArrowheads="1"/>
            </p:cNvSpPr>
            <p:nvPr/>
          </p:nvSpPr>
          <p:spPr bwMode="auto">
            <a:xfrm>
              <a:off x="10840" y="2254"/>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461" name="Freeform 1481">
              <a:extLst>
                <a:ext uri="{FF2B5EF4-FFF2-40B4-BE49-F238E27FC236}">
                  <a16:creationId xmlns:a16="http://schemas.microsoft.com/office/drawing/2014/main" id="{5F56D5AD-9472-434E-A2AF-CAB27F603BB4}"/>
                </a:ext>
              </a:extLst>
            </p:cNvPr>
            <p:cNvSpPr>
              <a:spLocks/>
            </p:cNvSpPr>
            <p:nvPr/>
          </p:nvSpPr>
          <p:spPr bwMode="auto">
            <a:xfrm>
              <a:off x="10840" y="2270"/>
              <a:ext cx="2" cy="0"/>
            </a:xfrm>
            <a:custGeom>
              <a:avLst/>
              <a:gdLst>
                <a:gd name="T0" fmla="*/ 0 w 1"/>
                <a:gd name="T1" fmla="*/ 0 w 1"/>
                <a:gd name="T2" fmla="*/ 4 w 1"/>
                <a:gd name="T3" fmla="*/ 0 w 1"/>
                <a:gd name="T4" fmla="*/ 0 60000 65536"/>
                <a:gd name="T5" fmla="*/ 0 60000 65536"/>
                <a:gd name="T6" fmla="*/ 0 60000 65536"/>
                <a:gd name="T7" fmla="*/ 0 60000 65536"/>
              </a:gdLst>
              <a:ahLst/>
              <a:cxnLst>
                <a:cxn ang="T4">
                  <a:pos x="T0" y="0"/>
                </a:cxn>
                <a:cxn ang="T5">
                  <a:pos x="T1" y="0"/>
                </a:cxn>
                <a:cxn ang="T6">
                  <a:pos x="T2" y="0"/>
                </a:cxn>
                <a:cxn ang="T7">
                  <a:pos x="T3" y="0"/>
                </a:cxn>
              </a:cxnLst>
              <a:rect l="0" t="0" r="r" b="b"/>
              <a:pathLst>
                <a:path w="1">
                  <a:moveTo>
                    <a:pt x="0" y="0"/>
                  </a:moveTo>
                  <a:cubicBezTo>
                    <a:pt x="0" y="0"/>
                    <a:pt x="0" y="0"/>
                    <a:pt x="0" y="0"/>
                  </a:cubicBezTo>
                  <a:cubicBezTo>
                    <a:pt x="1" y="0"/>
                    <a:pt x="1" y="0"/>
                    <a:pt x="1" y="0"/>
                  </a:cubicBezTo>
                  <a:cubicBezTo>
                    <a:pt x="1" y="0"/>
                    <a:pt x="0" y="0"/>
                    <a:pt x="0" y="0"/>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62" name="Freeform 1482">
              <a:extLst>
                <a:ext uri="{FF2B5EF4-FFF2-40B4-BE49-F238E27FC236}">
                  <a16:creationId xmlns:a16="http://schemas.microsoft.com/office/drawing/2014/main" id="{0FAF133A-317C-4490-B9EF-E671655BCADA}"/>
                </a:ext>
              </a:extLst>
            </p:cNvPr>
            <p:cNvSpPr>
              <a:spLocks/>
            </p:cNvSpPr>
            <p:nvPr/>
          </p:nvSpPr>
          <p:spPr bwMode="auto">
            <a:xfrm>
              <a:off x="10838" y="2242"/>
              <a:ext cx="2" cy="2"/>
            </a:xfrm>
            <a:custGeom>
              <a:avLst/>
              <a:gdLst>
                <a:gd name="T0" fmla="*/ 0 w 1"/>
                <a:gd name="T1" fmla="*/ 4 h 1"/>
                <a:gd name="T2" fmla="*/ 0 w 1"/>
                <a:gd name="T3" fmla="*/ 4 h 1"/>
                <a:gd name="T4" fmla="*/ 4 w 1"/>
                <a:gd name="T5" fmla="*/ 4 h 1"/>
                <a:gd name="T6" fmla="*/ 0 w 1"/>
                <a:gd name="T7" fmla="*/ 0 h 1"/>
                <a:gd name="T8" fmla="*/ 0 w 1"/>
                <a:gd name="T9" fmla="*/ 4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0" y="1"/>
                  </a:moveTo>
                  <a:cubicBezTo>
                    <a:pt x="0" y="1"/>
                    <a:pt x="0" y="1"/>
                    <a:pt x="0" y="1"/>
                  </a:cubicBezTo>
                  <a:cubicBezTo>
                    <a:pt x="1" y="1"/>
                    <a:pt x="1" y="1"/>
                    <a:pt x="1" y="1"/>
                  </a:cubicBezTo>
                  <a:cubicBezTo>
                    <a:pt x="0" y="0"/>
                    <a:pt x="0" y="0"/>
                    <a:pt x="0" y="0"/>
                  </a:cubicBezTo>
                  <a:lnTo>
                    <a:pt x="0"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63" name="Freeform 1483">
              <a:extLst>
                <a:ext uri="{FF2B5EF4-FFF2-40B4-BE49-F238E27FC236}">
                  <a16:creationId xmlns:a16="http://schemas.microsoft.com/office/drawing/2014/main" id="{144F993F-4D62-499D-9E3D-0D239EA0764B}"/>
                </a:ext>
              </a:extLst>
            </p:cNvPr>
            <p:cNvSpPr>
              <a:spLocks/>
            </p:cNvSpPr>
            <p:nvPr/>
          </p:nvSpPr>
          <p:spPr bwMode="auto">
            <a:xfrm>
              <a:off x="10840" y="2248"/>
              <a:ext cx="0" cy="3"/>
            </a:xfrm>
            <a:custGeom>
              <a:avLst/>
              <a:gdLst>
                <a:gd name="T0" fmla="*/ 0 h 3"/>
                <a:gd name="T1" fmla="*/ 0 h 3"/>
                <a:gd name="T2" fmla="*/ 0 h 3"/>
                <a:gd name="T3" fmla="*/ 0 h 3"/>
                <a:gd name="T4" fmla="*/ 1 h 3"/>
                <a:gd name="T5" fmla="*/ 1 h 3"/>
                <a:gd name="T6" fmla="*/ 3 h 3"/>
                <a:gd name="T7" fmla="*/ 1 h 3"/>
                <a:gd name="T8" fmla="*/ 0 h 3"/>
                <a:gd name="T9" fmla="*/ 0 h 3"/>
                <a:gd name="T10" fmla="*/ 0 60000 65536"/>
                <a:gd name="T11" fmla="*/ 0 60000 65536"/>
                <a:gd name="T12" fmla="*/ 0 60000 65536"/>
                <a:gd name="T13" fmla="*/ 0 60000 65536"/>
                <a:gd name="T14" fmla="*/ 0 60000 65536"/>
                <a:gd name="T15" fmla="*/ 0 60000 65536"/>
                <a:gd name="T16" fmla="*/ 0 60000 65536"/>
                <a:gd name="T17" fmla="*/ 0 60000 65536"/>
                <a:gd name="T18" fmla="*/ 0 60000 65536"/>
                <a:gd name="T19" fmla="*/ 0 60000 65536"/>
              </a:gdLst>
              <a:ahLst/>
              <a:cxnLst>
                <a:cxn ang="T10">
                  <a:pos x="0" y="T0"/>
                </a:cxn>
                <a:cxn ang="T11">
                  <a:pos x="0" y="T1"/>
                </a:cxn>
                <a:cxn ang="T12">
                  <a:pos x="0" y="T2"/>
                </a:cxn>
                <a:cxn ang="T13">
                  <a:pos x="0" y="T3"/>
                </a:cxn>
                <a:cxn ang="T14">
                  <a:pos x="0" y="T4"/>
                </a:cxn>
                <a:cxn ang="T15">
                  <a:pos x="0" y="T5"/>
                </a:cxn>
                <a:cxn ang="T16">
                  <a:pos x="0" y="T6"/>
                </a:cxn>
                <a:cxn ang="T17">
                  <a:pos x="0" y="T7"/>
                </a:cxn>
                <a:cxn ang="T18">
                  <a:pos x="0" y="T8"/>
                </a:cxn>
                <a:cxn ang="T19">
                  <a:pos x="0" y="T9"/>
                </a:cxn>
              </a:cxnLst>
              <a:rect l="0" t="0" r="r" b="b"/>
              <a:pathLst>
                <a:path h="3">
                  <a:moveTo>
                    <a:pt x="0" y="0"/>
                  </a:moveTo>
                  <a:lnTo>
                    <a:pt x="0" y="0"/>
                  </a:lnTo>
                  <a:lnTo>
                    <a:pt x="0" y="1"/>
                  </a:lnTo>
                  <a:lnTo>
                    <a:pt x="0" y="3"/>
                  </a:lnTo>
                  <a:lnTo>
                    <a:pt x="0" y="1"/>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64" name="Freeform 1484">
              <a:extLst>
                <a:ext uri="{FF2B5EF4-FFF2-40B4-BE49-F238E27FC236}">
                  <a16:creationId xmlns:a16="http://schemas.microsoft.com/office/drawing/2014/main" id="{ABB6C56A-82B8-4747-A9F8-9DBF17473C0F}"/>
                </a:ext>
              </a:extLst>
            </p:cNvPr>
            <p:cNvSpPr>
              <a:spLocks/>
            </p:cNvSpPr>
            <p:nvPr/>
          </p:nvSpPr>
          <p:spPr bwMode="auto">
            <a:xfrm>
              <a:off x="10845" y="2227"/>
              <a:ext cx="2" cy="2"/>
            </a:xfrm>
            <a:custGeom>
              <a:avLst/>
              <a:gdLst>
                <a:gd name="T0" fmla="*/ 2 w 2"/>
                <a:gd name="T1" fmla="*/ 0 h 2"/>
                <a:gd name="T2" fmla="*/ 2 w 2"/>
                <a:gd name="T3" fmla="*/ 0 h 2"/>
                <a:gd name="T4" fmla="*/ 0 w 2"/>
                <a:gd name="T5" fmla="*/ 0 h 2"/>
                <a:gd name="T6" fmla="*/ 2 w 2"/>
                <a:gd name="T7" fmla="*/ 2 h 2"/>
                <a:gd name="T8" fmla="*/ 2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0"/>
                  </a:moveTo>
                  <a:lnTo>
                    <a:pt x="2" y="0"/>
                  </a:lnTo>
                  <a:lnTo>
                    <a:pt x="0" y="0"/>
                  </a:lnTo>
                  <a:lnTo>
                    <a:pt x="2" y="2"/>
                  </a:lnTo>
                  <a:lnTo>
                    <a:pt x="2"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65" name="Freeform 1485">
              <a:extLst>
                <a:ext uri="{FF2B5EF4-FFF2-40B4-BE49-F238E27FC236}">
                  <a16:creationId xmlns:a16="http://schemas.microsoft.com/office/drawing/2014/main" id="{40943E1C-8072-4350-8EB9-0E9ED1EF8AFE}"/>
                </a:ext>
              </a:extLst>
            </p:cNvPr>
            <p:cNvSpPr>
              <a:spLocks/>
            </p:cNvSpPr>
            <p:nvPr/>
          </p:nvSpPr>
          <p:spPr bwMode="auto">
            <a:xfrm>
              <a:off x="10850" y="2242"/>
              <a:ext cx="2" cy="4"/>
            </a:xfrm>
            <a:custGeom>
              <a:avLst/>
              <a:gdLst>
                <a:gd name="T0" fmla="*/ 2 w 2"/>
                <a:gd name="T1" fmla="*/ 2 h 4"/>
                <a:gd name="T2" fmla="*/ 2 w 2"/>
                <a:gd name="T3" fmla="*/ 2 h 4"/>
                <a:gd name="T4" fmla="*/ 0 w 2"/>
                <a:gd name="T5" fmla="*/ 0 h 4"/>
                <a:gd name="T6" fmla="*/ 0 w 2"/>
                <a:gd name="T7" fmla="*/ 2 h 4"/>
                <a:gd name="T8" fmla="*/ 0 w 2"/>
                <a:gd name="T9" fmla="*/ 2 h 4"/>
                <a:gd name="T10" fmla="*/ 2 w 2"/>
                <a:gd name="T11" fmla="*/ 4 h 4"/>
                <a:gd name="T12" fmla="*/ 2 w 2"/>
                <a:gd name="T13" fmla="*/ 4 h 4"/>
                <a:gd name="T14" fmla="*/ 2 w 2"/>
                <a:gd name="T15" fmla="*/ 2 h 4"/>
                <a:gd name="T16" fmla="*/ 2 w 2"/>
                <a:gd name="T17" fmla="*/ 2 h 4"/>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 h="4">
                  <a:moveTo>
                    <a:pt x="2" y="2"/>
                  </a:moveTo>
                  <a:lnTo>
                    <a:pt x="2" y="2"/>
                  </a:lnTo>
                  <a:lnTo>
                    <a:pt x="0" y="0"/>
                  </a:lnTo>
                  <a:lnTo>
                    <a:pt x="0" y="2"/>
                  </a:lnTo>
                  <a:lnTo>
                    <a:pt x="2" y="4"/>
                  </a:lnTo>
                  <a:lnTo>
                    <a:pt x="2"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66" name="Rectangle 1486">
              <a:extLst>
                <a:ext uri="{FF2B5EF4-FFF2-40B4-BE49-F238E27FC236}">
                  <a16:creationId xmlns:a16="http://schemas.microsoft.com/office/drawing/2014/main" id="{CA0DDE0D-1A13-41E2-B1BC-B76B4B61BE97}"/>
                </a:ext>
              </a:extLst>
            </p:cNvPr>
            <p:cNvSpPr>
              <a:spLocks noChangeArrowheads="1"/>
            </p:cNvSpPr>
            <p:nvPr/>
          </p:nvSpPr>
          <p:spPr bwMode="auto">
            <a:xfrm>
              <a:off x="10852" y="2253"/>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467" name="Freeform 1487">
              <a:extLst>
                <a:ext uri="{FF2B5EF4-FFF2-40B4-BE49-F238E27FC236}">
                  <a16:creationId xmlns:a16="http://schemas.microsoft.com/office/drawing/2014/main" id="{C698B396-C4DB-4370-A28C-A3094C75B95F}"/>
                </a:ext>
              </a:extLst>
            </p:cNvPr>
            <p:cNvSpPr>
              <a:spLocks/>
            </p:cNvSpPr>
            <p:nvPr/>
          </p:nvSpPr>
          <p:spPr bwMode="auto">
            <a:xfrm>
              <a:off x="10850" y="2260"/>
              <a:ext cx="2" cy="1"/>
            </a:xfrm>
            <a:custGeom>
              <a:avLst/>
              <a:gdLst>
                <a:gd name="T0" fmla="*/ 4 w 1"/>
                <a:gd name="T1" fmla="*/ 0 h 1"/>
                <a:gd name="T2" fmla="*/ 0 w 1"/>
                <a:gd name="T3" fmla="*/ 0 h 1"/>
                <a:gd name="T4" fmla="*/ 4 w 1"/>
                <a:gd name="T5" fmla="*/ 1 h 1"/>
                <a:gd name="T6" fmla="*/ 4 w 1"/>
                <a:gd name="T7" fmla="*/ 0 h 1"/>
                <a:gd name="T8" fmla="*/ 4 w 1"/>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1" y="0"/>
                  </a:moveTo>
                  <a:cubicBezTo>
                    <a:pt x="0" y="0"/>
                    <a:pt x="0" y="0"/>
                    <a:pt x="0" y="0"/>
                  </a:cubicBezTo>
                  <a:cubicBezTo>
                    <a:pt x="1" y="1"/>
                    <a:pt x="1" y="1"/>
                    <a:pt x="1" y="1"/>
                  </a:cubicBezTo>
                  <a:cubicBezTo>
                    <a:pt x="1" y="1"/>
                    <a:pt x="1" y="0"/>
                    <a:pt x="1" y="0"/>
                  </a:cubicBezTo>
                  <a:cubicBezTo>
                    <a:pt x="1" y="0"/>
                    <a:pt x="1" y="0"/>
                    <a:pt x="1" y="0"/>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68" name="Rectangle 1488">
              <a:extLst>
                <a:ext uri="{FF2B5EF4-FFF2-40B4-BE49-F238E27FC236}">
                  <a16:creationId xmlns:a16="http://schemas.microsoft.com/office/drawing/2014/main" id="{A7B2AB96-C375-430F-B2C7-040B9ECCD618}"/>
                </a:ext>
              </a:extLst>
            </p:cNvPr>
            <p:cNvSpPr>
              <a:spLocks noChangeArrowheads="1"/>
            </p:cNvSpPr>
            <p:nvPr/>
          </p:nvSpPr>
          <p:spPr bwMode="auto">
            <a:xfrm>
              <a:off x="10852" y="2236"/>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469" name="Freeform 1489">
              <a:extLst>
                <a:ext uri="{FF2B5EF4-FFF2-40B4-BE49-F238E27FC236}">
                  <a16:creationId xmlns:a16="http://schemas.microsoft.com/office/drawing/2014/main" id="{4D23E481-1EF4-473A-8613-7BB35E887151}"/>
                </a:ext>
              </a:extLst>
            </p:cNvPr>
            <p:cNvSpPr>
              <a:spLocks/>
            </p:cNvSpPr>
            <p:nvPr/>
          </p:nvSpPr>
          <p:spPr bwMode="auto">
            <a:xfrm>
              <a:off x="10852" y="2239"/>
              <a:ext cx="2" cy="2"/>
            </a:xfrm>
            <a:custGeom>
              <a:avLst/>
              <a:gdLst>
                <a:gd name="T0" fmla="*/ 4 w 1"/>
                <a:gd name="T1" fmla="*/ 0 h 1"/>
                <a:gd name="T2" fmla="*/ 4 w 1"/>
                <a:gd name="T3" fmla="*/ 0 h 1"/>
                <a:gd name="T4" fmla="*/ 4 w 1"/>
                <a:gd name="T5" fmla="*/ 0 h 1"/>
                <a:gd name="T6" fmla="*/ 0 w 1"/>
                <a:gd name="T7" fmla="*/ 0 h 1"/>
                <a:gd name="T8" fmla="*/ 0 w 1"/>
                <a:gd name="T9" fmla="*/ 0 h 1"/>
                <a:gd name="T10" fmla="*/ 4 w 1"/>
                <a:gd name="T11" fmla="*/ 4 h 1"/>
                <a:gd name="T12" fmla="*/ 4 w 1"/>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1" y="0"/>
                  </a:moveTo>
                  <a:cubicBezTo>
                    <a:pt x="1" y="0"/>
                    <a:pt x="1" y="0"/>
                    <a:pt x="1" y="0"/>
                  </a:cubicBezTo>
                  <a:cubicBezTo>
                    <a:pt x="1" y="0"/>
                    <a:pt x="1" y="0"/>
                    <a:pt x="1" y="0"/>
                  </a:cubicBezTo>
                  <a:cubicBezTo>
                    <a:pt x="0" y="0"/>
                    <a:pt x="0" y="0"/>
                    <a:pt x="0" y="0"/>
                  </a:cubicBezTo>
                  <a:cubicBezTo>
                    <a:pt x="0" y="0"/>
                    <a:pt x="0" y="0"/>
                    <a:pt x="0" y="0"/>
                  </a:cubicBezTo>
                  <a:cubicBezTo>
                    <a:pt x="0" y="0"/>
                    <a:pt x="1" y="1"/>
                    <a:pt x="1" y="1"/>
                  </a:cubicBezTo>
                  <a:cubicBezTo>
                    <a:pt x="1" y="1"/>
                    <a:pt x="1" y="0"/>
                    <a:pt x="1" y="0"/>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70" name="Rectangle 1490">
              <a:extLst>
                <a:ext uri="{FF2B5EF4-FFF2-40B4-BE49-F238E27FC236}">
                  <a16:creationId xmlns:a16="http://schemas.microsoft.com/office/drawing/2014/main" id="{102987EF-834E-4D48-92E9-48A489006172}"/>
                </a:ext>
              </a:extLst>
            </p:cNvPr>
            <p:cNvSpPr>
              <a:spLocks noChangeArrowheads="1"/>
            </p:cNvSpPr>
            <p:nvPr/>
          </p:nvSpPr>
          <p:spPr bwMode="auto">
            <a:xfrm>
              <a:off x="10852" y="2277"/>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471" name="Rectangle 1491">
              <a:extLst>
                <a:ext uri="{FF2B5EF4-FFF2-40B4-BE49-F238E27FC236}">
                  <a16:creationId xmlns:a16="http://schemas.microsoft.com/office/drawing/2014/main" id="{D46F6EF4-46A9-4EA6-9C68-67EDA6236CA6}"/>
                </a:ext>
              </a:extLst>
            </p:cNvPr>
            <p:cNvSpPr>
              <a:spLocks noChangeArrowheads="1"/>
            </p:cNvSpPr>
            <p:nvPr/>
          </p:nvSpPr>
          <p:spPr bwMode="auto">
            <a:xfrm>
              <a:off x="10852" y="2236"/>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472" name="Freeform 1492">
              <a:extLst>
                <a:ext uri="{FF2B5EF4-FFF2-40B4-BE49-F238E27FC236}">
                  <a16:creationId xmlns:a16="http://schemas.microsoft.com/office/drawing/2014/main" id="{A842AECE-2637-4C8F-882C-E81EFC657D00}"/>
                </a:ext>
              </a:extLst>
            </p:cNvPr>
            <p:cNvSpPr>
              <a:spLocks/>
            </p:cNvSpPr>
            <p:nvPr/>
          </p:nvSpPr>
          <p:spPr bwMode="auto">
            <a:xfrm>
              <a:off x="10852" y="2268"/>
              <a:ext cx="2" cy="2"/>
            </a:xfrm>
            <a:custGeom>
              <a:avLst/>
              <a:gdLst>
                <a:gd name="T0" fmla="*/ 0 w 2"/>
                <a:gd name="T1" fmla="*/ 0 h 2"/>
                <a:gd name="T2" fmla="*/ 0 w 2"/>
                <a:gd name="T3" fmla="*/ 0 h 2"/>
                <a:gd name="T4" fmla="*/ 0 w 2"/>
                <a:gd name="T5" fmla="*/ 2 h 2"/>
                <a:gd name="T6" fmla="*/ 2 w 2"/>
                <a:gd name="T7" fmla="*/ 0 h 2"/>
                <a:gd name="T8" fmla="*/ 0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0"/>
                  </a:moveTo>
                  <a:lnTo>
                    <a:pt x="0" y="0"/>
                  </a:lnTo>
                  <a:lnTo>
                    <a:pt x="0" y="2"/>
                  </a:lnTo>
                  <a:lnTo>
                    <a:pt x="2" y="0"/>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73" name="Freeform 1493">
              <a:extLst>
                <a:ext uri="{FF2B5EF4-FFF2-40B4-BE49-F238E27FC236}">
                  <a16:creationId xmlns:a16="http://schemas.microsoft.com/office/drawing/2014/main" id="{A9C503E0-0160-4DA4-A48F-E12079941F8D}"/>
                </a:ext>
              </a:extLst>
            </p:cNvPr>
            <p:cNvSpPr>
              <a:spLocks/>
            </p:cNvSpPr>
            <p:nvPr/>
          </p:nvSpPr>
          <p:spPr bwMode="auto">
            <a:xfrm>
              <a:off x="10847" y="2267"/>
              <a:ext cx="0" cy="1"/>
            </a:xfrm>
            <a:custGeom>
              <a:avLst/>
              <a:gdLst>
                <a:gd name="T0" fmla="*/ 0 h 1"/>
                <a:gd name="T1" fmla="*/ 1 h 1"/>
                <a:gd name="T2" fmla="*/ 1 h 1"/>
                <a:gd name="T3" fmla="*/ 1 h 1"/>
                <a:gd name="T4" fmla="*/ 0 h 1"/>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1">
                  <a:moveTo>
                    <a:pt x="0" y="0"/>
                  </a:moveTo>
                  <a:lnTo>
                    <a:pt x="0" y="1"/>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74" name="Freeform 1494">
              <a:extLst>
                <a:ext uri="{FF2B5EF4-FFF2-40B4-BE49-F238E27FC236}">
                  <a16:creationId xmlns:a16="http://schemas.microsoft.com/office/drawing/2014/main" id="{445686EB-DDD6-4D0B-8A48-947050FD628F}"/>
                </a:ext>
              </a:extLst>
            </p:cNvPr>
            <p:cNvSpPr>
              <a:spLocks/>
            </p:cNvSpPr>
            <p:nvPr/>
          </p:nvSpPr>
          <p:spPr bwMode="auto">
            <a:xfrm>
              <a:off x="10845" y="2236"/>
              <a:ext cx="2" cy="1"/>
            </a:xfrm>
            <a:custGeom>
              <a:avLst/>
              <a:gdLst>
                <a:gd name="T0" fmla="*/ 0 w 1"/>
                <a:gd name="T1" fmla="*/ 0 h 1"/>
                <a:gd name="T2" fmla="*/ 4 w 1"/>
                <a:gd name="T3" fmla="*/ 1 h 1"/>
                <a:gd name="T4" fmla="*/ 4 w 1"/>
                <a:gd name="T5" fmla="*/ 1 h 1"/>
                <a:gd name="T6" fmla="*/ 4 w 1"/>
                <a:gd name="T7" fmla="*/ 1 h 1"/>
                <a:gd name="T8" fmla="*/ 0 w 1"/>
                <a:gd name="T9" fmla="*/ 0 h 1"/>
                <a:gd name="T10" fmla="*/ 0 w 1"/>
                <a:gd name="T11" fmla="*/ 0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0" y="0"/>
                  </a:moveTo>
                  <a:cubicBezTo>
                    <a:pt x="1" y="0"/>
                    <a:pt x="1" y="1"/>
                    <a:pt x="1" y="1"/>
                  </a:cubicBezTo>
                  <a:cubicBezTo>
                    <a:pt x="1" y="1"/>
                    <a:pt x="1" y="1"/>
                    <a:pt x="1" y="1"/>
                  </a:cubicBezTo>
                  <a:cubicBezTo>
                    <a:pt x="1" y="1"/>
                    <a:pt x="1" y="1"/>
                    <a:pt x="1" y="1"/>
                  </a:cubicBezTo>
                  <a:cubicBezTo>
                    <a:pt x="1" y="0"/>
                    <a:pt x="1" y="0"/>
                    <a:pt x="0" y="0"/>
                  </a:cubicBezTo>
                  <a:cubicBezTo>
                    <a:pt x="0" y="0"/>
                    <a:pt x="0" y="0"/>
                    <a:pt x="0" y="0"/>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75" name="Rectangle 1495">
              <a:extLst>
                <a:ext uri="{FF2B5EF4-FFF2-40B4-BE49-F238E27FC236}">
                  <a16:creationId xmlns:a16="http://schemas.microsoft.com/office/drawing/2014/main" id="{9135FDBB-58C5-4CC8-9124-5B4A30AADBA1}"/>
                </a:ext>
              </a:extLst>
            </p:cNvPr>
            <p:cNvSpPr>
              <a:spLocks noChangeArrowheads="1"/>
            </p:cNvSpPr>
            <p:nvPr/>
          </p:nvSpPr>
          <p:spPr bwMode="auto">
            <a:xfrm>
              <a:off x="10847" y="2296"/>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476" name="Freeform 1496">
              <a:extLst>
                <a:ext uri="{FF2B5EF4-FFF2-40B4-BE49-F238E27FC236}">
                  <a16:creationId xmlns:a16="http://schemas.microsoft.com/office/drawing/2014/main" id="{7A36BAC0-FFA2-44EC-BC48-47F02A6352C2}"/>
                </a:ext>
              </a:extLst>
            </p:cNvPr>
            <p:cNvSpPr>
              <a:spLocks/>
            </p:cNvSpPr>
            <p:nvPr/>
          </p:nvSpPr>
          <p:spPr bwMode="auto">
            <a:xfrm>
              <a:off x="10847" y="2275"/>
              <a:ext cx="0" cy="2"/>
            </a:xfrm>
            <a:custGeom>
              <a:avLst/>
              <a:gdLst>
                <a:gd name="T0" fmla="*/ 0 h 2"/>
                <a:gd name="T1" fmla="*/ 2 h 2"/>
                <a:gd name="T2" fmla="*/ 0 h 2"/>
                <a:gd name="T3" fmla="*/ 0 h 2"/>
                <a:gd name="T4" fmla="*/ 0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0"/>
                  </a:moveTo>
                  <a:lnTo>
                    <a:pt x="0" y="2"/>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77" name="Freeform 1497">
              <a:extLst>
                <a:ext uri="{FF2B5EF4-FFF2-40B4-BE49-F238E27FC236}">
                  <a16:creationId xmlns:a16="http://schemas.microsoft.com/office/drawing/2014/main" id="{8EFA8759-D09E-4EE1-A863-F95E554867DC}"/>
                </a:ext>
              </a:extLst>
            </p:cNvPr>
            <p:cNvSpPr>
              <a:spLocks/>
            </p:cNvSpPr>
            <p:nvPr/>
          </p:nvSpPr>
          <p:spPr bwMode="auto">
            <a:xfrm>
              <a:off x="10856" y="2223"/>
              <a:ext cx="1" cy="2"/>
            </a:xfrm>
            <a:custGeom>
              <a:avLst/>
              <a:gdLst>
                <a:gd name="T0" fmla="*/ 1 w 1"/>
                <a:gd name="T1" fmla="*/ 2 h 2"/>
                <a:gd name="T2" fmla="*/ 1 w 1"/>
                <a:gd name="T3" fmla="*/ 2 h 2"/>
                <a:gd name="T4" fmla="*/ 1 w 1"/>
                <a:gd name="T5" fmla="*/ 0 h 2"/>
                <a:gd name="T6" fmla="*/ 1 w 1"/>
                <a:gd name="T7" fmla="*/ 0 h 2"/>
                <a:gd name="T8" fmla="*/ 0 w 1"/>
                <a:gd name="T9" fmla="*/ 0 h 2"/>
                <a:gd name="T10" fmla="*/ 1 w 1"/>
                <a:gd name="T11" fmla="*/ 2 h 2"/>
                <a:gd name="T12" fmla="*/ 1 w 1"/>
                <a:gd name="T13" fmla="*/ 2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2">
                  <a:moveTo>
                    <a:pt x="1" y="2"/>
                  </a:moveTo>
                  <a:lnTo>
                    <a:pt x="1" y="2"/>
                  </a:lnTo>
                  <a:lnTo>
                    <a:pt x="1" y="0"/>
                  </a:lnTo>
                  <a:lnTo>
                    <a:pt x="0" y="0"/>
                  </a:lnTo>
                  <a:lnTo>
                    <a:pt x="1"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78" name="Freeform 1498">
              <a:extLst>
                <a:ext uri="{FF2B5EF4-FFF2-40B4-BE49-F238E27FC236}">
                  <a16:creationId xmlns:a16="http://schemas.microsoft.com/office/drawing/2014/main" id="{177F50AC-669B-4AD2-9468-78F11B5BCF87}"/>
                </a:ext>
              </a:extLst>
            </p:cNvPr>
            <p:cNvSpPr>
              <a:spLocks/>
            </p:cNvSpPr>
            <p:nvPr/>
          </p:nvSpPr>
          <p:spPr bwMode="auto">
            <a:xfrm>
              <a:off x="10850" y="2236"/>
              <a:ext cx="2" cy="1"/>
            </a:xfrm>
            <a:custGeom>
              <a:avLst/>
              <a:gdLst>
                <a:gd name="T0" fmla="*/ 0 w 1"/>
                <a:gd name="T1" fmla="*/ 1 h 1"/>
                <a:gd name="T2" fmla="*/ 0 w 1"/>
                <a:gd name="T3" fmla="*/ 1 h 1"/>
                <a:gd name="T4" fmla="*/ 4 w 1"/>
                <a:gd name="T5" fmla="*/ 0 h 1"/>
                <a:gd name="T6" fmla="*/ 0 w 1"/>
                <a:gd name="T7" fmla="*/ 1 h 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 h="1">
                  <a:moveTo>
                    <a:pt x="0" y="1"/>
                  </a:moveTo>
                  <a:cubicBezTo>
                    <a:pt x="0" y="1"/>
                    <a:pt x="0" y="1"/>
                    <a:pt x="0" y="1"/>
                  </a:cubicBezTo>
                  <a:cubicBezTo>
                    <a:pt x="1" y="1"/>
                    <a:pt x="1" y="0"/>
                    <a:pt x="1" y="0"/>
                  </a:cubicBezTo>
                  <a:cubicBezTo>
                    <a:pt x="0" y="0"/>
                    <a:pt x="0" y="0"/>
                    <a:pt x="0" y="1"/>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79" name="Freeform 1499">
              <a:extLst>
                <a:ext uri="{FF2B5EF4-FFF2-40B4-BE49-F238E27FC236}">
                  <a16:creationId xmlns:a16="http://schemas.microsoft.com/office/drawing/2014/main" id="{E3ED6DDE-8D06-4596-8EFF-34E18B86514E}"/>
                </a:ext>
              </a:extLst>
            </p:cNvPr>
            <p:cNvSpPr>
              <a:spLocks/>
            </p:cNvSpPr>
            <p:nvPr/>
          </p:nvSpPr>
          <p:spPr bwMode="auto">
            <a:xfrm>
              <a:off x="10847" y="2291"/>
              <a:ext cx="2" cy="0"/>
            </a:xfrm>
            <a:custGeom>
              <a:avLst/>
              <a:gdLst>
                <a:gd name="T0" fmla="*/ 2 w 2"/>
                <a:gd name="T1" fmla="*/ 2 w 2"/>
                <a:gd name="T2" fmla="*/ 2 w 2"/>
                <a:gd name="T3" fmla="*/ 0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2" y="0"/>
                  </a:lnTo>
                  <a:lnTo>
                    <a:pt x="0" y="0"/>
                  </a:lnTo>
                  <a:lnTo>
                    <a:pt x="2"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80" name="Rectangle 1500">
              <a:extLst>
                <a:ext uri="{FF2B5EF4-FFF2-40B4-BE49-F238E27FC236}">
                  <a16:creationId xmlns:a16="http://schemas.microsoft.com/office/drawing/2014/main" id="{F5FD8971-5BAB-4F9E-8666-0D99F26A2C8B}"/>
                </a:ext>
              </a:extLst>
            </p:cNvPr>
            <p:cNvSpPr>
              <a:spLocks noChangeArrowheads="1"/>
            </p:cNvSpPr>
            <p:nvPr/>
          </p:nvSpPr>
          <p:spPr bwMode="auto">
            <a:xfrm>
              <a:off x="10847" y="2294"/>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481" name="Freeform 1501">
              <a:extLst>
                <a:ext uri="{FF2B5EF4-FFF2-40B4-BE49-F238E27FC236}">
                  <a16:creationId xmlns:a16="http://schemas.microsoft.com/office/drawing/2014/main" id="{204F1C7B-6A85-469E-8BA1-20B3C28E0174}"/>
                </a:ext>
              </a:extLst>
            </p:cNvPr>
            <p:cNvSpPr>
              <a:spLocks/>
            </p:cNvSpPr>
            <p:nvPr/>
          </p:nvSpPr>
          <p:spPr bwMode="auto">
            <a:xfrm>
              <a:off x="10847" y="2282"/>
              <a:ext cx="2" cy="2"/>
            </a:xfrm>
            <a:custGeom>
              <a:avLst/>
              <a:gdLst>
                <a:gd name="T0" fmla="*/ 0 w 2"/>
                <a:gd name="T1" fmla="*/ 2 h 2"/>
                <a:gd name="T2" fmla="*/ 0 w 2"/>
                <a:gd name="T3" fmla="*/ 2 h 2"/>
                <a:gd name="T4" fmla="*/ 2 w 2"/>
                <a:gd name="T5" fmla="*/ 2 h 2"/>
                <a:gd name="T6" fmla="*/ 0 w 2"/>
                <a:gd name="T7" fmla="*/ 0 h 2"/>
                <a:gd name="T8" fmla="*/ 0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0" y="2"/>
                  </a:lnTo>
                  <a:lnTo>
                    <a:pt x="2" y="2"/>
                  </a:ln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82" name="Rectangle 1502">
              <a:extLst>
                <a:ext uri="{FF2B5EF4-FFF2-40B4-BE49-F238E27FC236}">
                  <a16:creationId xmlns:a16="http://schemas.microsoft.com/office/drawing/2014/main" id="{97ECF3BE-1D5C-43FD-984A-9CBD40873D85}"/>
                </a:ext>
              </a:extLst>
            </p:cNvPr>
            <p:cNvSpPr>
              <a:spLocks noChangeArrowheads="1"/>
            </p:cNvSpPr>
            <p:nvPr/>
          </p:nvSpPr>
          <p:spPr bwMode="auto">
            <a:xfrm>
              <a:off x="10809" y="2275"/>
              <a:ext cx="1" cy="2"/>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483" name="Freeform 1503">
              <a:extLst>
                <a:ext uri="{FF2B5EF4-FFF2-40B4-BE49-F238E27FC236}">
                  <a16:creationId xmlns:a16="http://schemas.microsoft.com/office/drawing/2014/main" id="{3F1731E4-3758-4FE2-8C96-297AF1B54077}"/>
                </a:ext>
              </a:extLst>
            </p:cNvPr>
            <p:cNvSpPr>
              <a:spLocks/>
            </p:cNvSpPr>
            <p:nvPr/>
          </p:nvSpPr>
          <p:spPr bwMode="auto">
            <a:xfrm>
              <a:off x="10826" y="2232"/>
              <a:ext cx="2" cy="2"/>
            </a:xfrm>
            <a:custGeom>
              <a:avLst/>
              <a:gdLst>
                <a:gd name="T0" fmla="*/ 2 w 2"/>
                <a:gd name="T1" fmla="*/ 2 h 2"/>
                <a:gd name="T2" fmla="*/ 2 w 2"/>
                <a:gd name="T3" fmla="*/ 0 h 2"/>
                <a:gd name="T4" fmla="*/ 0 w 2"/>
                <a:gd name="T5" fmla="*/ 2 h 2"/>
                <a:gd name="T6" fmla="*/ 2 w 2"/>
                <a:gd name="T7" fmla="*/ 2 h 2"/>
                <a:gd name="T8" fmla="*/ 2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2"/>
                  </a:moveTo>
                  <a:lnTo>
                    <a:pt x="2" y="0"/>
                  </a:lnTo>
                  <a:lnTo>
                    <a:pt x="0" y="2"/>
                  </a:lnTo>
                  <a:lnTo>
                    <a:pt x="2"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84" name="Freeform 1504">
              <a:extLst>
                <a:ext uri="{FF2B5EF4-FFF2-40B4-BE49-F238E27FC236}">
                  <a16:creationId xmlns:a16="http://schemas.microsoft.com/office/drawing/2014/main" id="{2DF19768-D828-4C47-9327-AE2ED6E3F845}"/>
                </a:ext>
              </a:extLst>
            </p:cNvPr>
            <p:cNvSpPr>
              <a:spLocks/>
            </p:cNvSpPr>
            <p:nvPr/>
          </p:nvSpPr>
          <p:spPr bwMode="auto">
            <a:xfrm>
              <a:off x="10821" y="2275"/>
              <a:ext cx="0" cy="2"/>
            </a:xfrm>
            <a:custGeom>
              <a:avLst/>
              <a:gdLst>
                <a:gd name="T0" fmla="*/ 0 h 2"/>
                <a:gd name="T1" fmla="*/ 0 h 2"/>
                <a:gd name="T2" fmla="*/ 2 h 2"/>
                <a:gd name="T3" fmla="*/ 0 h 2"/>
                <a:gd name="T4" fmla="*/ 0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0"/>
                  </a:moveTo>
                  <a:lnTo>
                    <a:pt x="0" y="0"/>
                  </a:lnTo>
                  <a:lnTo>
                    <a:pt x="0" y="2"/>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85" name="Freeform 1505">
              <a:extLst>
                <a:ext uri="{FF2B5EF4-FFF2-40B4-BE49-F238E27FC236}">
                  <a16:creationId xmlns:a16="http://schemas.microsoft.com/office/drawing/2014/main" id="{9C0C412B-6C67-4450-A9BB-040F88738695}"/>
                </a:ext>
              </a:extLst>
            </p:cNvPr>
            <p:cNvSpPr>
              <a:spLocks/>
            </p:cNvSpPr>
            <p:nvPr/>
          </p:nvSpPr>
          <p:spPr bwMode="auto">
            <a:xfrm>
              <a:off x="10824" y="2273"/>
              <a:ext cx="2" cy="4"/>
            </a:xfrm>
            <a:custGeom>
              <a:avLst/>
              <a:gdLst>
                <a:gd name="T0" fmla="*/ 4 w 1"/>
                <a:gd name="T1" fmla="*/ 0 h 2"/>
                <a:gd name="T2" fmla="*/ 0 w 1"/>
                <a:gd name="T3" fmla="*/ 4 h 2"/>
                <a:gd name="T4" fmla="*/ 4 w 1"/>
                <a:gd name="T5" fmla="*/ 8 h 2"/>
                <a:gd name="T6" fmla="*/ 4 w 1"/>
                <a:gd name="T7" fmla="*/ 4 h 2"/>
                <a:gd name="T8" fmla="*/ 4 w 1"/>
                <a:gd name="T9" fmla="*/ 4 h 2"/>
                <a:gd name="T10" fmla="*/ 4 w 1"/>
                <a:gd name="T11" fmla="*/ 0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2">
                  <a:moveTo>
                    <a:pt x="1" y="0"/>
                  </a:moveTo>
                  <a:cubicBezTo>
                    <a:pt x="0" y="1"/>
                    <a:pt x="0" y="1"/>
                    <a:pt x="0" y="1"/>
                  </a:cubicBezTo>
                  <a:cubicBezTo>
                    <a:pt x="0" y="1"/>
                    <a:pt x="0" y="2"/>
                    <a:pt x="1" y="2"/>
                  </a:cubicBezTo>
                  <a:cubicBezTo>
                    <a:pt x="1" y="2"/>
                    <a:pt x="1" y="2"/>
                    <a:pt x="1" y="1"/>
                  </a:cubicBezTo>
                  <a:cubicBezTo>
                    <a:pt x="1" y="1"/>
                    <a:pt x="1" y="1"/>
                    <a:pt x="1" y="1"/>
                  </a:cubicBezTo>
                  <a:lnTo>
                    <a:pt x="1"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86" name="Freeform 1506">
              <a:extLst>
                <a:ext uri="{FF2B5EF4-FFF2-40B4-BE49-F238E27FC236}">
                  <a16:creationId xmlns:a16="http://schemas.microsoft.com/office/drawing/2014/main" id="{28506B88-4F1B-4EE9-AE99-A737B8CD3D39}"/>
                </a:ext>
              </a:extLst>
            </p:cNvPr>
            <p:cNvSpPr>
              <a:spLocks/>
            </p:cNvSpPr>
            <p:nvPr/>
          </p:nvSpPr>
          <p:spPr bwMode="auto">
            <a:xfrm>
              <a:off x="10824" y="2251"/>
              <a:ext cx="2" cy="3"/>
            </a:xfrm>
            <a:custGeom>
              <a:avLst/>
              <a:gdLst>
                <a:gd name="T0" fmla="*/ 0 w 2"/>
                <a:gd name="T1" fmla="*/ 3 h 3"/>
                <a:gd name="T2" fmla="*/ 0 w 2"/>
                <a:gd name="T3" fmla="*/ 3 h 3"/>
                <a:gd name="T4" fmla="*/ 0 w 2"/>
                <a:gd name="T5" fmla="*/ 3 h 3"/>
                <a:gd name="T6" fmla="*/ 2 w 2"/>
                <a:gd name="T7" fmla="*/ 2 h 3"/>
                <a:gd name="T8" fmla="*/ 2 w 2"/>
                <a:gd name="T9" fmla="*/ 2 h 3"/>
                <a:gd name="T10" fmla="*/ 2 w 2"/>
                <a:gd name="T11" fmla="*/ 0 h 3"/>
                <a:gd name="T12" fmla="*/ 0 w 2"/>
                <a:gd name="T13" fmla="*/ 2 h 3"/>
                <a:gd name="T14" fmla="*/ 0 w 2"/>
                <a:gd name="T15" fmla="*/ 3 h 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3">
                  <a:moveTo>
                    <a:pt x="0" y="3"/>
                  </a:moveTo>
                  <a:lnTo>
                    <a:pt x="0" y="3"/>
                  </a:lnTo>
                  <a:lnTo>
                    <a:pt x="2" y="2"/>
                  </a:lnTo>
                  <a:lnTo>
                    <a:pt x="2" y="0"/>
                  </a:lnTo>
                  <a:lnTo>
                    <a:pt x="0" y="2"/>
                  </a:lnTo>
                  <a:lnTo>
                    <a:pt x="0" y="3"/>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87" name="Freeform 1507">
              <a:extLst>
                <a:ext uri="{FF2B5EF4-FFF2-40B4-BE49-F238E27FC236}">
                  <a16:creationId xmlns:a16="http://schemas.microsoft.com/office/drawing/2014/main" id="{7339CBD8-5BA9-441F-9C86-6318232E3588}"/>
                </a:ext>
              </a:extLst>
            </p:cNvPr>
            <p:cNvSpPr>
              <a:spLocks/>
            </p:cNvSpPr>
            <p:nvPr/>
          </p:nvSpPr>
          <p:spPr bwMode="auto">
            <a:xfrm>
              <a:off x="10824" y="2260"/>
              <a:ext cx="2" cy="1"/>
            </a:xfrm>
            <a:custGeom>
              <a:avLst/>
              <a:gdLst>
                <a:gd name="T0" fmla="*/ 0 w 1"/>
                <a:gd name="T1" fmla="*/ 0 h 1"/>
                <a:gd name="T2" fmla="*/ 4 w 1"/>
                <a:gd name="T3" fmla="*/ 1 h 1"/>
                <a:gd name="T4" fmla="*/ 4 w 1"/>
                <a:gd name="T5" fmla="*/ 0 h 1"/>
                <a:gd name="T6" fmla="*/ 4 w 1"/>
                <a:gd name="T7" fmla="*/ 0 h 1"/>
                <a:gd name="T8" fmla="*/ 0 w 1"/>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0" y="0"/>
                  </a:moveTo>
                  <a:cubicBezTo>
                    <a:pt x="0" y="1"/>
                    <a:pt x="1" y="1"/>
                    <a:pt x="1" y="1"/>
                  </a:cubicBezTo>
                  <a:cubicBezTo>
                    <a:pt x="1" y="0"/>
                    <a:pt x="1" y="0"/>
                    <a:pt x="1" y="0"/>
                  </a:cubicBezTo>
                  <a:cubicBezTo>
                    <a:pt x="1" y="0"/>
                    <a:pt x="1" y="0"/>
                    <a:pt x="1" y="0"/>
                  </a:cubicBezTo>
                  <a:cubicBezTo>
                    <a:pt x="0" y="0"/>
                    <a:pt x="0" y="0"/>
                    <a:pt x="0" y="0"/>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88" name="Freeform 1508">
              <a:extLst>
                <a:ext uri="{FF2B5EF4-FFF2-40B4-BE49-F238E27FC236}">
                  <a16:creationId xmlns:a16="http://schemas.microsoft.com/office/drawing/2014/main" id="{212F57A2-3CA9-4636-BC46-A489C93258FD}"/>
                </a:ext>
              </a:extLst>
            </p:cNvPr>
            <p:cNvSpPr>
              <a:spLocks/>
            </p:cNvSpPr>
            <p:nvPr/>
          </p:nvSpPr>
          <p:spPr bwMode="auto">
            <a:xfrm>
              <a:off x="10826" y="2241"/>
              <a:ext cx="2" cy="0"/>
            </a:xfrm>
            <a:custGeom>
              <a:avLst/>
              <a:gdLst>
                <a:gd name="T0" fmla="*/ 0 w 2"/>
                <a:gd name="T1" fmla="*/ 2 w 2"/>
                <a:gd name="T2" fmla="*/ 2 w 2"/>
                <a:gd name="T3" fmla="*/ 2 w 2"/>
                <a:gd name="T4" fmla="*/ 0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0" y="0"/>
                  </a:moveTo>
                  <a:lnTo>
                    <a:pt x="2" y="0"/>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89" name="Freeform 1509">
              <a:extLst>
                <a:ext uri="{FF2B5EF4-FFF2-40B4-BE49-F238E27FC236}">
                  <a16:creationId xmlns:a16="http://schemas.microsoft.com/office/drawing/2014/main" id="{B788EDC4-BA02-4B8E-A054-1DD51579341A}"/>
                </a:ext>
              </a:extLst>
            </p:cNvPr>
            <p:cNvSpPr>
              <a:spLocks/>
            </p:cNvSpPr>
            <p:nvPr/>
          </p:nvSpPr>
          <p:spPr bwMode="auto">
            <a:xfrm>
              <a:off x="10812" y="2244"/>
              <a:ext cx="2" cy="2"/>
            </a:xfrm>
            <a:custGeom>
              <a:avLst/>
              <a:gdLst>
                <a:gd name="T0" fmla="*/ 0 w 2"/>
                <a:gd name="T1" fmla="*/ 2 h 2"/>
                <a:gd name="T2" fmla="*/ 2 w 2"/>
                <a:gd name="T3" fmla="*/ 2 h 2"/>
                <a:gd name="T4" fmla="*/ 2 w 2"/>
                <a:gd name="T5" fmla="*/ 0 h 2"/>
                <a:gd name="T6" fmla="*/ 0 w 2"/>
                <a:gd name="T7" fmla="*/ 0 h 2"/>
                <a:gd name="T8" fmla="*/ 0 w 2"/>
                <a:gd name="T9" fmla="*/ 2 h 2"/>
                <a:gd name="T10" fmla="*/ 0 w 2"/>
                <a:gd name="T11" fmla="*/ 2 h 2"/>
                <a:gd name="T12" fmla="*/ 0 w 2"/>
                <a:gd name="T13" fmla="*/ 2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0" y="2"/>
                  </a:moveTo>
                  <a:lnTo>
                    <a:pt x="2" y="2"/>
                  </a:lnTo>
                  <a:lnTo>
                    <a:pt x="2" y="0"/>
                  </a:ln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90" name="Rectangle 1510">
              <a:extLst>
                <a:ext uri="{FF2B5EF4-FFF2-40B4-BE49-F238E27FC236}">
                  <a16:creationId xmlns:a16="http://schemas.microsoft.com/office/drawing/2014/main" id="{86C79F19-C190-433A-B6C1-5331B6CD4E26}"/>
                </a:ext>
              </a:extLst>
            </p:cNvPr>
            <p:cNvSpPr>
              <a:spLocks noChangeArrowheads="1"/>
            </p:cNvSpPr>
            <p:nvPr/>
          </p:nvSpPr>
          <p:spPr bwMode="auto">
            <a:xfrm>
              <a:off x="10828" y="2270"/>
              <a:ext cx="1" cy="2"/>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491" name="Freeform 1511">
              <a:extLst>
                <a:ext uri="{FF2B5EF4-FFF2-40B4-BE49-F238E27FC236}">
                  <a16:creationId xmlns:a16="http://schemas.microsoft.com/office/drawing/2014/main" id="{CE290E22-748C-423C-8625-BCCFFCC8F66E}"/>
                </a:ext>
              </a:extLst>
            </p:cNvPr>
            <p:cNvSpPr>
              <a:spLocks/>
            </p:cNvSpPr>
            <p:nvPr/>
          </p:nvSpPr>
          <p:spPr bwMode="auto">
            <a:xfrm>
              <a:off x="10814" y="2265"/>
              <a:ext cx="2" cy="2"/>
            </a:xfrm>
            <a:custGeom>
              <a:avLst/>
              <a:gdLst>
                <a:gd name="T0" fmla="*/ 0 w 2"/>
                <a:gd name="T1" fmla="*/ 2 h 2"/>
                <a:gd name="T2" fmla="*/ 0 w 2"/>
                <a:gd name="T3" fmla="*/ 2 h 2"/>
                <a:gd name="T4" fmla="*/ 2 w 2"/>
                <a:gd name="T5" fmla="*/ 0 h 2"/>
                <a:gd name="T6" fmla="*/ 0 w 2"/>
                <a:gd name="T7" fmla="*/ 0 h 2"/>
                <a:gd name="T8" fmla="*/ 0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0" y="2"/>
                  </a:lnTo>
                  <a:lnTo>
                    <a:pt x="2" y="0"/>
                  </a:ln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92" name="Rectangle 1512">
              <a:extLst>
                <a:ext uri="{FF2B5EF4-FFF2-40B4-BE49-F238E27FC236}">
                  <a16:creationId xmlns:a16="http://schemas.microsoft.com/office/drawing/2014/main" id="{11644A58-3D96-4B26-84D7-27212CFCDBE2}"/>
                </a:ext>
              </a:extLst>
            </p:cNvPr>
            <p:cNvSpPr>
              <a:spLocks noChangeArrowheads="1"/>
            </p:cNvSpPr>
            <p:nvPr/>
          </p:nvSpPr>
          <p:spPr bwMode="auto">
            <a:xfrm>
              <a:off x="10814" y="2248"/>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493" name="Freeform 1513">
              <a:extLst>
                <a:ext uri="{FF2B5EF4-FFF2-40B4-BE49-F238E27FC236}">
                  <a16:creationId xmlns:a16="http://schemas.microsoft.com/office/drawing/2014/main" id="{55461C18-77D0-4082-81BF-69F79949C5D5}"/>
                </a:ext>
              </a:extLst>
            </p:cNvPr>
            <p:cNvSpPr>
              <a:spLocks/>
            </p:cNvSpPr>
            <p:nvPr/>
          </p:nvSpPr>
          <p:spPr bwMode="auto">
            <a:xfrm>
              <a:off x="10819" y="2265"/>
              <a:ext cx="0" cy="2"/>
            </a:xfrm>
            <a:custGeom>
              <a:avLst/>
              <a:gdLst>
                <a:gd name="T0" fmla="*/ 2 h 2"/>
                <a:gd name="T1" fmla="*/ 2 h 2"/>
                <a:gd name="T2" fmla="*/ 0 h 2"/>
                <a:gd name="T3" fmla="*/ 0 h 2"/>
                <a:gd name="T4" fmla="*/ 0 h 2"/>
                <a:gd name="T5" fmla="*/ 2 h 2"/>
                <a:gd name="T6" fmla="*/ 0 60000 65536"/>
                <a:gd name="T7" fmla="*/ 0 60000 65536"/>
                <a:gd name="T8" fmla="*/ 0 60000 65536"/>
                <a:gd name="T9" fmla="*/ 0 60000 65536"/>
                <a:gd name="T10" fmla="*/ 0 60000 65536"/>
                <a:gd name="T11" fmla="*/ 0 60000 65536"/>
              </a:gdLst>
              <a:ahLst/>
              <a:cxnLst>
                <a:cxn ang="T6">
                  <a:pos x="0" y="T0"/>
                </a:cxn>
                <a:cxn ang="T7">
                  <a:pos x="0" y="T1"/>
                </a:cxn>
                <a:cxn ang="T8">
                  <a:pos x="0" y="T2"/>
                </a:cxn>
                <a:cxn ang="T9">
                  <a:pos x="0" y="T3"/>
                </a:cxn>
                <a:cxn ang="T10">
                  <a:pos x="0" y="T4"/>
                </a:cxn>
                <a:cxn ang="T11">
                  <a:pos x="0" y="T5"/>
                </a:cxn>
              </a:cxnLst>
              <a:rect l="0" t="0" r="r" b="b"/>
              <a:pathLst>
                <a:path h="2">
                  <a:moveTo>
                    <a:pt x="0" y="2"/>
                  </a:moveTo>
                  <a:lnTo>
                    <a:pt x="0" y="2"/>
                  </a:ln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94" name="Rectangle 1514">
              <a:extLst>
                <a:ext uri="{FF2B5EF4-FFF2-40B4-BE49-F238E27FC236}">
                  <a16:creationId xmlns:a16="http://schemas.microsoft.com/office/drawing/2014/main" id="{4E8D041E-D636-46DC-A8C8-317648A23C43}"/>
                </a:ext>
              </a:extLst>
            </p:cNvPr>
            <p:cNvSpPr>
              <a:spLocks noChangeArrowheads="1"/>
            </p:cNvSpPr>
            <p:nvPr/>
          </p:nvSpPr>
          <p:spPr bwMode="auto">
            <a:xfrm>
              <a:off x="10819" y="2265"/>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495" name="Freeform 1515">
              <a:extLst>
                <a:ext uri="{FF2B5EF4-FFF2-40B4-BE49-F238E27FC236}">
                  <a16:creationId xmlns:a16="http://schemas.microsoft.com/office/drawing/2014/main" id="{9129C10D-784A-4201-BD21-DF5A1756D125}"/>
                </a:ext>
              </a:extLst>
            </p:cNvPr>
            <p:cNvSpPr>
              <a:spLocks/>
            </p:cNvSpPr>
            <p:nvPr/>
          </p:nvSpPr>
          <p:spPr bwMode="auto">
            <a:xfrm>
              <a:off x="10831" y="2232"/>
              <a:ext cx="2" cy="4"/>
            </a:xfrm>
            <a:custGeom>
              <a:avLst/>
              <a:gdLst>
                <a:gd name="T0" fmla="*/ 4 w 1"/>
                <a:gd name="T1" fmla="*/ 8 h 2"/>
                <a:gd name="T2" fmla="*/ 4 w 1"/>
                <a:gd name="T3" fmla="*/ 4 h 2"/>
                <a:gd name="T4" fmla="*/ 4 w 1"/>
                <a:gd name="T5" fmla="*/ 0 h 2"/>
                <a:gd name="T6" fmla="*/ 0 w 1"/>
                <a:gd name="T7" fmla="*/ 0 h 2"/>
                <a:gd name="T8" fmla="*/ 0 w 1"/>
                <a:gd name="T9" fmla="*/ 4 h 2"/>
                <a:gd name="T10" fmla="*/ 0 w 1"/>
                <a:gd name="T11" fmla="*/ 8 h 2"/>
                <a:gd name="T12" fmla="*/ 4 w 1"/>
                <a:gd name="T13" fmla="*/ 8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2">
                  <a:moveTo>
                    <a:pt x="1" y="2"/>
                  </a:moveTo>
                  <a:cubicBezTo>
                    <a:pt x="1" y="1"/>
                    <a:pt x="1" y="1"/>
                    <a:pt x="1" y="1"/>
                  </a:cubicBezTo>
                  <a:cubicBezTo>
                    <a:pt x="1" y="0"/>
                    <a:pt x="1" y="0"/>
                    <a:pt x="1" y="0"/>
                  </a:cubicBezTo>
                  <a:cubicBezTo>
                    <a:pt x="1" y="0"/>
                    <a:pt x="1" y="0"/>
                    <a:pt x="0" y="0"/>
                  </a:cubicBezTo>
                  <a:cubicBezTo>
                    <a:pt x="0" y="0"/>
                    <a:pt x="0" y="0"/>
                    <a:pt x="0" y="1"/>
                  </a:cubicBezTo>
                  <a:cubicBezTo>
                    <a:pt x="0" y="2"/>
                    <a:pt x="0" y="2"/>
                    <a:pt x="0" y="2"/>
                  </a:cubicBezTo>
                  <a:lnTo>
                    <a:pt x="1"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96" name="Rectangle 1516">
              <a:extLst>
                <a:ext uri="{FF2B5EF4-FFF2-40B4-BE49-F238E27FC236}">
                  <a16:creationId xmlns:a16="http://schemas.microsoft.com/office/drawing/2014/main" id="{48F758E9-39B2-40D7-9813-D1A02AB52F09}"/>
                </a:ext>
              </a:extLst>
            </p:cNvPr>
            <p:cNvSpPr>
              <a:spLocks noChangeArrowheads="1"/>
            </p:cNvSpPr>
            <p:nvPr/>
          </p:nvSpPr>
          <p:spPr bwMode="auto">
            <a:xfrm>
              <a:off x="10821" y="2261"/>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497" name="Freeform 1517">
              <a:extLst>
                <a:ext uri="{FF2B5EF4-FFF2-40B4-BE49-F238E27FC236}">
                  <a16:creationId xmlns:a16="http://schemas.microsoft.com/office/drawing/2014/main" id="{BA53E590-FA18-4996-AD8A-15BC69549EF0}"/>
                </a:ext>
              </a:extLst>
            </p:cNvPr>
            <p:cNvSpPr>
              <a:spLocks/>
            </p:cNvSpPr>
            <p:nvPr/>
          </p:nvSpPr>
          <p:spPr bwMode="auto">
            <a:xfrm>
              <a:off x="10819" y="2265"/>
              <a:ext cx="2" cy="0"/>
            </a:xfrm>
            <a:custGeom>
              <a:avLst/>
              <a:gdLst>
                <a:gd name="T0" fmla="*/ 2 w 2"/>
                <a:gd name="T1" fmla="*/ 2 w 2"/>
                <a:gd name="T2" fmla="*/ 2 w 2"/>
                <a:gd name="T3" fmla="*/ 2 w 2"/>
                <a:gd name="T4" fmla="*/ 0 w 2"/>
                <a:gd name="T5" fmla="*/ 2 w 2"/>
                <a:gd name="T6" fmla="*/ 0 60000 65536"/>
                <a:gd name="T7" fmla="*/ 0 60000 65536"/>
                <a:gd name="T8" fmla="*/ 0 60000 65536"/>
                <a:gd name="T9" fmla="*/ 0 60000 65536"/>
                <a:gd name="T10" fmla="*/ 0 60000 65536"/>
                <a:gd name="T11" fmla="*/ 0 60000 65536"/>
              </a:gdLst>
              <a:ahLst/>
              <a:cxnLst>
                <a:cxn ang="T6">
                  <a:pos x="T0" y="0"/>
                </a:cxn>
                <a:cxn ang="T7">
                  <a:pos x="T1" y="0"/>
                </a:cxn>
                <a:cxn ang="T8">
                  <a:pos x="T2" y="0"/>
                </a:cxn>
                <a:cxn ang="T9">
                  <a:pos x="T3" y="0"/>
                </a:cxn>
                <a:cxn ang="T10">
                  <a:pos x="T4" y="0"/>
                </a:cxn>
                <a:cxn ang="T11">
                  <a:pos x="T5" y="0"/>
                </a:cxn>
              </a:cxnLst>
              <a:rect l="0" t="0" r="r" b="b"/>
              <a:pathLst>
                <a:path w="2">
                  <a:moveTo>
                    <a:pt x="2" y="0"/>
                  </a:moveTo>
                  <a:lnTo>
                    <a:pt x="2" y="0"/>
                  </a:lnTo>
                  <a:lnTo>
                    <a:pt x="0" y="0"/>
                  </a:lnTo>
                  <a:lnTo>
                    <a:pt x="2"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98" name="Freeform 1518">
              <a:extLst>
                <a:ext uri="{FF2B5EF4-FFF2-40B4-BE49-F238E27FC236}">
                  <a16:creationId xmlns:a16="http://schemas.microsoft.com/office/drawing/2014/main" id="{AC33B7DC-3918-4722-AF23-A6DB7A627634}"/>
                </a:ext>
              </a:extLst>
            </p:cNvPr>
            <p:cNvSpPr>
              <a:spLocks/>
            </p:cNvSpPr>
            <p:nvPr/>
          </p:nvSpPr>
          <p:spPr bwMode="auto">
            <a:xfrm>
              <a:off x="10821" y="2282"/>
              <a:ext cx="0" cy="2"/>
            </a:xfrm>
            <a:custGeom>
              <a:avLst/>
              <a:gdLst>
                <a:gd name="T0" fmla="*/ 2 h 2"/>
                <a:gd name="T1" fmla="*/ 2 h 2"/>
                <a:gd name="T2" fmla="*/ 0 h 2"/>
                <a:gd name="T3" fmla="*/ 2 h 2"/>
                <a:gd name="T4" fmla="*/ 2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2"/>
                  </a:moveTo>
                  <a:lnTo>
                    <a:pt x="0" y="2"/>
                  </a:ln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99" name="Rectangle 1519">
              <a:extLst>
                <a:ext uri="{FF2B5EF4-FFF2-40B4-BE49-F238E27FC236}">
                  <a16:creationId xmlns:a16="http://schemas.microsoft.com/office/drawing/2014/main" id="{05D68642-A31F-44F5-980F-8B5FE00A239A}"/>
                </a:ext>
              </a:extLst>
            </p:cNvPr>
            <p:cNvSpPr>
              <a:spLocks noChangeArrowheads="1"/>
            </p:cNvSpPr>
            <p:nvPr/>
          </p:nvSpPr>
          <p:spPr bwMode="auto">
            <a:xfrm>
              <a:off x="10821" y="2253"/>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500" name="Freeform 1520">
              <a:extLst>
                <a:ext uri="{FF2B5EF4-FFF2-40B4-BE49-F238E27FC236}">
                  <a16:creationId xmlns:a16="http://schemas.microsoft.com/office/drawing/2014/main" id="{B46B197F-E219-4493-8CA9-B89EC76B8A27}"/>
                </a:ext>
              </a:extLst>
            </p:cNvPr>
            <p:cNvSpPr>
              <a:spLocks/>
            </p:cNvSpPr>
            <p:nvPr/>
          </p:nvSpPr>
          <p:spPr bwMode="auto">
            <a:xfrm>
              <a:off x="10828" y="2254"/>
              <a:ext cx="0" cy="4"/>
            </a:xfrm>
            <a:custGeom>
              <a:avLst/>
              <a:gdLst>
                <a:gd name="T0" fmla="*/ 4 h 2"/>
                <a:gd name="T1" fmla="*/ 4 h 2"/>
                <a:gd name="T2" fmla="*/ 8 h 2"/>
                <a:gd name="T3" fmla="*/ 4 h 2"/>
                <a:gd name="T4" fmla="*/ 4 h 2"/>
                <a:gd name="T5" fmla="*/ 0 h 2"/>
                <a:gd name="T6" fmla="*/ 4 h 2"/>
                <a:gd name="T7" fmla="*/ 0 60000 65536"/>
                <a:gd name="T8" fmla="*/ 0 60000 65536"/>
                <a:gd name="T9" fmla="*/ 0 60000 65536"/>
                <a:gd name="T10" fmla="*/ 0 60000 65536"/>
                <a:gd name="T11" fmla="*/ 0 60000 65536"/>
                <a:gd name="T12" fmla="*/ 0 60000 65536"/>
                <a:gd name="T13" fmla="*/ 0 60000 65536"/>
              </a:gdLst>
              <a:ahLst/>
              <a:cxnLst>
                <a:cxn ang="T7">
                  <a:pos x="0" y="T0"/>
                </a:cxn>
                <a:cxn ang="T8">
                  <a:pos x="0" y="T1"/>
                </a:cxn>
                <a:cxn ang="T9">
                  <a:pos x="0" y="T2"/>
                </a:cxn>
                <a:cxn ang="T10">
                  <a:pos x="0" y="T3"/>
                </a:cxn>
                <a:cxn ang="T11">
                  <a:pos x="0" y="T4"/>
                </a:cxn>
                <a:cxn ang="T12">
                  <a:pos x="0" y="T5"/>
                </a:cxn>
                <a:cxn ang="T13">
                  <a:pos x="0" y="T6"/>
                </a:cxn>
              </a:cxnLst>
              <a:rect l="0" t="0" r="r" b="b"/>
              <a:pathLst>
                <a:path h="2">
                  <a:moveTo>
                    <a:pt x="0" y="1"/>
                  </a:moveTo>
                  <a:cubicBezTo>
                    <a:pt x="0" y="1"/>
                    <a:pt x="0" y="1"/>
                    <a:pt x="0" y="1"/>
                  </a:cubicBezTo>
                  <a:cubicBezTo>
                    <a:pt x="0" y="2"/>
                    <a:pt x="0" y="2"/>
                    <a:pt x="0" y="2"/>
                  </a:cubicBezTo>
                  <a:cubicBezTo>
                    <a:pt x="0" y="1"/>
                    <a:pt x="0" y="1"/>
                    <a:pt x="0" y="1"/>
                  </a:cubicBezTo>
                  <a:cubicBezTo>
                    <a:pt x="0" y="1"/>
                    <a:pt x="0" y="1"/>
                    <a:pt x="0" y="1"/>
                  </a:cubicBezTo>
                  <a:cubicBezTo>
                    <a:pt x="0" y="0"/>
                    <a:pt x="0" y="0"/>
                    <a:pt x="0" y="0"/>
                  </a:cubicBezTo>
                  <a:lnTo>
                    <a:pt x="0"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01" name="Freeform 1521">
              <a:extLst>
                <a:ext uri="{FF2B5EF4-FFF2-40B4-BE49-F238E27FC236}">
                  <a16:creationId xmlns:a16="http://schemas.microsoft.com/office/drawing/2014/main" id="{9AA177BA-8AD8-44C4-8F2B-89CF812C8236}"/>
                </a:ext>
              </a:extLst>
            </p:cNvPr>
            <p:cNvSpPr>
              <a:spLocks/>
            </p:cNvSpPr>
            <p:nvPr/>
          </p:nvSpPr>
          <p:spPr bwMode="auto">
            <a:xfrm>
              <a:off x="10833" y="2273"/>
              <a:ext cx="2" cy="2"/>
            </a:xfrm>
            <a:custGeom>
              <a:avLst/>
              <a:gdLst>
                <a:gd name="T0" fmla="*/ 0 w 2"/>
                <a:gd name="T1" fmla="*/ 0 h 2"/>
                <a:gd name="T2" fmla="*/ 0 w 2"/>
                <a:gd name="T3" fmla="*/ 0 h 2"/>
                <a:gd name="T4" fmla="*/ 2 w 2"/>
                <a:gd name="T5" fmla="*/ 2 h 2"/>
                <a:gd name="T6" fmla="*/ 2 w 2"/>
                <a:gd name="T7" fmla="*/ 2 h 2"/>
                <a:gd name="T8" fmla="*/ 2 w 2"/>
                <a:gd name="T9" fmla="*/ 2 h 2"/>
                <a:gd name="T10" fmla="*/ 0 w 2"/>
                <a:gd name="T11" fmla="*/ 0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2">
                  <a:moveTo>
                    <a:pt x="0" y="0"/>
                  </a:moveTo>
                  <a:lnTo>
                    <a:pt x="0" y="0"/>
                  </a:lnTo>
                  <a:lnTo>
                    <a:pt x="2" y="2"/>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02" name="Rectangle 1522">
              <a:extLst>
                <a:ext uri="{FF2B5EF4-FFF2-40B4-BE49-F238E27FC236}">
                  <a16:creationId xmlns:a16="http://schemas.microsoft.com/office/drawing/2014/main" id="{138F2455-3E20-4E0B-AFAC-D57CF263010E}"/>
                </a:ext>
              </a:extLst>
            </p:cNvPr>
            <p:cNvSpPr>
              <a:spLocks noChangeArrowheads="1"/>
            </p:cNvSpPr>
            <p:nvPr/>
          </p:nvSpPr>
          <p:spPr bwMode="auto">
            <a:xfrm>
              <a:off x="10835" y="2275"/>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503" name="Rectangle 1523">
              <a:extLst>
                <a:ext uri="{FF2B5EF4-FFF2-40B4-BE49-F238E27FC236}">
                  <a16:creationId xmlns:a16="http://schemas.microsoft.com/office/drawing/2014/main" id="{5B637CD9-8B6C-4041-A366-3C531A334332}"/>
                </a:ext>
              </a:extLst>
            </p:cNvPr>
            <p:cNvSpPr>
              <a:spLocks noChangeArrowheads="1"/>
            </p:cNvSpPr>
            <p:nvPr/>
          </p:nvSpPr>
          <p:spPr bwMode="auto">
            <a:xfrm>
              <a:off x="10835" y="2275"/>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504" name="Rectangle 1524">
              <a:extLst>
                <a:ext uri="{FF2B5EF4-FFF2-40B4-BE49-F238E27FC236}">
                  <a16:creationId xmlns:a16="http://schemas.microsoft.com/office/drawing/2014/main" id="{61C1D26B-6D5D-41ED-9871-B4FEE6AA5EEF}"/>
                </a:ext>
              </a:extLst>
            </p:cNvPr>
            <p:cNvSpPr>
              <a:spLocks noChangeArrowheads="1"/>
            </p:cNvSpPr>
            <p:nvPr/>
          </p:nvSpPr>
          <p:spPr bwMode="auto">
            <a:xfrm>
              <a:off x="10835" y="2282"/>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505" name="Rectangle 1525">
              <a:extLst>
                <a:ext uri="{FF2B5EF4-FFF2-40B4-BE49-F238E27FC236}">
                  <a16:creationId xmlns:a16="http://schemas.microsoft.com/office/drawing/2014/main" id="{49E049B5-1BA7-40AB-B1EF-8C2F8238E152}"/>
                </a:ext>
              </a:extLst>
            </p:cNvPr>
            <p:cNvSpPr>
              <a:spLocks noChangeArrowheads="1"/>
            </p:cNvSpPr>
            <p:nvPr/>
          </p:nvSpPr>
          <p:spPr bwMode="auto">
            <a:xfrm>
              <a:off x="10833" y="2267"/>
              <a:ext cx="2"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506" name="Freeform 1526">
              <a:extLst>
                <a:ext uri="{FF2B5EF4-FFF2-40B4-BE49-F238E27FC236}">
                  <a16:creationId xmlns:a16="http://schemas.microsoft.com/office/drawing/2014/main" id="{C507A16C-93C0-44CC-A5AB-F848AEC0A99C}"/>
                </a:ext>
              </a:extLst>
            </p:cNvPr>
            <p:cNvSpPr>
              <a:spLocks/>
            </p:cNvSpPr>
            <p:nvPr/>
          </p:nvSpPr>
          <p:spPr bwMode="auto">
            <a:xfrm>
              <a:off x="10835" y="2289"/>
              <a:ext cx="0" cy="2"/>
            </a:xfrm>
            <a:custGeom>
              <a:avLst/>
              <a:gdLst>
                <a:gd name="T0" fmla="*/ 0 h 2"/>
                <a:gd name="T1" fmla="*/ 0 h 2"/>
                <a:gd name="T2" fmla="*/ 2 h 2"/>
                <a:gd name="T3" fmla="*/ 2 h 2"/>
                <a:gd name="T4" fmla="*/ 0 h 2"/>
                <a:gd name="T5" fmla="*/ 0 h 2"/>
                <a:gd name="T6" fmla="*/ 0 60000 65536"/>
                <a:gd name="T7" fmla="*/ 0 60000 65536"/>
                <a:gd name="T8" fmla="*/ 0 60000 65536"/>
                <a:gd name="T9" fmla="*/ 0 60000 65536"/>
                <a:gd name="T10" fmla="*/ 0 60000 65536"/>
                <a:gd name="T11" fmla="*/ 0 60000 65536"/>
              </a:gdLst>
              <a:ahLst/>
              <a:cxnLst>
                <a:cxn ang="T6">
                  <a:pos x="0" y="T0"/>
                </a:cxn>
                <a:cxn ang="T7">
                  <a:pos x="0" y="T1"/>
                </a:cxn>
                <a:cxn ang="T8">
                  <a:pos x="0" y="T2"/>
                </a:cxn>
                <a:cxn ang="T9">
                  <a:pos x="0" y="T3"/>
                </a:cxn>
                <a:cxn ang="T10">
                  <a:pos x="0" y="T4"/>
                </a:cxn>
                <a:cxn ang="T11">
                  <a:pos x="0" y="T5"/>
                </a:cxn>
              </a:cxnLst>
              <a:rect l="0" t="0" r="r" b="b"/>
              <a:pathLst>
                <a:path h="2">
                  <a:moveTo>
                    <a:pt x="0" y="0"/>
                  </a:moveTo>
                  <a:lnTo>
                    <a:pt x="0" y="0"/>
                  </a:lnTo>
                  <a:lnTo>
                    <a:pt x="0" y="2"/>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07" name="Freeform 1527">
              <a:extLst>
                <a:ext uri="{FF2B5EF4-FFF2-40B4-BE49-F238E27FC236}">
                  <a16:creationId xmlns:a16="http://schemas.microsoft.com/office/drawing/2014/main" id="{5A522385-9F8F-44F9-BCB2-E3FC6070C6FC}"/>
                </a:ext>
              </a:extLst>
            </p:cNvPr>
            <p:cNvSpPr>
              <a:spLocks/>
            </p:cNvSpPr>
            <p:nvPr/>
          </p:nvSpPr>
          <p:spPr bwMode="auto">
            <a:xfrm>
              <a:off x="10824" y="2230"/>
              <a:ext cx="0" cy="0"/>
            </a:xfrm>
            <a:custGeom>
              <a:avLst/>
              <a:gdLst>
                <a:gd name="T0" fmla="*/ 0 60000 65536"/>
                <a:gd name="T1" fmla="*/ 0 60000 65536"/>
                <a:gd name="T2" fmla="*/ 0 60000 65536"/>
                <a:gd name="T3" fmla="*/ 0 60000 65536"/>
                <a:gd name="T4" fmla="*/ 0 60000 65536"/>
                <a:gd name="T5" fmla="*/ 0 60000 65536"/>
              </a:gdLst>
              <a:ahLst/>
              <a:cxnLst>
                <a:cxn ang="T0">
                  <a:pos x="0" y="0"/>
                </a:cxn>
                <a:cxn ang="T1">
                  <a:pos x="0" y="0"/>
                </a:cxn>
                <a:cxn ang="T2">
                  <a:pos x="0" y="0"/>
                </a:cxn>
                <a:cxn ang="T3">
                  <a:pos x="0" y="0"/>
                </a:cxn>
                <a:cxn ang="T4">
                  <a:pos x="0" y="0"/>
                </a:cxn>
                <a:cxn ang="T5">
                  <a:pos x="0" y="0"/>
                </a:cxn>
              </a:cxnLst>
              <a:rect l="0" t="0" r="r" b="b"/>
              <a:pathLst>
                <a:path>
                  <a:moveTo>
                    <a:pt x="0" y="0"/>
                  </a:move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08" name="Rectangle 1528">
              <a:extLst>
                <a:ext uri="{FF2B5EF4-FFF2-40B4-BE49-F238E27FC236}">
                  <a16:creationId xmlns:a16="http://schemas.microsoft.com/office/drawing/2014/main" id="{A5AFC1E4-1048-4BDE-AEEE-E28E615D14C5}"/>
                </a:ext>
              </a:extLst>
            </p:cNvPr>
            <p:cNvSpPr>
              <a:spLocks noChangeArrowheads="1"/>
            </p:cNvSpPr>
            <p:nvPr/>
          </p:nvSpPr>
          <p:spPr bwMode="auto">
            <a:xfrm>
              <a:off x="10833" y="2241"/>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509" name="Rectangle 1529">
              <a:extLst>
                <a:ext uri="{FF2B5EF4-FFF2-40B4-BE49-F238E27FC236}">
                  <a16:creationId xmlns:a16="http://schemas.microsoft.com/office/drawing/2014/main" id="{9726907C-3F96-4A9E-BD31-B60ECEAB5E4F}"/>
                </a:ext>
              </a:extLst>
            </p:cNvPr>
            <p:cNvSpPr>
              <a:spLocks noChangeArrowheads="1"/>
            </p:cNvSpPr>
            <p:nvPr/>
          </p:nvSpPr>
          <p:spPr bwMode="auto">
            <a:xfrm>
              <a:off x="10835" y="2284"/>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510" name="Freeform 1530">
              <a:extLst>
                <a:ext uri="{FF2B5EF4-FFF2-40B4-BE49-F238E27FC236}">
                  <a16:creationId xmlns:a16="http://schemas.microsoft.com/office/drawing/2014/main" id="{E304BBD7-8DBC-468D-BABD-FEAD07FA6D49}"/>
                </a:ext>
              </a:extLst>
            </p:cNvPr>
            <p:cNvSpPr>
              <a:spLocks/>
            </p:cNvSpPr>
            <p:nvPr/>
          </p:nvSpPr>
          <p:spPr bwMode="auto">
            <a:xfrm>
              <a:off x="10831" y="2285"/>
              <a:ext cx="2" cy="2"/>
            </a:xfrm>
            <a:custGeom>
              <a:avLst/>
              <a:gdLst>
                <a:gd name="T0" fmla="*/ 2 w 2"/>
                <a:gd name="T1" fmla="*/ 2 h 2"/>
                <a:gd name="T2" fmla="*/ 2 w 2"/>
                <a:gd name="T3" fmla="*/ 0 h 2"/>
                <a:gd name="T4" fmla="*/ 2 w 2"/>
                <a:gd name="T5" fmla="*/ 0 h 2"/>
                <a:gd name="T6" fmla="*/ 2 w 2"/>
                <a:gd name="T7" fmla="*/ 0 h 2"/>
                <a:gd name="T8" fmla="*/ 0 w 2"/>
                <a:gd name="T9" fmla="*/ 2 h 2"/>
                <a:gd name="T10" fmla="*/ 2 w 2"/>
                <a:gd name="T11" fmla="*/ 2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2">
                  <a:moveTo>
                    <a:pt x="2" y="2"/>
                  </a:moveTo>
                  <a:lnTo>
                    <a:pt x="2" y="0"/>
                  </a:lnTo>
                  <a:lnTo>
                    <a:pt x="0" y="2"/>
                  </a:lnTo>
                  <a:lnTo>
                    <a:pt x="2"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11" name="Freeform 1531">
              <a:extLst>
                <a:ext uri="{FF2B5EF4-FFF2-40B4-BE49-F238E27FC236}">
                  <a16:creationId xmlns:a16="http://schemas.microsoft.com/office/drawing/2014/main" id="{739682A0-940C-45F7-8212-9DBD06402F91}"/>
                </a:ext>
              </a:extLst>
            </p:cNvPr>
            <p:cNvSpPr>
              <a:spLocks/>
            </p:cNvSpPr>
            <p:nvPr/>
          </p:nvSpPr>
          <p:spPr bwMode="auto">
            <a:xfrm>
              <a:off x="10831" y="2261"/>
              <a:ext cx="2" cy="2"/>
            </a:xfrm>
            <a:custGeom>
              <a:avLst/>
              <a:gdLst>
                <a:gd name="T0" fmla="*/ 0 w 2"/>
                <a:gd name="T1" fmla="*/ 2 h 2"/>
                <a:gd name="T2" fmla="*/ 2 w 2"/>
                <a:gd name="T3" fmla="*/ 2 h 2"/>
                <a:gd name="T4" fmla="*/ 2 w 2"/>
                <a:gd name="T5" fmla="*/ 2 h 2"/>
                <a:gd name="T6" fmla="*/ 2 w 2"/>
                <a:gd name="T7" fmla="*/ 0 h 2"/>
                <a:gd name="T8" fmla="*/ 0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2" y="2"/>
                  </a:lnTo>
                  <a:lnTo>
                    <a:pt x="2"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12" name="Rectangle 1532">
              <a:extLst>
                <a:ext uri="{FF2B5EF4-FFF2-40B4-BE49-F238E27FC236}">
                  <a16:creationId xmlns:a16="http://schemas.microsoft.com/office/drawing/2014/main" id="{10302915-2182-4A8F-B043-89DE8FA3F227}"/>
                </a:ext>
              </a:extLst>
            </p:cNvPr>
            <p:cNvSpPr>
              <a:spLocks noChangeArrowheads="1"/>
            </p:cNvSpPr>
            <p:nvPr/>
          </p:nvSpPr>
          <p:spPr bwMode="auto">
            <a:xfrm>
              <a:off x="10835" y="2260"/>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513" name="Freeform 1533">
              <a:extLst>
                <a:ext uri="{FF2B5EF4-FFF2-40B4-BE49-F238E27FC236}">
                  <a16:creationId xmlns:a16="http://schemas.microsoft.com/office/drawing/2014/main" id="{D4BB872B-2A2B-45AA-A64A-6CF96863845A}"/>
                </a:ext>
              </a:extLst>
            </p:cNvPr>
            <p:cNvSpPr>
              <a:spLocks/>
            </p:cNvSpPr>
            <p:nvPr/>
          </p:nvSpPr>
          <p:spPr bwMode="auto">
            <a:xfrm>
              <a:off x="10833" y="2246"/>
              <a:ext cx="2" cy="2"/>
            </a:xfrm>
            <a:custGeom>
              <a:avLst/>
              <a:gdLst>
                <a:gd name="T0" fmla="*/ 2 w 2"/>
                <a:gd name="T1" fmla="*/ 0 h 2"/>
                <a:gd name="T2" fmla="*/ 2 w 2"/>
                <a:gd name="T3" fmla="*/ 0 h 2"/>
                <a:gd name="T4" fmla="*/ 0 w 2"/>
                <a:gd name="T5" fmla="*/ 0 h 2"/>
                <a:gd name="T6" fmla="*/ 0 w 2"/>
                <a:gd name="T7" fmla="*/ 2 h 2"/>
                <a:gd name="T8" fmla="*/ 2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0"/>
                  </a:moveTo>
                  <a:lnTo>
                    <a:pt x="2" y="0"/>
                  </a:lnTo>
                  <a:lnTo>
                    <a:pt x="0" y="0"/>
                  </a:lnTo>
                  <a:lnTo>
                    <a:pt x="0" y="2"/>
                  </a:lnTo>
                  <a:lnTo>
                    <a:pt x="2"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14" name="Rectangle 1534">
              <a:extLst>
                <a:ext uri="{FF2B5EF4-FFF2-40B4-BE49-F238E27FC236}">
                  <a16:creationId xmlns:a16="http://schemas.microsoft.com/office/drawing/2014/main" id="{FB216E49-DA75-491A-89E5-032AEB5FF21D}"/>
                </a:ext>
              </a:extLst>
            </p:cNvPr>
            <p:cNvSpPr>
              <a:spLocks noChangeArrowheads="1"/>
            </p:cNvSpPr>
            <p:nvPr/>
          </p:nvSpPr>
          <p:spPr bwMode="auto">
            <a:xfrm>
              <a:off x="10835" y="2244"/>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515" name="Freeform 1535">
              <a:extLst>
                <a:ext uri="{FF2B5EF4-FFF2-40B4-BE49-F238E27FC236}">
                  <a16:creationId xmlns:a16="http://schemas.microsoft.com/office/drawing/2014/main" id="{367AC47B-E960-4378-ADA0-58F47B7497A8}"/>
                </a:ext>
              </a:extLst>
            </p:cNvPr>
            <p:cNvSpPr>
              <a:spLocks/>
            </p:cNvSpPr>
            <p:nvPr/>
          </p:nvSpPr>
          <p:spPr bwMode="auto">
            <a:xfrm>
              <a:off x="10833" y="2227"/>
              <a:ext cx="2" cy="2"/>
            </a:xfrm>
            <a:custGeom>
              <a:avLst/>
              <a:gdLst>
                <a:gd name="T0" fmla="*/ 2 w 2"/>
                <a:gd name="T1" fmla="*/ 2 h 2"/>
                <a:gd name="T2" fmla="*/ 0 w 2"/>
                <a:gd name="T3" fmla="*/ 0 h 2"/>
                <a:gd name="T4" fmla="*/ 0 w 2"/>
                <a:gd name="T5" fmla="*/ 2 h 2"/>
                <a:gd name="T6" fmla="*/ 0 w 2"/>
                <a:gd name="T7" fmla="*/ 2 h 2"/>
                <a:gd name="T8" fmla="*/ 2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2"/>
                  </a:moveTo>
                  <a:lnTo>
                    <a:pt x="0" y="0"/>
                  </a:lnTo>
                  <a:lnTo>
                    <a:pt x="0" y="2"/>
                  </a:lnTo>
                  <a:lnTo>
                    <a:pt x="2"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16" name="Rectangle 1536">
              <a:extLst>
                <a:ext uri="{FF2B5EF4-FFF2-40B4-BE49-F238E27FC236}">
                  <a16:creationId xmlns:a16="http://schemas.microsoft.com/office/drawing/2014/main" id="{B2C84732-F6BC-440D-A53F-5B5E0EDFA872}"/>
                </a:ext>
              </a:extLst>
            </p:cNvPr>
            <p:cNvSpPr>
              <a:spLocks noChangeArrowheads="1"/>
            </p:cNvSpPr>
            <p:nvPr/>
          </p:nvSpPr>
          <p:spPr bwMode="auto">
            <a:xfrm>
              <a:off x="10833" y="2230"/>
              <a:ext cx="2"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517" name="Rectangle 1537">
              <a:extLst>
                <a:ext uri="{FF2B5EF4-FFF2-40B4-BE49-F238E27FC236}">
                  <a16:creationId xmlns:a16="http://schemas.microsoft.com/office/drawing/2014/main" id="{142EC246-3D4E-4A3F-9A52-50F612260758}"/>
                </a:ext>
              </a:extLst>
            </p:cNvPr>
            <p:cNvSpPr>
              <a:spLocks noChangeArrowheads="1"/>
            </p:cNvSpPr>
            <p:nvPr/>
          </p:nvSpPr>
          <p:spPr bwMode="auto">
            <a:xfrm>
              <a:off x="10821" y="2289"/>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518" name="Rectangle 1538">
              <a:extLst>
                <a:ext uri="{FF2B5EF4-FFF2-40B4-BE49-F238E27FC236}">
                  <a16:creationId xmlns:a16="http://schemas.microsoft.com/office/drawing/2014/main" id="{6011DED8-2D1D-41DB-8B2B-E71951D013AC}"/>
                </a:ext>
              </a:extLst>
            </p:cNvPr>
            <p:cNvSpPr>
              <a:spLocks noChangeArrowheads="1"/>
            </p:cNvSpPr>
            <p:nvPr/>
          </p:nvSpPr>
          <p:spPr bwMode="auto">
            <a:xfrm>
              <a:off x="10819" y="2294"/>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519" name="Freeform 1539">
              <a:extLst>
                <a:ext uri="{FF2B5EF4-FFF2-40B4-BE49-F238E27FC236}">
                  <a16:creationId xmlns:a16="http://schemas.microsoft.com/office/drawing/2014/main" id="{706CFC49-99A3-4BBB-AC14-2F3DFB152AB7}"/>
                </a:ext>
              </a:extLst>
            </p:cNvPr>
            <p:cNvSpPr>
              <a:spLocks/>
            </p:cNvSpPr>
            <p:nvPr/>
          </p:nvSpPr>
          <p:spPr bwMode="auto">
            <a:xfrm>
              <a:off x="10819" y="2287"/>
              <a:ext cx="2" cy="2"/>
            </a:xfrm>
            <a:custGeom>
              <a:avLst/>
              <a:gdLst>
                <a:gd name="T0" fmla="*/ 2 w 2"/>
                <a:gd name="T1" fmla="*/ 0 h 2"/>
                <a:gd name="T2" fmla="*/ 0 w 2"/>
                <a:gd name="T3" fmla="*/ 0 h 2"/>
                <a:gd name="T4" fmla="*/ 0 w 2"/>
                <a:gd name="T5" fmla="*/ 2 h 2"/>
                <a:gd name="T6" fmla="*/ 0 w 2"/>
                <a:gd name="T7" fmla="*/ 2 h 2"/>
                <a:gd name="T8" fmla="*/ 2 w 2"/>
                <a:gd name="T9" fmla="*/ 2 h 2"/>
                <a:gd name="T10" fmla="*/ 2 w 2"/>
                <a:gd name="T11" fmla="*/ 0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2">
                  <a:moveTo>
                    <a:pt x="2" y="0"/>
                  </a:moveTo>
                  <a:lnTo>
                    <a:pt x="0" y="0"/>
                  </a:lnTo>
                  <a:lnTo>
                    <a:pt x="0" y="2"/>
                  </a:lnTo>
                  <a:lnTo>
                    <a:pt x="2" y="2"/>
                  </a:lnTo>
                  <a:lnTo>
                    <a:pt x="2"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20" name="Rectangle 1540">
              <a:extLst>
                <a:ext uri="{FF2B5EF4-FFF2-40B4-BE49-F238E27FC236}">
                  <a16:creationId xmlns:a16="http://schemas.microsoft.com/office/drawing/2014/main" id="{2E30B371-DC48-4C85-88BC-0C0AE24214C9}"/>
                </a:ext>
              </a:extLst>
            </p:cNvPr>
            <p:cNvSpPr>
              <a:spLocks noChangeArrowheads="1"/>
            </p:cNvSpPr>
            <p:nvPr/>
          </p:nvSpPr>
          <p:spPr bwMode="auto">
            <a:xfrm>
              <a:off x="10821" y="2289"/>
              <a:ext cx="1" cy="2"/>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521" name="Freeform 1541">
              <a:extLst>
                <a:ext uri="{FF2B5EF4-FFF2-40B4-BE49-F238E27FC236}">
                  <a16:creationId xmlns:a16="http://schemas.microsoft.com/office/drawing/2014/main" id="{94C1F4D5-3B5F-4950-8BE7-EADA7CEE20D4}"/>
                </a:ext>
              </a:extLst>
            </p:cNvPr>
            <p:cNvSpPr>
              <a:spLocks/>
            </p:cNvSpPr>
            <p:nvPr/>
          </p:nvSpPr>
          <p:spPr bwMode="auto">
            <a:xfrm>
              <a:off x="10826" y="2298"/>
              <a:ext cx="2" cy="1"/>
            </a:xfrm>
            <a:custGeom>
              <a:avLst/>
              <a:gdLst>
                <a:gd name="T0" fmla="*/ 0 w 2"/>
                <a:gd name="T1" fmla="*/ 0 h 1"/>
                <a:gd name="T2" fmla="*/ 0 w 2"/>
                <a:gd name="T3" fmla="*/ 0 h 1"/>
                <a:gd name="T4" fmla="*/ 0 w 2"/>
                <a:gd name="T5" fmla="*/ 1 h 1"/>
                <a:gd name="T6" fmla="*/ 2 w 2"/>
                <a:gd name="T7" fmla="*/ 1 h 1"/>
                <a:gd name="T8" fmla="*/ 2 w 2"/>
                <a:gd name="T9" fmla="*/ 0 h 1"/>
                <a:gd name="T10" fmla="*/ 0 w 2"/>
                <a:gd name="T11" fmla="*/ 0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1">
                  <a:moveTo>
                    <a:pt x="0" y="0"/>
                  </a:moveTo>
                  <a:lnTo>
                    <a:pt x="0" y="0"/>
                  </a:lnTo>
                  <a:lnTo>
                    <a:pt x="0" y="1"/>
                  </a:lnTo>
                  <a:lnTo>
                    <a:pt x="2" y="1"/>
                  </a:lnTo>
                  <a:lnTo>
                    <a:pt x="2" y="0"/>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22" name="Freeform 1542">
              <a:extLst>
                <a:ext uri="{FF2B5EF4-FFF2-40B4-BE49-F238E27FC236}">
                  <a16:creationId xmlns:a16="http://schemas.microsoft.com/office/drawing/2014/main" id="{13004AC6-1EE1-4F21-B0C6-BDAEA6D7C622}"/>
                </a:ext>
              </a:extLst>
            </p:cNvPr>
            <p:cNvSpPr>
              <a:spLocks/>
            </p:cNvSpPr>
            <p:nvPr/>
          </p:nvSpPr>
          <p:spPr bwMode="auto">
            <a:xfrm>
              <a:off x="10819" y="2279"/>
              <a:ext cx="0" cy="1"/>
            </a:xfrm>
            <a:custGeom>
              <a:avLst/>
              <a:gdLst>
                <a:gd name="T0" fmla="*/ 0 h 1"/>
                <a:gd name="T1" fmla="*/ 1 h 1"/>
                <a:gd name="T2" fmla="*/ 0 h 1"/>
                <a:gd name="T3" fmla="*/ 0 h 1"/>
                <a:gd name="T4" fmla="*/ 0 h 1"/>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1">
                  <a:moveTo>
                    <a:pt x="0" y="0"/>
                  </a:moveTo>
                  <a:lnTo>
                    <a:pt x="0" y="1"/>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23" name="Freeform 1543">
              <a:extLst>
                <a:ext uri="{FF2B5EF4-FFF2-40B4-BE49-F238E27FC236}">
                  <a16:creationId xmlns:a16="http://schemas.microsoft.com/office/drawing/2014/main" id="{9149067D-0BF2-454B-A165-32DFDD3FD762}"/>
                </a:ext>
              </a:extLst>
            </p:cNvPr>
            <p:cNvSpPr>
              <a:spLocks/>
            </p:cNvSpPr>
            <p:nvPr/>
          </p:nvSpPr>
          <p:spPr bwMode="auto">
            <a:xfrm>
              <a:off x="10821" y="2296"/>
              <a:ext cx="0" cy="2"/>
            </a:xfrm>
            <a:custGeom>
              <a:avLst/>
              <a:gdLst>
                <a:gd name="T0" fmla="*/ 0 h 2"/>
                <a:gd name="T1" fmla="*/ 0 h 2"/>
                <a:gd name="T2" fmla="*/ 2 h 2"/>
                <a:gd name="T3" fmla="*/ 0 h 2"/>
                <a:gd name="T4" fmla="*/ 0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0"/>
                  </a:moveTo>
                  <a:lnTo>
                    <a:pt x="0" y="0"/>
                  </a:lnTo>
                  <a:lnTo>
                    <a:pt x="0" y="2"/>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24" name="Freeform 1544">
              <a:extLst>
                <a:ext uri="{FF2B5EF4-FFF2-40B4-BE49-F238E27FC236}">
                  <a16:creationId xmlns:a16="http://schemas.microsoft.com/office/drawing/2014/main" id="{AD83DF36-6A56-4A01-A4A7-566EC046131A}"/>
                </a:ext>
              </a:extLst>
            </p:cNvPr>
            <p:cNvSpPr>
              <a:spLocks/>
            </p:cNvSpPr>
            <p:nvPr/>
          </p:nvSpPr>
          <p:spPr bwMode="auto">
            <a:xfrm>
              <a:off x="10819" y="2272"/>
              <a:ext cx="2" cy="1"/>
            </a:xfrm>
            <a:custGeom>
              <a:avLst/>
              <a:gdLst>
                <a:gd name="T0" fmla="*/ 2 w 2"/>
                <a:gd name="T1" fmla="*/ 1 h 1"/>
                <a:gd name="T2" fmla="*/ 2 w 2"/>
                <a:gd name="T3" fmla="*/ 0 h 1"/>
                <a:gd name="T4" fmla="*/ 0 w 2"/>
                <a:gd name="T5" fmla="*/ 0 h 1"/>
                <a:gd name="T6" fmla="*/ 0 w 2"/>
                <a:gd name="T7" fmla="*/ 0 h 1"/>
                <a:gd name="T8" fmla="*/ 0 w 2"/>
                <a:gd name="T9" fmla="*/ 1 h 1"/>
                <a:gd name="T10" fmla="*/ 0 w 2"/>
                <a:gd name="T11" fmla="*/ 1 h 1"/>
                <a:gd name="T12" fmla="*/ 2 w 2"/>
                <a:gd name="T13" fmla="*/ 1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2" y="1"/>
                  </a:moveTo>
                  <a:lnTo>
                    <a:pt x="2" y="0"/>
                  </a:lnTo>
                  <a:lnTo>
                    <a:pt x="0" y="0"/>
                  </a:lnTo>
                  <a:lnTo>
                    <a:pt x="0" y="1"/>
                  </a:lnTo>
                  <a:lnTo>
                    <a:pt x="2"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25" name="Freeform 1545">
              <a:extLst>
                <a:ext uri="{FF2B5EF4-FFF2-40B4-BE49-F238E27FC236}">
                  <a16:creationId xmlns:a16="http://schemas.microsoft.com/office/drawing/2014/main" id="{C9360E5A-DD69-44A1-BA27-DD37A0B16788}"/>
                </a:ext>
              </a:extLst>
            </p:cNvPr>
            <p:cNvSpPr>
              <a:spLocks/>
            </p:cNvSpPr>
            <p:nvPr/>
          </p:nvSpPr>
          <p:spPr bwMode="auto">
            <a:xfrm>
              <a:off x="10819" y="2280"/>
              <a:ext cx="0" cy="2"/>
            </a:xfrm>
            <a:custGeom>
              <a:avLst/>
              <a:gdLst>
                <a:gd name="T0" fmla="*/ 0 h 2"/>
                <a:gd name="T1" fmla="*/ 0 h 2"/>
                <a:gd name="T2" fmla="*/ 0 h 2"/>
                <a:gd name="T3" fmla="*/ 2 h 2"/>
                <a:gd name="T4" fmla="*/ 0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0"/>
                  </a:moveTo>
                  <a:lnTo>
                    <a:pt x="0" y="0"/>
                  </a:lnTo>
                  <a:lnTo>
                    <a:pt x="0" y="2"/>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26" name="Freeform 1546">
              <a:extLst>
                <a:ext uri="{FF2B5EF4-FFF2-40B4-BE49-F238E27FC236}">
                  <a16:creationId xmlns:a16="http://schemas.microsoft.com/office/drawing/2014/main" id="{01D5F76E-1FF3-401C-9381-5E2D3DBE1989}"/>
                </a:ext>
              </a:extLst>
            </p:cNvPr>
            <p:cNvSpPr>
              <a:spLocks/>
            </p:cNvSpPr>
            <p:nvPr/>
          </p:nvSpPr>
          <p:spPr bwMode="auto">
            <a:xfrm>
              <a:off x="10824" y="2268"/>
              <a:ext cx="2" cy="2"/>
            </a:xfrm>
            <a:custGeom>
              <a:avLst/>
              <a:gdLst>
                <a:gd name="T0" fmla="*/ 2 w 2"/>
                <a:gd name="T1" fmla="*/ 2 h 2"/>
                <a:gd name="T2" fmla="*/ 2 w 2"/>
                <a:gd name="T3" fmla="*/ 0 h 2"/>
                <a:gd name="T4" fmla="*/ 2 w 2"/>
                <a:gd name="T5" fmla="*/ 0 h 2"/>
                <a:gd name="T6" fmla="*/ 0 w 2"/>
                <a:gd name="T7" fmla="*/ 0 h 2"/>
                <a:gd name="T8" fmla="*/ 0 w 2"/>
                <a:gd name="T9" fmla="*/ 0 h 2"/>
                <a:gd name="T10" fmla="*/ 0 w 2"/>
                <a:gd name="T11" fmla="*/ 2 h 2"/>
                <a:gd name="T12" fmla="*/ 2 w 2"/>
                <a:gd name="T13" fmla="*/ 2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2" y="2"/>
                  </a:moveTo>
                  <a:lnTo>
                    <a:pt x="2" y="0"/>
                  </a:lnTo>
                  <a:lnTo>
                    <a:pt x="0" y="0"/>
                  </a:lnTo>
                  <a:lnTo>
                    <a:pt x="0" y="2"/>
                  </a:lnTo>
                  <a:lnTo>
                    <a:pt x="2"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27" name="Freeform 1547">
              <a:extLst>
                <a:ext uri="{FF2B5EF4-FFF2-40B4-BE49-F238E27FC236}">
                  <a16:creationId xmlns:a16="http://schemas.microsoft.com/office/drawing/2014/main" id="{951087F4-863B-402B-A248-6DA70E41F52D}"/>
                </a:ext>
              </a:extLst>
            </p:cNvPr>
            <p:cNvSpPr>
              <a:spLocks/>
            </p:cNvSpPr>
            <p:nvPr/>
          </p:nvSpPr>
          <p:spPr bwMode="auto">
            <a:xfrm>
              <a:off x="10826" y="2304"/>
              <a:ext cx="2" cy="2"/>
            </a:xfrm>
            <a:custGeom>
              <a:avLst/>
              <a:gdLst>
                <a:gd name="T0" fmla="*/ 0 w 1"/>
                <a:gd name="T1" fmla="*/ 0 h 1"/>
                <a:gd name="T2" fmla="*/ 0 w 1"/>
                <a:gd name="T3" fmla="*/ 4 h 1"/>
                <a:gd name="T4" fmla="*/ 0 w 1"/>
                <a:gd name="T5" fmla="*/ 4 h 1"/>
                <a:gd name="T6" fmla="*/ 0 w 1"/>
                <a:gd name="T7" fmla="*/ 4 h 1"/>
                <a:gd name="T8" fmla="*/ 4 w 1"/>
                <a:gd name="T9" fmla="*/ 4 h 1"/>
                <a:gd name="T10" fmla="*/ 4 w 1"/>
                <a:gd name="T11" fmla="*/ 4 h 1"/>
                <a:gd name="T12" fmla="*/ 0 w 1"/>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0" y="0"/>
                  </a:moveTo>
                  <a:cubicBezTo>
                    <a:pt x="0" y="1"/>
                    <a:pt x="0" y="1"/>
                    <a:pt x="0" y="1"/>
                  </a:cubicBezTo>
                  <a:cubicBezTo>
                    <a:pt x="0" y="1"/>
                    <a:pt x="0" y="1"/>
                    <a:pt x="0" y="1"/>
                  </a:cubicBezTo>
                  <a:cubicBezTo>
                    <a:pt x="0" y="1"/>
                    <a:pt x="0" y="1"/>
                    <a:pt x="0" y="1"/>
                  </a:cubicBezTo>
                  <a:cubicBezTo>
                    <a:pt x="1" y="1"/>
                    <a:pt x="1" y="1"/>
                    <a:pt x="1" y="1"/>
                  </a:cubicBezTo>
                  <a:cubicBezTo>
                    <a:pt x="1" y="1"/>
                    <a:pt x="1" y="1"/>
                    <a:pt x="1" y="1"/>
                  </a:cubicBezTo>
                  <a:cubicBezTo>
                    <a:pt x="1" y="0"/>
                    <a:pt x="1" y="0"/>
                    <a:pt x="0" y="0"/>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28" name="Rectangle 1548">
              <a:extLst>
                <a:ext uri="{FF2B5EF4-FFF2-40B4-BE49-F238E27FC236}">
                  <a16:creationId xmlns:a16="http://schemas.microsoft.com/office/drawing/2014/main" id="{B62F7FCC-7667-4392-A5D5-767683095664}"/>
                </a:ext>
              </a:extLst>
            </p:cNvPr>
            <p:cNvSpPr>
              <a:spLocks noChangeArrowheads="1"/>
            </p:cNvSpPr>
            <p:nvPr/>
          </p:nvSpPr>
          <p:spPr bwMode="auto">
            <a:xfrm>
              <a:off x="10821" y="2299"/>
              <a:ext cx="2"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529" name="Rectangle 1549">
              <a:extLst>
                <a:ext uri="{FF2B5EF4-FFF2-40B4-BE49-F238E27FC236}">
                  <a16:creationId xmlns:a16="http://schemas.microsoft.com/office/drawing/2014/main" id="{F62BE2B5-2C2E-44EB-B047-1A9942B456A0}"/>
                </a:ext>
              </a:extLst>
            </p:cNvPr>
            <p:cNvSpPr>
              <a:spLocks noChangeArrowheads="1"/>
            </p:cNvSpPr>
            <p:nvPr/>
          </p:nvSpPr>
          <p:spPr bwMode="auto">
            <a:xfrm>
              <a:off x="10828" y="2299"/>
              <a:ext cx="1" cy="2"/>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530" name="Freeform 1550">
              <a:extLst>
                <a:ext uri="{FF2B5EF4-FFF2-40B4-BE49-F238E27FC236}">
                  <a16:creationId xmlns:a16="http://schemas.microsoft.com/office/drawing/2014/main" id="{CFCEABD5-B8ED-4FCC-8477-C92008067190}"/>
                </a:ext>
              </a:extLst>
            </p:cNvPr>
            <p:cNvSpPr>
              <a:spLocks/>
            </p:cNvSpPr>
            <p:nvPr/>
          </p:nvSpPr>
          <p:spPr bwMode="auto">
            <a:xfrm>
              <a:off x="10824" y="2282"/>
              <a:ext cx="2" cy="3"/>
            </a:xfrm>
            <a:custGeom>
              <a:avLst/>
              <a:gdLst>
                <a:gd name="T0" fmla="*/ 4 w 1"/>
                <a:gd name="T1" fmla="*/ 5 h 2"/>
                <a:gd name="T2" fmla="*/ 4 w 1"/>
                <a:gd name="T3" fmla="*/ 5 h 2"/>
                <a:gd name="T4" fmla="*/ 4 w 1"/>
                <a:gd name="T5" fmla="*/ 5 h 2"/>
                <a:gd name="T6" fmla="*/ 4 w 1"/>
                <a:gd name="T7" fmla="*/ 0 h 2"/>
                <a:gd name="T8" fmla="*/ 4 w 1"/>
                <a:gd name="T9" fmla="*/ 0 h 2"/>
                <a:gd name="T10" fmla="*/ 0 w 1"/>
                <a:gd name="T11" fmla="*/ 0 h 2"/>
                <a:gd name="T12" fmla="*/ 0 w 1"/>
                <a:gd name="T13" fmla="*/ 3 h 2"/>
                <a:gd name="T14" fmla="*/ 4 w 1"/>
                <a:gd name="T15" fmla="*/ 5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 h="2">
                  <a:moveTo>
                    <a:pt x="1" y="2"/>
                  </a:moveTo>
                  <a:cubicBezTo>
                    <a:pt x="1" y="2"/>
                    <a:pt x="1" y="2"/>
                    <a:pt x="1" y="2"/>
                  </a:cubicBezTo>
                  <a:cubicBezTo>
                    <a:pt x="1" y="2"/>
                    <a:pt x="1" y="2"/>
                    <a:pt x="1" y="2"/>
                  </a:cubicBezTo>
                  <a:cubicBezTo>
                    <a:pt x="1" y="1"/>
                    <a:pt x="1" y="1"/>
                    <a:pt x="1" y="0"/>
                  </a:cubicBezTo>
                  <a:cubicBezTo>
                    <a:pt x="1" y="0"/>
                    <a:pt x="1" y="0"/>
                    <a:pt x="1" y="0"/>
                  </a:cubicBezTo>
                  <a:cubicBezTo>
                    <a:pt x="0" y="0"/>
                    <a:pt x="0" y="0"/>
                    <a:pt x="0" y="0"/>
                  </a:cubicBezTo>
                  <a:cubicBezTo>
                    <a:pt x="0" y="0"/>
                    <a:pt x="0" y="1"/>
                    <a:pt x="0" y="1"/>
                  </a:cubicBezTo>
                  <a:cubicBezTo>
                    <a:pt x="1" y="2"/>
                    <a:pt x="1" y="2"/>
                    <a:pt x="1" y="2"/>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31" name="Freeform 1551">
              <a:extLst>
                <a:ext uri="{FF2B5EF4-FFF2-40B4-BE49-F238E27FC236}">
                  <a16:creationId xmlns:a16="http://schemas.microsoft.com/office/drawing/2014/main" id="{ED880D45-FD32-4E8D-9683-29671842079D}"/>
                </a:ext>
              </a:extLst>
            </p:cNvPr>
            <p:cNvSpPr>
              <a:spLocks/>
            </p:cNvSpPr>
            <p:nvPr/>
          </p:nvSpPr>
          <p:spPr bwMode="auto">
            <a:xfrm>
              <a:off x="10824" y="2291"/>
              <a:ext cx="2" cy="1"/>
            </a:xfrm>
            <a:custGeom>
              <a:avLst/>
              <a:gdLst>
                <a:gd name="T0" fmla="*/ 4 w 1"/>
                <a:gd name="T1" fmla="*/ 0 h 1"/>
                <a:gd name="T2" fmla="*/ 4 w 1"/>
                <a:gd name="T3" fmla="*/ 0 h 1"/>
                <a:gd name="T4" fmla="*/ 4 w 1"/>
                <a:gd name="T5" fmla="*/ 0 h 1"/>
                <a:gd name="T6" fmla="*/ 4 w 1"/>
                <a:gd name="T7" fmla="*/ 1 h 1"/>
                <a:gd name="T8" fmla="*/ 4 w 1"/>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1" y="0"/>
                  </a:moveTo>
                  <a:cubicBezTo>
                    <a:pt x="1" y="0"/>
                    <a:pt x="1" y="0"/>
                    <a:pt x="1" y="0"/>
                  </a:cubicBezTo>
                  <a:cubicBezTo>
                    <a:pt x="1" y="0"/>
                    <a:pt x="1" y="0"/>
                    <a:pt x="1" y="0"/>
                  </a:cubicBezTo>
                  <a:cubicBezTo>
                    <a:pt x="1" y="0"/>
                    <a:pt x="0" y="1"/>
                    <a:pt x="1" y="1"/>
                  </a:cubicBezTo>
                  <a:lnTo>
                    <a:pt x="1"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32" name="Freeform 1552">
              <a:extLst>
                <a:ext uri="{FF2B5EF4-FFF2-40B4-BE49-F238E27FC236}">
                  <a16:creationId xmlns:a16="http://schemas.microsoft.com/office/drawing/2014/main" id="{49843F23-0133-4BAB-A7CC-3929AAF85BA6}"/>
                </a:ext>
              </a:extLst>
            </p:cNvPr>
            <p:cNvSpPr>
              <a:spLocks/>
            </p:cNvSpPr>
            <p:nvPr/>
          </p:nvSpPr>
          <p:spPr bwMode="auto">
            <a:xfrm>
              <a:off x="10823" y="2237"/>
              <a:ext cx="3" cy="2"/>
            </a:xfrm>
            <a:custGeom>
              <a:avLst/>
              <a:gdLst>
                <a:gd name="T0" fmla="*/ 3 w 2"/>
                <a:gd name="T1" fmla="*/ 0 h 1"/>
                <a:gd name="T2" fmla="*/ 3 w 2"/>
                <a:gd name="T3" fmla="*/ 0 h 1"/>
                <a:gd name="T4" fmla="*/ 0 w 2"/>
                <a:gd name="T5" fmla="*/ 0 h 1"/>
                <a:gd name="T6" fmla="*/ 3 w 2"/>
                <a:gd name="T7" fmla="*/ 4 h 1"/>
                <a:gd name="T8" fmla="*/ 3 w 2"/>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1" y="0"/>
                  </a:moveTo>
                  <a:cubicBezTo>
                    <a:pt x="1" y="0"/>
                    <a:pt x="1" y="0"/>
                    <a:pt x="1" y="0"/>
                  </a:cubicBezTo>
                  <a:cubicBezTo>
                    <a:pt x="1" y="0"/>
                    <a:pt x="0" y="0"/>
                    <a:pt x="0" y="0"/>
                  </a:cubicBezTo>
                  <a:cubicBezTo>
                    <a:pt x="1" y="1"/>
                    <a:pt x="1" y="1"/>
                    <a:pt x="1" y="1"/>
                  </a:cubicBezTo>
                  <a:cubicBezTo>
                    <a:pt x="1" y="1"/>
                    <a:pt x="2" y="0"/>
                    <a:pt x="1" y="0"/>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33" name="Freeform 1553">
              <a:extLst>
                <a:ext uri="{FF2B5EF4-FFF2-40B4-BE49-F238E27FC236}">
                  <a16:creationId xmlns:a16="http://schemas.microsoft.com/office/drawing/2014/main" id="{F4B77EA7-95A1-4B11-9FF1-BCB00FA13701}"/>
                </a:ext>
              </a:extLst>
            </p:cNvPr>
            <p:cNvSpPr>
              <a:spLocks/>
            </p:cNvSpPr>
            <p:nvPr/>
          </p:nvSpPr>
          <p:spPr bwMode="auto">
            <a:xfrm>
              <a:off x="10824" y="2244"/>
              <a:ext cx="2" cy="2"/>
            </a:xfrm>
            <a:custGeom>
              <a:avLst/>
              <a:gdLst>
                <a:gd name="T0" fmla="*/ 4 w 1"/>
                <a:gd name="T1" fmla="*/ 4 h 1"/>
                <a:gd name="T2" fmla="*/ 4 w 1"/>
                <a:gd name="T3" fmla="*/ 4 h 1"/>
                <a:gd name="T4" fmla="*/ 0 w 1"/>
                <a:gd name="T5" fmla="*/ 0 h 1"/>
                <a:gd name="T6" fmla="*/ 0 w 1"/>
                <a:gd name="T7" fmla="*/ 4 h 1"/>
                <a:gd name="T8" fmla="*/ 0 w 1"/>
                <a:gd name="T9" fmla="*/ 4 h 1"/>
                <a:gd name="T10" fmla="*/ 0 w 1"/>
                <a:gd name="T11" fmla="*/ 4 h 1"/>
                <a:gd name="T12" fmla="*/ 4 w 1"/>
                <a:gd name="T13" fmla="*/ 4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1" y="1"/>
                  </a:moveTo>
                  <a:cubicBezTo>
                    <a:pt x="1" y="1"/>
                    <a:pt x="1" y="1"/>
                    <a:pt x="1" y="1"/>
                  </a:cubicBezTo>
                  <a:cubicBezTo>
                    <a:pt x="0" y="0"/>
                    <a:pt x="1" y="0"/>
                    <a:pt x="0" y="0"/>
                  </a:cubicBezTo>
                  <a:cubicBezTo>
                    <a:pt x="0" y="0"/>
                    <a:pt x="0" y="0"/>
                    <a:pt x="0" y="1"/>
                  </a:cubicBezTo>
                  <a:cubicBezTo>
                    <a:pt x="0" y="1"/>
                    <a:pt x="0" y="1"/>
                    <a:pt x="0" y="1"/>
                  </a:cubicBezTo>
                  <a:cubicBezTo>
                    <a:pt x="0" y="1"/>
                    <a:pt x="0" y="1"/>
                    <a:pt x="0" y="1"/>
                  </a:cubicBezTo>
                  <a:lnTo>
                    <a:pt x="1"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34" name="Freeform 1554">
              <a:extLst>
                <a:ext uri="{FF2B5EF4-FFF2-40B4-BE49-F238E27FC236}">
                  <a16:creationId xmlns:a16="http://schemas.microsoft.com/office/drawing/2014/main" id="{FB9F88A5-40F5-42C7-9D0E-186C8EF35AF2}"/>
                </a:ext>
              </a:extLst>
            </p:cNvPr>
            <p:cNvSpPr>
              <a:spLocks/>
            </p:cNvSpPr>
            <p:nvPr/>
          </p:nvSpPr>
          <p:spPr bwMode="auto">
            <a:xfrm>
              <a:off x="10818" y="2256"/>
              <a:ext cx="1" cy="2"/>
            </a:xfrm>
            <a:custGeom>
              <a:avLst/>
              <a:gdLst>
                <a:gd name="T0" fmla="*/ 1 w 1"/>
                <a:gd name="T1" fmla="*/ 2 h 2"/>
                <a:gd name="T2" fmla="*/ 1 w 1"/>
                <a:gd name="T3" fmla="*/ 0 h 2"/>
                <a:gd name="T4" fmla="*/ 1 w 1"/>
                <a:gd name="T5" fmla="*/ 0 h 2"/>
                <a:gd name="T6" fmla="*/ 1 w 1"/>
                <a:gd name="T7" fmla="*/ 0 h 2"/>
                <a:gd name="T8" fmla="*/ 1 w 1"/>
                <a:gd name="T9" fmla="*/ 0 h 2"/>
                <a:gd name="T10" fmla="*/ 0 w 1"/>
                <a:gd name="T11" fmla="*/ 0 h 2"/>
                <a:gd name="T12" fmla="*/ 1 w 1"/>
                <a:gd name="T13" fmla="*/ 2 h 2"/>
                <a:gd name="T14" fmla="*/ 1 w 1"/>
                <a:gd name="T15" fmla="*/ 2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 h="2">
                  <a:moveTo>
                    <a:pt x="1" y="2"/>
                  </a:moveTo>
                  <a:lnTo>
                    <a:pt x="1" y="0"/>
                  </a:lnTo>
                  <a:lnTo>
                    <a:pt x="0" y="0"/>
                  </a:lnTo>
                  <a:lnTo>
                    <a:pt x="1"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35" name="Freeform 1555">
              <a:extLst>
                <a:ext uri="{FF2B5EF4-FFF2-40B4-BE49-F238E27FC236}">
                  <a16:creationId xmlns:a16="http://schemas.microsoft.com/office/drawing/2014/main" id="{5B0B482C-2FFE-4BF4-97A9-B5823165ECC0}"/>
                </a:ext>
              </a:extLst>
            </p:cNvPr>
            <p:cNvSpPr>
              <a:spLocks/>
            </p:cNvSpPr>
            <p:nvPr/>
          </p:nvSpPr>
          <p:spPr bwMode="auto">
            <a:xfrm>
              <a:off x="10818" y="2241"/>
              <a:ext cx="1" cy="1"/>
            </a:xfrm>
            <a:custGeom>
              <a:avLst/>
              <a:gdLst>
                <a:gd name="T0" fmla="*/ 1 w 1"/>
                <a:gd name="T1" fmla="*/ 0 h 1"/>
                <a:gd name="T2" fmla="*/ 1 w 1"/>
                <a:gd name="T3" fmla="*/ 0 h 1"/>
                <a:gd name="T4" fmla="*/ 1 w 1"/>
                <a:gd name="T5" fmla="*/ 0 h 1"/>
                <a:gd name="T6" fmla="*/ 0 w 1"/>
                <a:gd name="T7" fmla="*/ 1 h 1"/>
                <a:gd name="T8" fmla="*/ 0 w 1"/>
                <a:gd name="T9" fmla="*/ 1 h 1"/>
                <a:gd name="T10" fmla="*/ 0 w 1"/>
                <a:gd name="T11" fmla="*/ 1 h 1"/>
                <a:gd name="T12" fmla="*/ 1 w 1"/>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1" y="0"/>
                  </a:moveTo>
                  <a:lnTo>
                    <a:pt x="1" y="0"/>
                  </a:lnTo>
                  <a:lnTo>
                    <a:pt x="0" y="1"/>
                  </a:lnTo>
                  <a:lnTo>
                    <a:pt x="1"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36" name="Freeform 1556">
              <a:extLst>
                <a:ext uri="{FF2B5EF4-FFF2-40B4-BE49-F238E27FC236}">
                  <a16:creationId xmlns:a16="http://schemas.microsoft.com/office/drawing/2014/main" id="{01A5FDF6-2BE8-43CC-BB1D-38B9BAB67E08}"/>
                </a:ext>
              </a:extLst>
            </p:cNvPr>
            <p:cNvSpPr>
              <a:spLocks/>
            </p:cNvSpPr>
            <p:nvPr/>
          </p:nvSpPr>
          <p:spPr bwMode="auto">
            <a:xfrm>
              <a:off x="10805" y="2256"/>
              <a:ext cx="2" cy="2"/>
            </a:xfrm>
            <a:custGeom>
              <a:avLst/>
              <a:gdLst>
                <a:gd name="T0" fmla="*/ 4 w 1"/>
                <a:gd name="T1" fmla="*/ 0 h 1"/>
                <a:gd name="T2" fmla="*/ 4 w 1"/>
                <a:gd name="T3" fmla="*/ 0 h 1"/>
                <a:gd name="T4" fmla="*/ 4 w 1"/>
                <a:gd name="T5" fmla="*/ 4 h 1"/>
                <a:gd name="T6" fmla="*/ 4 w 1"/>
                <a:gd name="T7" fmla="*/ 0 h 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1" h="1">
                  <a:moveTo>
                    <a:pt x="1" y="0"/>
                  </a:moveTo>
                  <a:cubicBezTo>
                    <a:pt x="1" y="0"/>
                    <a:pt x="1" y="0"/>
                    <a:pt x="1" y="0"/>
                  </a:cubicBezTo>
                  <a:cubicBezTo>
                    <a:pt x="0" y="0"/>
                    <a:pt x="0" y="1"/>
                    <a:pt x="1" y="1"/>
                  </a:cubicBezTo>
                  <a:cubicBezTo>
                    <a:pt x="1" y="1"/>
                    <a:pt x="1" y="0"/>
                    <a:pt x="1" y="0"/>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37" name="Freeform 1557">
              <a:extLst>
                <a:ext uri="{FF2B5EF4-FFF2-40B4-BE49-F238E27FC236}">
                  <a16:creationId xmlns:a16="http://schemas.microsoft.com/office/drawing/2014/main" id="{F3664F1A-2030-46E5-829E-9574D6F7C756}"/>
                </a:ext>
              </a:extLst>
            </p:cNvPr>
            <p:cNvSpPr>
              <a:spLocks/>
            </p:cNvSpPr>
            <p:nvPr/>
          </p:nvSpPr>
          <p:spPr bwMode="auto">
            <a:xfrm>
              <a:off x="10812" y="2261"/>
              <a:ext cx="2" cy="2"/>
            </a:xfrm>
            <a:custGeom>
              <a:avLst/>
              <a:gdLst>
                <a:gd name="T0" fmla="*/ 2 w 2"/>
                <a:gd name="T1" fmla="*/ 2 h 2"/>
                <a:gd name="T2" fmla="*/ 2 w 2"/>
                <a:gd name="T3" fmla="*/ 2 h 2"/>
                <a:gd name="T4" fmla="*/ 2 w 2"/>
                <a:gd name="T5" fmla="*/ 2 h 2"/>
                <a:gd name="T6" fmla="*/ 2 w 2"/>
                <a:gd name="T7" fmla="*/ 0 h 2"/>
                <a:gd name="T8" fmla="*/ 0 w 2"/>
                <a:gd name="T9" fmla="*/ 0 h 2"/>
                <a:gd name="T10" fmla="*/ 0 w 2"/>
                <a:gd name="T11" fmla="*/ 0 h 2"/>
                <a:gd name="T12" fmla="*/ 0 w 2"/>
                <a:gd name="T13" fmla="*/ 0 h 2"/>
                <a:gd name="T14" fmla="*/ 0 w 2"/>
                <a:gd name="T15" fmla="*/ 0 h 2"/>
                <a:gd name="T16" fmla="*/ 0 w 2"/>
                <a:gd name="T17" fmla="*/ 0 h 2"/>
                <a:gd name="T18" fmla="*/ 2 w 2"/>
                <a:gd name="T19" fmla="*/ 2 h 2"/>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2" h="2">
                  <a:moveTo>
                    <a:pt x="2" y="2"/>
                  </a:moveTo>
                  <a:lnTo>
                    <a:pt x="2" y="2"/>
                  </a:lnTo>
                  <a:lnTo>
                    <a:pt x="2" y="0"/>
                  </a:lnTo>
                  <a:lnTo>
                    <a:pt x="0" y="0"/>
                  </a:lnTo>
                  <a:lnTo>
                    <a:pt x="2"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38" name="Rectangle 1558">
              <a:extLst>
                <a:ext uri="{FF2B5EF4-FFF2-40B4-BE49-F238E27FC236}">
                  <a16:creationId xmlns:a16="http://schemas.microsoft.com/office/drawing/2014/main" id="{AE85CB92-5B64-4256-B331-2A14532CDC8F}"/>
                </a:ext>
              </a:extLst>
            </p:cNvPr>
            <p:cNvSpPr>
              <a:spLocks noChangeArrowheads="1"/>
            </p:cNvSpPr>
            <p:nvPr/>
          </p:nvSpPr>
          <p:spPr bwMode="auto">
            <a:xfrm>
              <a:off x="10807" y="2258"/>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539" name="Freeform 1559">
              <a:extLst>
                <a:ext uri="{FF2B5EF4-FFF2-40B4-BE49-F238E27FC236}">
                  <a16:creationId xmlns:a16="http://schemas.microsoft.com/office/drawing/2014/main" id="{EC208059-311C-455A-A3A5-2025515BC3E4}"/>
                </a:ext>
              </a:extLst>
            </p:cNvPr>
            <p:cNvSpPr>
              <a:spLocks/>
            </p:cNvSpPr>
            <p:nvPr/>
          </p:nvSpPr>
          <p:spPr bwMode="auto">
            <a:xfrm>
              <a:off x="10837" y="2229"/>
              <a:ext cx="3" cy="3"/>
            </a:xfrm>
            <a:custGeom>
              <a:avLst/>
              <a:gdLst>
                <a:gd name="T0" fmla="*/ 5 w 2"/>
                <a:gd name="T1" fmla="*/ 5 h 2"/>
                <a:gd name="T2" fmla="*/ 5 w 2"/>
                <a:gd name="T3" fmla="*/ 5 h 2"/>
                <a:gd name="T4" fmla="*/ 5 w 2"/>
                <a:gd name="T5" fmla="*/ 5 h 2"/>
                <a:gd name="T6" fmla="*/ 3 w 2"/>
                <a:gd name="T7" fmla="*/ 0 h 2"/>
                <a:gd name="T8" fmla="*/ 0 w 2"/>
                <a:gd name="T9" fmla="*/ 0 h 2"/>
                <a:gd name="T10" fmla="*/ 0 w 2"/>
                <a:gd name="T11" fmla="*/ 0 h 2"/>
                <a:gd name="T12" fmla="*/ 5 w 2"/>
                <a:gd name="T13" fmla="*/ 5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2" y="2"/>
                  </a:moveTo>
                  <a:cubicBezTo>
                    <a:pt x="2" y="2"/>
                    <a:pt x="2" y="2"/>
                    <a:pt x="2" y="2"/>
                  </a:cubicBezTo>
                  <a:cubicBezTo>
                    <a:pt x="2" y="2"/>
                    <a:pt x="2" y="2"/>
                    <a:pt x="2" y="2"/>
                  </a:cubicBezTo>
                  <a:cubicBezTo>
                    <a:pt x="2" y="1"/>
                    <a:pt x="1" y="1"/>
                    <a:pt x="1" y="0"/>
                  </a:cubicBezTo>
                  <a:cubicBezTo>
                    <a:pt x="0" y="0"/>
                    <a:pt x="0" y="0"/>
                    <a:pt x="0" y="0"/>
                  </a:cubicBezTo>
                  <a:cubicBezTo>
                    <a:pt x="0" y="0"/>
                    <a:pt x="0" y="0"/>
                    <a:pt x="0" y="0"/>
                  </a:cubicBezTo>
                  <a:cubicBezTo>
                    <a:pt x="1" y="1"/>
                    <a:pt x="1" y="1"/>
                    <a:pt x="2" y="2"/>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40" name="Freeform 1560">
              <a:extLst>
                <a:ext uri="{FF2B5EF4-FFF2-40B4-BE49-F238E27FC236}">
                  <a16:creationId xmlns:a16="http://schemas.microsoft.com/office/drawing/2014/main" id="{8E95AEC3-7460-4C50-89A1-41C4FFFFC9C2}"/>
                </a:ext>
              </a:extLst>
            </p:cNvPr>
            <p:cNvSpPr>
              <a:spLocks/>
            </p:cNvSpPr>
            <p:nvPr/>
          </p:nvSpPr>
          <p:spPr bwMode="auto">
            <a:xfrm>
              <a:off x="10807" y="2258"/>
              <a:ext cx="2" cy="2"/>
            </a:xfrm>
            <a:custGeom>
              <a:avLst/>
              <a:gdLst>
                <a:gd name="T0" fmla="*/ 0 w 2"/>
                <a:gd name="T1" fmla="*/ 0 h 2"/>
                <a:gd name="T2" fmla="*/ 0 w 2"/>
                <a:gd name="T3" fmla="*/ 2 h 2"/>
                <a:gd name="T4" fmla="*/ 2 w 2"/>
                <a:gd name="T5" fmla="*/ 2 h 2"/>
                <a:gd name="T6" fmla="*/ 2 w 2"/>
                <a:gd name="T7" fmla="*/ 0 h 2"/>
                <a:gd name="T8" fmla="*/ 0 w 2"/>
                <a:gd name="T9" fmla="*/ 0 h 2"/>
                <a:gd name="T10" fmla="*/ 0 w 2"/>
                <a:gd name="T11" fmla="*/ 0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2">
                  <a:moveTo>
                    <a:pt x="0" y="0"/>
                  </a:moveTo>
                  <a:lnTo>
                    <a:pt x="0" y="2"/>
                  </a:lnTo>
                  <a:lnTo>
                    <a:pt x="2" y="2"/>
                  </a:lnTo>
                  <a:lnTo>
                    <a:pt x="2" y="0"/>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41" name="Rectangle 1561">
              <a:extLst>
                <a:ext uri="{FF2B5EF4-FFF2-40B4-BE49-F238E27FC236}">
                  <a16:creationId xmlns:a16="http://schemas.microsoft.com/office/drawing/2014/main" id="{8D98CE82-1D89-4ADA-A61D-9A092C65AB0C}"/>
                </a:ext>
              </a:extLst>
            </p:cNvPr>
            <p:cNvSpPr>
              <a:spLocks noChangeArrowheads="1"/>
            </p:cNvSpPr>
            <p:nvPr/>
          </p:nvSpPr>
          <p:spPr bwMode="auto">
            <a:xfrm>
              <a:off x="10809" y="2261"/>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542" name="Freeform 1562">
              <a:extLst>
                <a:ext uri="{FF2B5EF4-FFF2-40B4-BE49-F238E27FC236}">
                  <a16:creationId xmlns:a16="http://schemas.microsoft.com/office/drawing/2014/main" id="{157C0227-DCA0-4A73-9699-C3A2ADF723DA}"/>
                </a:ext>
              </a:extLst>
            </p:cNvPr>
            <p:cNvSpPr>
              <a:spLocks/>
            </p:cNvSpPr>
            <p:nvPr/>
          </p:nvSpPr>
          <p:spPr bwMode="auto">
            <a:xfrm>
              <a:off x="10805" y="2263"/>
              <a:ext cx="4" cy="4"/>
            </a:xfrm>
            <a:custGeom>
              <a:avLst/>
              <a:gdLst>
                <a:gd name="T0" fmla="*/ 2 w 4"/>
                <a:gd name="T1" fmla="*/ 2 h 4"/>
                <a:gd name="T2" fmla="*/ 2 w 4"/>
                <a:gd name="T3" fmla="*/ 0 h 4"/>
                <a:gd name="T4" fmla="*/ 0 w 4"/>
                <a:gd name="T5" fmla="*/ 2 h 4"/>
                <a:gd name="T6" fmla="*/ 2 w 4"/>
                <a:gd name="T7" fmla="*/ 4 h 4"/>
                <a:gd name="T8" fmla="*/ 2 w 4"/>
                <a:gd name="T9" fmla="*/ 4 h 4"/>
                <a:gd name="T10" fmla="*/ 2 w 4"/>
                <a:gd name="T11" fmla="*/ 4 h 4"/>
                <a:gd name="T12" fmla="*/ 2 w 4"/>
                <a:gd name="T13" fmla="*/ 4 h 4"/>
                <a:gd name="T14" fmla="*/ 4 w 4"/>
                <a:gd name="T15" fmla="*/ 2 h 4"/>
                <a:gd name="T16" fmla="*/ 2 w 4"/>
                <a:gd name="T17" fmla="*/ 2 h 4"/>
                <a:gd name="T18" fmla="*/ 2 w 4"/>
                <a:gd name="T19" fmla="*/ 2 h 4"/>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4" h="4">
                  <a:moveTo>
                    <a:pt x="2" y="2"/>
                  </a:moveTo>
                  <a:lnTo>
                    <a:pt x="2" y="0"/>
                  </a:lnTo>
                  <a:lnTo>
                    <a:pt x="0" y="2"/>
                  </a:lnTo>
                  <a:lnTo>
                    <a:pt x="2" y="4"/>
                  </a:lnTo>
                  <a:lnTo>
                    <a:pt x="4" y="2"/>
                  </a:lnTo>
                  <a:lnTo>
                    <a:pt x="2"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43" name="Freeform 1563">
              <a:extLst>
                <a:ext uri="{FF2B5EF4-FFF2-40B4-BE49-F238E27FC236}">
                  <a16:creationId xmlns:a16="http://schemas.microsoft.com/office/drawing/2014/main" id="{A000BCE9-B4DB-405F-BAE9-4BD13AAC35F8}"/>
                </a:ext>
              </a:extLst>
            </p:cNvPr>
            <p:cNvSpPr>
              <a:spLocks/>
            </p:cNvSpPr>
            <p:nvPr/>
          </p:nvSpPr>
          <p:spPr bwMode="auto">
            <a:xfrm>
              <a:off x="10805" y="2273"/>
              <a:ext cx="2" cy="0"/>
            </a:xfrm>
            <a:custGeom>
              <a:avLst/>
              <a:gdLst>
                <a:gd name="T0" fmla="*/ 0 w 2"/>
                <a:gd name="T1" fmla="*/ 2 w 2"/>
                <a:gd name="T2" fmla="*/ 2 w 2"/>
                <a:gd name="T3" fmla="*/ 2 w 2"/>
                <a:gd name="T4" fmla="*/ 0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0" y="0"/>
                  </a:moveTo>
                  <a:lnTo>
                    <a:pt x="2" y="0"/>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44" name="Freeform 1564">
              <a:extLst>
                <a:ext uri="{FF2B5EF4-FFF2-40B4-BE49-F238E27FC236}">
                  <a16:creationId xmlns:a16="http://schemas.microsoft.com/office/drawing/2014/main" id="{66AF2591-0EC2-4A70-9E78-D4192AD1D138}"/>
                </a:ext>
              </a:extLst>
            </p:cNvPr>
            <p:cNvSpPr>
              <a:spLocks/>
            </p:cNvSpPr>
            <p:nvPr/>
          </p:nvSpPr>
          <p:spPr bwMode="auto">
            <a:xfrm>
              <a:off x="10816" y="2294"/>
              <a:ext cx="2" cy="0"/>
            </a:xfrm>
            <a:custGeom>
              <a:avLst/>
              <a:gdLst>
                <a:gd name="T0" fmla="*/ 0 w 2"/>
                <a:gd name="T1" fmla="*/ 0 w 2"/>
                <a:gd name="T2" fmla="*/ 2 w 2"/>
                <a:gd name="T3" fmla="*/ 0 w 2"/>
                <a:gd name="T4" fmla="*/ 0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0" y="0"/>
                  </a:moveTo>
                  <a:lnTo>
                    <a:pt x="0" y="0"/>
                  </a:lnTo>
                  <a:lnTo>
                    <a:pt x="2" y="0"/>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45" name="Freeform 1565">
              <a:extLst>
                <a:ext uri="{FF2B5EF4-FFF2-40B4-BE49-F238E27FC236}">
                  <a16:creationId xmlns:a16="http://schemas.microsoft.com/office/drawing/2014/main" id="{3E6FB3E5-FC08-4991-8FD4-4E7CADDDB58D}"/>
                </a:ext>
              </a:extLst>
            </p:cNvPr>
            <p:cNvSpPr>
              <a:spLocks/>
            </p:cNvSpPr>
            <p:nvPr/>
          </p:nvSpPr>
          <p:spPr bwMode="auto">
            <a:xfrm>
              <a:off x="10818" y="2249"/>
              <a:ext cx="1" cy="2"/>
            </a:xfrm>
            <a:custGeom>
              <a:avLst/>
              <a:gdLst>
                <a:gd name="T0" fmla="*/ 1 w 1"/>
                <a:gd name="T1" fmla="*/ 4 h 1"/>
                <a:gd name="T2" fmla="*/ 1 w 1"/>
                <a:gd name="T3" fmla="*/ 4 h 1"/>
                <a:gd name="T4" fmla="*/ 1 w 1"/>
                <a:gd name="T5" fmla="*/ 4 h 1"/>
                <a:gd name="T6" fmla="*/ 1 w 1"/>
                <a:gd name="T7" fmla="*/ 0 h 1"/>
                <a:gd name="T8" fmla="*/ 1 w 1"/>
                <a:gd name="T9" fmla="*/ 0 h 1"/>
                <a:gd name="T10" fmla="*/ 0 w 1"/>
                <a:gd name="T11" fmla="*/ 0 h 1"/>
                <a:gd name="T12" fmla="*/ 1 w 1"/>
                <a:gd name="T13" fmla="*/ 4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1" y="1"/>
                  </a:moveTo>
                  <a:cubicBezTo>
                    <a:pt x="1" y="1"/>
                    <a:pt x="1" y="1"/>
                    <a:pt x="1" y="1"/>
                  </a:cubicBezTo>
                  <a:cubicBezTo>
                    <a:pt x="1" y="1"/>
                    <a:pt x="1" y="1"/>
                    <a:pt x="1" y="1"/>
                  </a:cubicBezTo>
                  <a:cubicBezTo>
                    <a:pt x="1" y="0"/>
                    <a:pt x="1" y="0"/>
                    <a:pt x="1" y="0"/>
                  </a:cubicBezTo>
                  <a:cubicBezTo>
                    <a:pt x="1" y="0"/>
                    <a:pt x="1" y="0"/>
                    <a:pt x="1" y="0"/>
                  </a:cubicBezTo>
                  <a:cubicBezTo>
                    <a:pt x="0" y="0"/>
                    <a:pt x="0" y="0"/>
                    <a:pt x="0" y="0"/>
                  </a:cubicBezTo>
                  <a:cubicBezTo>
                    <a:pt x="1" y="1"/>
                    <a:pt x="1" y="1"/>
                    <a:pt x="1" y="1"/>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46" name="Freeform 1566">
              <a:extLst>
                <a:ext uri="{FF2B5EF4-FFF2-40B4-BE49-F238E27FC236}">
                  <a16:creationId xmlns:a16="http://schemas.microsoft.com/office/drawing/2014/main" id="{B490F9D1-86E5-4A01-9381-76E6ED894499}"/>
                </a:ext>
              </a:extLst>
            </p:cNvPr>
            <p:cNvSpPr>
              <a:spLocks/>
            </p:cNvSpPr>
            <p:nvPr/>
          </p:nvSpPr>
          <p:spPr bwMode="auto">
            <a:xfrm>
              <a:off x="10812" y="2268"/>
              <a:ext cx="4" cy="5"/>
            </a:xfrm>
            <a:custGeom>
              <a:avLst/>
              <a:gdLst>
                <a:gd name="T0" fmla="*/ 8 w 2"/>
                <a:gd name="T1" fmla="*/ 5 h 3"/>
                <a:gd name="T2" fmla="*/ 4 w 2"/>
                <a:gd name="T3" fmla="*/ 0 h 3"/>
                <a:gd name="T4" fmla="*/ 0 w 2"/>
                <a:gd name="T5" fmla="*/ 0 h 3"/>
                <a:gd name="T6" fmla="*/ 0 w 2"/>
                <a:gd name="T7" fmla="*/ 0 h 3"/>
                <a:gd name="T8" fmla="*/ 4 w 2"/>
                <a:gd name="T9" fmla="*/ 3 h 3"/>
                <a:gd name="T10" fmla="*/ 8 w 2"/>
                <a:gd name="T11" fmla="*/ 5 h 3"/>
                <a:gd name="T12" fmla="*/ 8 w 2"/>
                <a:gd name="T13" fmla="*/ 8 h 3"/>
                <a:gd name="T14" fmla="*/ 8 w 2"/>
                <a:gd name="T15" fmla="*/ 5 h 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3">
                  <a:moveTo>
                    <a:pt x="2" y="2"/>
                  </a:moveTo>
                  <a:cubicBezTo>
                    <a:pt x="1" y="1"/>
                    <a:pt x="1" y="1"/>
                    <a:pt x="1" y="0"/>
                  </a:cubicBezTo>
                  <a:cubicBezTo>
                    <a:pt x="0" y="0"/>
                    <a:pt x="0" y="0"/>
                    <a:pt x="0" y="0"/>
                  </a:cubicBezTo>
                  <a:cubicBezTo>
                    <a:pt x="0" y="0"/>
                    <a:pt x="0" y="0"/>
                    <a:pt x="0" y="0"/>
                  </a:cubicBezTo>
                  <a:cubicBezTo>
                    <a:pt x="0" y="0"/>
                    <a:pt x="0" y="1"/>
                    <a:pt x="1" y="1"/>
                  </a:cubicBezTo>
                  <a:cubicBezTo>
                    <a:pt x="1" y="2"/>
                    <a:pt x="2" y="2"/>
                    <a:pt x="2" y="2"/>
                  </a:cubicBezTo>
                  <a:cubicBezTo>
                    <a:pt x="2" y="3"/>
                    <a:pt x="2" y="3"/>
                    <a:pt x="2" y="3"/>
                  </a:cubicBezTo>
                  <a:cubicBezTo>
                    <a:pt x="2" y="2"/>
                    <a:pt x="2" y="2"/>
                    <a:pt x="2" y="2"/>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47" name="Rectangle 1567">
              <a:extLst>
                <a:ext uri="{FF2B5EF4-FFF2-40B4-BE49-F238E27FC236}">
                  <a16:creationId xmlns:a16="http://schemas.microsoft.com/office/drawing/2014/main" id="{5E45A268-16DB-418C-870E-855A506E9070}"/>
                </a:ext>
              </a:extLst>
            </p:cNvPr>
            <p:cNvSpPr>
              <a:spLocks noChangeArrowheads="1"/>
            </p:cNvSpPr>
            <p:nvPr/>
          </p:nvSpPr>
          <p:spPr bwMode="auto">
            <a:xfrm>
              <a:off x="10812" y="2277"/>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548" name="Freeform 1568">
              <a:extLst>
                <a:ext uri="{FF2B5EF4-FFF2-40B4-BE49-F238E27FC236}">
                  <a16:creationId xmlns:a16="http://schemas.microsoft.com/office/drawing/2014/main" id="{2C998E64-3696-45CB-B799-F371AB49C266}"/>
                </a:ext>
              </a:extLst>
            </p:cNvPr>
            <p:cNvSpPr>
              <a:spLocks/>
            </p:cNvSpPr>
            <p:nvPr/>
          </p:nvSpPr>
          <p:spPr bwMode="auto">
            <a:xfrm>
              <a:off x="10812" y="2253"/>
              <a:ext cx="2" cy="1"/>
            </a:xfrm>
            <a:custGeom>
              <a:avLst/>
              <a:gdLst>
                <a:gd name="T0" fmla="*/ 0 w 2"/>
                <a:gd name="T1" fmla="*/ 0 h 1"/>
                <a:gd name="T2" fmla="*/ 0 w 2"/>
                <a:gd name="T3" fmla="*/ 0 h 1"/>
                <a:gd name="T4" fmla="*/ 0 w 2"/>
                <a:gd name="T5" fmla="*/ 1 h 1"/>
                <a:gd name="T6" fmla="*/ 0 w 2"/>
                <a:gd name="T7" fmla="*/ 1 h 1"/>
                <a:gd name="T8" fmla="*/ 2 w 2"/>
                <a:gd name="T9" fmla="*/ 0 h 1"/>
                <a:gd name="T10" fmla="*/ 0 w 2"/>
                <a:gd name="T11" fmla="*/ 0 h 1"/>
                <a:gd name="T12" fmla="*/ 0 w 2"/>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0" y="0"/>
                  </a:moveTo>
                  <a:lnTo>
                    <a:pt x="0" y="0"/>
                  </a:lnTo>
                  <a:lnTo>
                    <a:pt x="0" y="1"/>
                  </a:lnTo>
                  <a:lnTo>
                    <a:pt x="2" y="0"/>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49" name="Freeform 1569">
              <a:extLst>
                <a:ext uri="{FF2B5EF4-FFF2-40B4-BE49-F238E27FC236}">
                  <a16:creationId xmlns:a16="http://schemas.microsoft.com/office/drawing/2014/main" id="{E9BFF41A-AC91-4D9E-A83B-2F7E855A9311}"/>
                </a:ext>
              </a:extLst>
            </p:cNvPr>
            <p:cNvSpPr>
              <a:spLocks/>
            </p:cNvSpPr>
            <p:nvPr/>
          </p:nvSpPr>
          <p:spPr bwMode="auto">
            <a:xfrm>
              <a:off x="10812" y="2275"/>
              <a:ext cx="2" cy="2"/>
            </a:xfrm>
            <a:custGeom>
              <a:avLst/>
              <a:gdLst>
                <a:gd name="T0" fmla="*/ 2 w 2"/>
                <a:gd name="T1" fmla="*/ 2 h 2"/>
                <a:gd name="T2" fmla="*/ 2 w 2"/>
                <a:gd name="T3" fmla="*/ 0 h 2"/>
                <a:gd name="T4" fmla="*/ 0 w 2"/>
                <a:gd name="T5" fmla="*/ 0 h 2"/>
                <a:gd name="T6" fmla="*/ 2 w 2"/>
                <a:gd name="T7" fmla="*/ 2 h 2"/>
                <a:gd name="T8" fmla="*/ 2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2"/>
                  </a:moveTo>
                  <a:lnTo>
                    <a:pt x="2" y="0"/>
                  </a:lnTo>
                  <a:lnTo>
                    <a:pt x="0" y="0"/>
                  </a:lnTo>
                  <a:lnTo>
                    <a:pt x="2"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50" name="Freeform 1570">
              <a:extLst>
                <a:ext uri="{FF2B5EF4-FFF2-40B4-BE49-F238E27FC236}">
                  <a16:creationId xmlns:a16="http://schemas.microsoft.com/office/drawing/2014/main" id="{59FF4AF8-D492-42B4-A578-33ADB82ABD7D}"/>
                </a:ext>
              </a:extLst>
            </p:cNvPr>
            <p:cNvSpPr>
              <a:spLocks/>
            </p:cNvSpPr>
            <p:nvPr/>
          </p:nvSpPr>
          <p:spPr bwMode="auto">
            <a:xfrm>
              <a:off x="10812" y="2291"/>
              <a:ext cx="2" cy="1"/>
            </a:xfrm>
            <a:custGeom>
              <a:avLst/>
              <a:gdLst>
                <a:gd name="T0" fmla="*/ 0 w 2"/>
                <a:gd name="T1" fmla="*/ 1 h 1"/>
                <a:gd name="T2" fmla="*/ 2 w 2"/>
                <a:gd name="T3" fmla="*/ 1 h 1"/>
                <a:gd name="T4" fmla="*/ 2 w 2"/>
                <a:gd name="T5" fmla="*/ 1 h 1"/>
                <a:gd name="T6" fmla="*/ 0 w 2"/>
                <a:gd name="T7" fmla="*/ 0 h 1"/>
                <a:gd name="T8" fmla="*/ 0 w 2"/>
                <a:gd name="T9" fmla="*/ 1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0" y="1"/>
                  </a:moveTo>
                  <a:lnTo>
                    <a:pt x="2" y="1"/>
                  </a:lnTo>
                  <a:lnTo>
                    <a:pt x="0" y="0"/>
                  </a:lnTo>
                  <a:lnTo>
                    <a:pt x="0"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51" name="Freeform 1571">
              <a:extLst>
                <a:ext uri="{FF2B5EF4-FFF2-40B4-BE49-F238E27FC236}">
                  <a16:creationId xmlns:a16="http://schemas.microsoft.com/office/drawing/2014/main" id="{890CE4A7-10D9-494B-BB39-F6FD864EC791}"/>
                </a:ext>
              </a:extLst>
            </p:cNvPr>
            <p:cNvSpPr>
              <a:spLocks/>
            </p:cNvSpPr>
            <p:nvPr/>
          </p:nvSpPr>
          <p:spPr bwMode="auto">
            <a:xfrm>
              <a:off x="10812" y="2282"/>
              <a:ext cx="2" cy="3"/>
            </a:xfrm>
            <a:custGeom>
              <a:avLst/>
              <a:gdLst>
                <a:gd name="T0" fmla="*/ 4 w 1"/>
                <a:gd name="T1" fmla="*/ 0 h 2"/>
                <a:gd name="T2" fmla="*/ 0 w 1"/>
                <a:gd name="T3" fmla="*/ 3 h 2"/>
                <a:gd name="T4" fmla="*/ 4 w 1"/>
                <a:gd name="T5" fmla="*/ 5 h 2"/>
                <a:gd name="T6" fmla="*/ 4 w 1"/>
                <a:gd name="T7" fmla="*/ 5 h 2"/>
                <a:gd name="T8" fmla="*/ 4 w 1"/>
                <a:gd name="T9" fmla="*/ 0 h 2"/>
                <a:gd name="T10" fmla="*/ 4 w 1"/>
                <a:gd name="T11" fmla="*/ 0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2">
                  <a:moveTo>
                    <a:pt x="1" y="0"/>
                  </a:moveTo>
                  <a:cubicBezTo>
                    <a:pt x="0" y="1"/>
                    <a:pt x="0" y="1"/>
                    <a:pt x="0" y="1"/>
                  </a:cubicBezTo>
                  <a:cubicBezTo>
                    <a:pt x="0" y="1"/>
                    <a:pt x="0" y="2"/>
                    <a:pt x="1" y="2"/>
                  </a:cubicBezTo>
                  <a:cubicBezTo>
                    <a:pt x="1" y="2"/>
                    <a:pt x="1" y="2"/>
                    <a:pt x="1" y="2"/>
                  </a:cubicBezTo>
                  <a:cubicBezTo>
                    <a:pt x="1" y="1"/>
                    <a:pt x="1" y="1"/>
                    <a:pt x="1" y="0"/>
                  </a:cubicBezTo>
                  <a:cubicBezTo>
                    <a:pt x="1" y="0"/>
                    <a:pt x="1" y="0"/>
                    <a:pt x="1" y="0"/>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52" name="Freeform 1572">
              <a:extLst>
                <a:ext uri="{FF2B5EF4-FFF2-40B4-BE49-F238E27FC236}">
                  <a16:creationId xmlns:a16="http://schemas.microsoft.com/office/drawing/2014/main" id="{35316982-3FBB-414C-A47A-00DEC33A4604}"/>
                </a:ext>
              </a:extLst>
            </p:cNvPr>
            <p:cNvSpPr>
              <a:spLocks/>
            </p:cNvSpPr>
            <p:nvPr/>
          </p:nvSpPr>
          <p:spPr bwMode="auto">
            <a:xfrm>
              <a:off x="10871" y="2285"/>
              <a:ext cx="0" cy="2"/>
            </a:xfrm>
            <a:custGeom>
              <a:avLst/>
              <a:gdLst>
                <a:gd name="T0" fmla="*/ 0 h 2"/>
                <a:gd name="T1" fmla="*/ 0 h 2"/>
                <a:gd name="T2" fmla="*/ 0 h 2"/>
                <a:gd name="T3" fmla="*/ 2 h 2"/>
                <a:gd name="T4" fmla="*/ 0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0"/>
                  </a:moveTo>
                  <a:lnTo>
                    <a:pt x="0" y="0"/>
                  </a:lnTo>
                  <a:lnTo>
                    <a:pt x="0" y="2"/>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53" name="Freeform 1573">
              <a:extLst>
                <a:ext uri="{FF2B5EF4-FFF2-40B4-BE49-F238E27FC236}">
                  <a16:creationId xmlns:a16="http://schemas.microsoft.com/office/drawing/2014/main" id="{C1F829D1-5146-4743-8EAD-4913BC574508}"/>
                </a:ext>
              </a:extLst>
            </p:cNvPr>
            <p:cNvSpPr>
              <a:spLocks/>
            </p:cNvSpPr>
            <p:nvPr/>
          </p:nvSpPr>
          <p:spPr bwMode="auto">
            <a:xfrm>
              <a:off x="10871" y="2301"/>
              <a:ext cx="2" cy="0"/>
            </a:xfrm>
            <a:custGeom>
              <a:avLst/>
              <a:gdLst>
                <a:gd name="T0" fmla="*/ 0 w 2"/>
                <a:gd name="T1" fmla="*/ 0 w 2"/>
                <a:gd name="T2" fmla="*/ 2 w 2"/>
                <a:gd name="T3" fmla="*/ 0 w 2"/>
                <a:gd name="T4" fmla="*/ 0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0" y="0"/>
                  </a:moveTo>
                  <a:lnTo>
                    <a:pt x="0" y="0"/>
                  </a:lnTo>
                  <a:lnTo>
                    <a:pt x="2" y="0"/>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54" name="Freeform 1574">
              <a:extLst>
                <a:ext uri="{FF2B5EF4-FFF2-40B4-BE49-F238E27FC236}">
                  <a16:creationId xmlns:a16="http://schemas.microsoft.com/office/drawing/2014/main" id="{98E3DB67-15D8-46F0-8DAC-893E13970375}"/>
                </a:ext>
              </a:extLst>
            </p:cNvPr>
            <p:cNvSpPr>
              <a:spLocks/>
            </p:cNvSpPr>
            <p:nvPr/>
          </p:nvSpPr>
          <p:spPr bwMode="auto">
            <a:xfrm>
              <a:off x="10873" y="2303"/>
              <a:ext cx="1" cy="3"/>
            </a:xfrm>
            <a:custGeom>
              <a:avLst/>
              <a:gdLst>
                <a:gd name="T0" fmla="*/ 1 w 1"/>
                <a:gd name="T1" fmla="*/ 0 h 2"/>
                <a:gd name="T2" fmla="*/ 0 w 1"/>
                <a:gd name="T3" fmla="*/ 0 h 2"/>
                <a:gd name="T4" fmla="*/ 0 w 1"/>
                <a:gd name="T5" fmla="*/ 0 h 2"/>
                <a:gd name="T6" fmla="*/ 1 w 1"/>
                <a:gd name="T7" fmla="*/ 5 h 2"/>
                <a:gd name="T8" fmla="*/ 1 w 1"/>
                <a:gd name="T9" fmla="*/ 5 h 2"/>
                <a:gd name="T10" fmla="*/ 1 w 1"/>
                <a:gd name="T11" fmla="*/ 3 h 2"/>
                <a:gd name="T12" fmla="*/ 1 w 1"/>
                <a:gd name="T13" fmla="*/ 3 h 2"/>
                <a:gd name="T14" fmla="*/ 1 w 1"/>
                <a:gd name="T15" fmla="*/ 0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 h="2">
                  <a:moveTo>
                    <a:pt x="1" y="0"/>
                  </a:moveTo>
                  <a:cubicBezTo>
                    <a:pt x="0" y="0"/>
                    <a:pt x="0" y="0"/>
                    <a:pt x="0" y="0"/>
                  </a:cubicBezTo>
                  <a:cubicBezTo>
                    <a:pt x="0" y="0"/>
                    <a:pt x="0" y="0"/>
                    <a:pt x="0" y="0"/>
                  </a:cubicBezTo>
                  <a:cubicBezTo>
                    <a:pt x="0" y="0"/>
                    <a:pt x="0" y="1"/>
                    <a:pt x="1" y="2"/>
                  </a:cubicBezTo>
                  <a:cubicBezTo>
                    <a:pt x="1" y="2"/>
                    <a:pt x="1" y="2"/>
                    <a:pt x="1" y="2"/>
                  </a:cubicBezTo>
                  <a:cubicBezTo>
                    <a:pt x="1" y="1"/>
                    <a:pt x="1" y="1"/>
                    <a:pt x="1" y="1"/>
                  </a:cubicBezTo>
                  <a:cubicBezTo>
                    <a:pt x="1" y="1"/>
                    <a:pt x="1" y="1"/>
                    <a:pt x="1" y="1"/>
                  </a:cubicBezTo>
                  <a:lnTo>
                    <a:pt x="1"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55" name="Freeform 1575">
              <a:extLst>
                <a:ext uri="{FF2B5EF4-FFF2-40B4-BE49-F238E27FC236}">
                  <a16:creationId xmlns:a16="http://schemas.microsoft.com/office/drawing/2014/main" id="{329213D9-994F-41A2-AB20-E9DAA1899F91}"/>
                </a:ext>
              </a:extLst>
            </p:cNvPr>
            <p:cNvSpPr>
              <a:spLocks/>
            </p:cNvSpPr>
            <p:nvPr/>
          </p:nvSpPr>
          <p:spPr bwMode="auto">
            <a:xfrm>
              <a:off x="10876" y="2258"/>
              <a:ext cx="2" cy="2"/>
            </a:xfrm>
            <a:custGeom>
              <a:avLst/>
              <a:gdLst>
                <a:gd name="T0" fmla="*/ 2 w 2"/>
                <a:gd name="T1" fmla="*/ 2 h 2"/>
                <a:gd name="T2" fmla="*/ 2 w 2"/>
                <a:gd name="T3" fmla="*/ 0 h 2"/>
                <a:gd name="T4" fmla="*/ 0 w 2"/>
                <a:gd name="T5" fmla="*/ 0 h 2"/>
                <a:gd name="T6" fmla="*/ 0 w 2"/>
                <a:gd name="T7" fmla="*/ 0 h 2"/>
                <a:gd name="T8" fmla="*/ 0 w 2"/>
                <a:gd name="T9" fmla="*/ 0 h 2"/>
                <a:gd name="T10" fmla="*/ 0 w 2"/>
                <a:gd name="T11" fmla="*/ 0 h 2"/>
                <a:gd name="T12" fmla="*/ 0 w 2"/>
                <a:gd name="T13" fmla="*/ 2 h 2"/>
                <a:gd name="T14" fmla="*/ 2 w 2"/>
                <a:gd name="T15" fmla="*/ 2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2">
                  <a:moveTo>
                    <a:pt x="2" y="2"/>
                  </a:moveTo>
                  <a:lnTo>
                    <a:pt x="2" y="0"/>
                  </a:lnTo>
                  <a:lnTo>
                    <a:pt x="0" y="0"/>
                  </a:lnTo>
                  <a:lnTo>
                    <a:pt x="0" y="2"/>
                  </a:lnTo>
                  <a:lnTo>
                    <a:pt x="2"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56" name="Freeform 1576">
              <a:extLst>
                <a:ext uri="{FF2B5EF4-FFF2-40B4-BE49-F238E27FC236}">
                  <a16:creationId xmlns:a16="http://schemas.microsoft.com/office/drawing/2014/main" id="{3D9DF43B-AE6B-4CCE-BE41-BD315B34609F}"/>
                </a:ext>
              </a:extLst>
            </p:cNvPr>
            <p:cNvSpPr>
              <a:spLocks/>
            </p:cNvSpPr>
            <p:nvPr/>
          </p:nvSpPr>
          <p:spPr bwMode="auto">
            <a:xfrm>
              <a:off x="10876" y="2272"/>
              <a:ext cx="2" cy="3"/>
            </a:xfrm>
            <a:custGeom>
              <a:avLst/>
              <a:gdLst>
                <a:gd name="T0" fmla="*/ 2 w 2"/>
                <a:gd name="T1" fmla="*/ 1 h 3"/>
                <a:gd name="T2" fmla="*/ 2 w 2"/>
                <a:gd name="T3" fmla="*/ 1 h 3"/>
                <a:gd name="T4" fmla="*/ 2 w 2"/>
                <a:gd name="T5" fmla="*/ 0 h 3"/>
                <a:gd name="T6" fmla="*/ 0 w 2"/>
                <a:gd name="T7" fmla="*/ 1 h 3"/>
                <a:gd name="T8" fmla="*/ 2 w 2"/>
                <a:gd name="T9" fmla="*/ 3 h 3"/>
                <a:gd name="T10" fmla="*/ 2 w 2"/>
                <a:gd name="T11" fmla="*/ 3 h 3"/>
                <a:gd name="T12" fmla="*/ 2 w 2"/>
                <a:gd name="T13" fmla="*/ 1 h 3"/>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3">
                  <a:moveTo>
                    <a:pt x="2" y="1"/>
                  </a:moveTo>
                  <a:lnTo>
                    <a:pt x="2" y="1"/>
                  </a:lnTo>
                  <a:lnTo>
                    <a:pt x="2" y="0"/>
                  </a:lnTo>
                  <a:lnTo>
                    <a:pt x="0" y="1"/>
                  </a:lnTo>
                  <a:lnTo>
                    <a:pt x="2" y="3"/>
                  </a:lnTo>
                  <a:lnTo>
                    <a:pt x="2"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57" name="Freeform 1577">
              <a:extLst>
                <a:ext uri="{FF2B5EF4-FFF2-40B4-BE49-F238E27FC236}">
                  <a16:creationId xmlns:a16="http://schemas.microsoft.com/office/drawing/2014/main" id="{27059BA4-4985-488C-8427-EF0E94AED0D9}"/>
                </a:ext>
              </a:extLst>
            </p:cNvPr>
            <p:cNvSpPr>
              <a:spLocks/>
            </p:cNvSpPr>
            <p:nvPr/>
          </p:nvSpPr>
          <p:spPr bwMode="auto">
            <a:xfrm>
              <a:off x="10876" y="2265"/>
              <a:ext cx="2" cy="2"/>
            </a:xfrm>
            <a:custGeom>
              <a:avLst/>
              <a:gdLst>
                <a:gd name="T0" fmla="*/ 4 w 1"/>
                <a:gd name="T1" fmla="*/ 4 h 1"/>
                <a:gd name="T2" fmla="*/ 4 w 1"/>
                <a:gd name="T3" fmla="*/ 0 h 1"/>
                <a:gd name="T4" fmla="*/ 4 w 1"/>
                <a:gd name="T5" fmla="*/ 0 h 1"/>
                <a:gd name="T6" fmla="*/ 0 w 1"/>
                <a:gd name="T7" fmla="*/ 0 h 1"/>
                <a:gd name="T8" fmla="*/ 0 w 1"/>
                <a:gd name="T9" fmla="*/ 4 h 1"/>
                <a:gd name="T10" fmla="*/ 0 w 1"/>
                <a:gd name="T11" fmla="*/ 4 h 1"/>
                <a:gd name="T12" fmla="*/ 4 w 1"/>
                <a:gd name="T13" fmla="*/ 4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1" y="1"/>
                  </a:moveTo>
                  <a:cubicBezTo>
                    <a:pt x="1" y="0"/>
                    <a:pt x="1" y="0"/>
                    <a:pt x="1" y="0"/>
                  </a:cubicBezTo>
                  <a:cubicBezTo>
                    <a:pt x="1" y="0"/>
                    <a:pt x="1" y="0"/>
                    <a:pt x="1" y="0"/>
                  </a:cubicBezTo>
                  <a:cubicBezTo>
                    <a:pt x="0" y="0"/>
                    <a:pt x="0" y="0"/>
                    <a:pt x="0" y="0"/>
                  </a:cubicBezTo>
                  <a:cubicBezTo>
                    <a:pt x="0" y="0"/>
                    <a:pt x="0" y="1"/>
                    <a:pt x="0" y="1"/>
                  </a:cubicBezTo>
                  <a:cubicBezTo>
                    <a:pt x="0" y="1"/>
                    <a:pt x="0" y="1"/>
                    <a:pt x="0" y="1"/>
                  </a:cubicBezTo>
                  <a:lnTo>
                    <a:pt x="1"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58" name="Freeform 1578">
              <a:extLst>
                <a:ext uri="{FF2B5EF4-FFF2-40B4-BE49-F238E27FC236}">
                  <a16:creationId xmlns:a16="http://schemas.microsoft.com/office/drawing/2014/main" id="{62CAD084-A434-4D64-8029-844383192458}"/>
                </a:ext>
              </a:extLst>
            </p:cNvPr>
            <p:cNvSpPr>
              <a:spLocks/>
            </p:cNvSpPr>
            <p:nvPr/>
          </p:nvSpPr>
          <p:spPr bwMode="auto">
            <a:xfrm>
              <a:off x="10871" y="2277"/>
              <a:ext cx="2" cy="2"/>
            </a:xfrm>
            <a:custGeom>
              <a:avLst/>
              <a:gdLst>
                <a:gd name="T0" fmla="*/ 2 w 2"/>
                <a:gd name="T1" fmla="*/ 2 h 2"/>
                <a:gd name="T2" fmla="*/ 2 w 2"/>
                <a:gd name="T3" fmla="*/ 2 h 2"/>
                <a:gd name="T4" fmla="*/ 0 w 2"/>
                <a:gd name="T5" fmla="*/ 0 h 2"/>
                <a:gd name="T6" fmla="*/ 0 w 2"/>
                <a:gd name="T7" fmla="*/ 0 h 2"/>
                <a:gd name="T8" fmla="*/ 0 w 2"/>
                <a:gd name="T9" fmla="*/ 0 h 2"/>
                <a:gd name="T10" fmla="*/ 0 w 2"/>
                <a:gd name="T11" fmla="*/ 2 h 2"/>
                <a:gd name="T12" fmla="*/ 2 w 2"/>
                <a:gd name="T13" fmla="*/ 2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2" y="2"/>
                  </a:moveTo>
                  <a:lnTo>
                    <a:pt x="2" y="2"/>
                  </a:lnTo>
                  <a:lnTo>
                    <a:pt x="0" y="0"/>
                  </a:lnTo>
                  <a:lnTo>
                    <a:pt x="0" y="2"/>
                  </a:lnTo>
                  <a:lnTo>
                    <a:pt x="2"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59" name="Freeform 1579">
              <a:extLst>
                <a:ext uri="{FF2B5EF4-FFF2-40B4-BE49-F238E27FC236}">
                  <a16:creationId xmlns:a16="http://schemas.microsoft.com/office/drawing/2014/main" id="{322125F7-79F1-4181-8444-43E021F362D7}"/>
                </a:ext>
              </a:extLst>
            </p:cNvPr>
            <p:cNvSpPr>
              <a:spLocks/>
            </p:cNvSpPr>
            <p:nvPr/>
          </p:nvSpPr>
          <p:spPr bwMode="auto">
            <a:xfrm>
              <a:off x="10871" y="2291"/>
              <a:ext cx="2" cy="3"/>
            </a:xfrm>
            <a:custGeom>
              <a:avLst/>
              <a:gdLst>
                <a:gd name="T0" fmla="*/ 4 w 1"/>
                <a:gd name="T1" fmla="*/ 5 h 2"/>
                <a:gd name="T2" fmla="*/ 4 w 1"/>
                <a:gd name="T3" fmla="*/ 3 h 2"/>
                <a:gd name="T4" fmla="*/ 4 w 1"/>
                <a:gd name="T5" fmla="*/ 0 h 2"/>
                <a:gd name="T6" fmla="*/ 4 w 1"/>
                <a:gd name="T7" fmla="*/ 3 h 2"/>
                <a:gd name="T8" fmla="*/ 4 w 1"/>
                <a:gd name="T9" fmla="*/ 3 h 2"/>
                <a:gd name="T10" fmla="*/ 0 w 1"/>
                <a:gd name="T11" fmla="*/ 5 h 2"/>
                <a:gd name="T12" fmla="*/ 0 w 1"/>
                <a:gd name="T13" fmla="*/ 5 h 2"/>
                <a:gd name="T14" fmla="*/ 0 w 1"/>
                <a:gd name="T15" fmla="*/ 5 h 2"/>
                <a:gd name="T16" fmla="*/ 4 w 1"/>
                <a:gd name="T17" fmla="*/ 5 h 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 h="2">
                  <a:moveTo>
                    <a:pt x="1" y="2"/>
                  </a:moveTo>
                  <a:cubicBezTo>
                    <a:pt x="1" y="2"/>
                    <a:pt x="1" y="1"/>
                    <a:pt x="1" y="1"/>
                  </a:cubicBezTo>
                  <a:cubicBezTo>
                    <a:pt x="1" y="0"/>
                    <a:pt x="1" y="0"/>
                    <a:pt x="1" y="0"/>
                  </a:cubicBezTo>
                  <a:cubicBezTo>
                    <a:pt x="1" y="1"/>
                    <a:pt x="1" y="1"/>
                    <a:pt x="1" y="1"/>
                  </a:cubicBezTo>
                  <a:cubicBezTo>
                    <a:pt x="1" y="1"/>
                    <a:pt x="1" y="1"/>
                    <a:pt x="1" y="1"/>
                  </a:cubicBezTo>
                  <a:cubicBezTo>
                    <a:pt x="0" y="1"/>
                    <a:pt x="0" y="1"/>
                    <a:pt x="0" y="2"/>
                  </a:cubicBezTo>
                  <a:cubicBezTo>
                    <a:pt x="0" y="2"/>
                    <a:pt x="0" y="2"/>
                    <a:pt x="0" y="2"/>
                  </a:cubicBezTo>
                  <a:cubicBezTo>
                    <a:pt x="0" y="2"/>
                    <a:pt x="0" y="2"/>
                    <a:pt x="0" y="2"/>
                  </a:cubicBezTo>
                  <a:lnTo>
                    <a:pt x="1"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60" name="Freeform 1580">
              <a:extLst>
                <a:ext uri="{FF2B5EF4-FFF2-40B4-BE49-F238E27FC236}">
                  <a16:creationId xmlns:a16="http://schemas.microsoft.com/office/drawing/2014/main" id="{E4650C98-DFB2-4C9B-847B-12DB021DDA05}"/>
                </a:ext>
              </a:extLst>
            </p:cNvPr>
            <p:cNvSpPr>
              <a:spLocks/>
            </p:cNvSpPr>
            <p:nvPr/>
          </p:nvSpPr>
          <p:spPr bwMode="auto">
            <a:xfrm>
              <a:off x="10871" y="2308"/>
              <a:ext cx="2" cy="2"/>
            </a:xfrm>
            <a:custGeom>
              <a:avLst/>
              <a:gdLst>
                <a:gd name="T0" fmla="*/ 0 w 2"/>
                <a:gd name="T1" fmla="*/ 2 h 2"/>
                <a:gd name="T2" fmla="*/ 0 w 2"/>
                <a:gd name="T3" fmla="*/ 2 h 2"/>
                <a:gd name="T4" fmla="*/ 0 w 2"/>
                <a:gd name="T5" fmla="*/ 2 h 2"/>
                <a:gd name="T6" fmla="*/ 0 w 2"/>
                <a:gd name="T7" fmla="*/ 2 h 2"/>
                <a:gd name="T8" fmla="*/ 0 w 2"/>
                <a:gd name="T9" fmla="*/ 2 h 2"/>
                <a:gd name="T10" fmla="*/ 2 w 2"/>
                <a:gd name="T11" fmla="*/ 2 h 2"/>
                <a:gd name="T12" fmla="*/ 0 w 2"/>
                <a:gd name="T13" fmla="*/ 0 h 2"/>
                <a:gd name="T14" fmla="*/ 0 w 2"/>
                <a:gd name="T15" fmla="*/ 2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2">
                  <a:moveTo>
                    <a:pt x="0" y="2"/>
                  </a:moveTo>
                  <a:lnTo>
                    <a:pt x="0" y="2"/>
                  </a:lnTo>
                  <a:lnTo>
                    <a:pt x="2" y="2"/>
                  </a:ln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61" name="Freeform 1581">
              <a:extLst>
                <a:ext uri="{FF2B5EF4-FFF2-40B4-BE49-F238E27FC236}">
                  <a16:creationId xmlns:a16="http://schemas.microsoft.com/office/drawing/2014/main" id="{5D3C9193-2C17-4B47-964D-9F277887F267}"/>
                </a:ext>
              </a:extLst>
            </p:cNvPr>
            <p:cNvSpPr>
              <a:spLocks/>
            </p:cNvSpPr>
            <p:nvPr/>
          </p:nvSpPr>
          <p:spPr bwMode="auto">
            <a:xfrm>
              <a:off x="10883" y="2261"/>
              <a:ext cx="2" cy="0"/>
            </a:xfrm>
            <a:custGeom>
              <a:avLst/>
              <a:gdLst>
                <a:gd name="T0" fmla="*/ 2 w 2"/>
                <a:gd name="T1" fmla="*/ 2 w 2"/>
                <a:gd name="T2" fmla="*/ 0 w 2"/>
                <a:gd name="T3" fmla="*/ 2 w 2"/>
                <a:gd name="T4" fmla="*/ 2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2" y="0"/>
                  </a:lnTo>
                  <a:lnTo>
                    <a:pt x="0" y="0"/>
                  </a:lnTo>
                  <a:lnTo>
                    <a:pt x="2"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62" name="Freeform 1582">
              <a:extLst>
                <a:ext uri="{FF2B5EF4-FFF2-40B4-BE49-F238E27FC236}">
                  <a16:creationId xmlns:a16="http://schemas.microsoft.com/office/drawing/2014/main" id="{8B6B4AEB-657F-48BD-AEA4-B61DC7588797}"/>
                </a:ext>
              </a:extLst>
            </p:cNvPr>
            <p:cNvSpPr>
              <a:spLocks/>
            </p:cNvSpPr>
            <p:nvPr/>
          </p:nvSpPr>
          <p:spPr bwMode="auto">
            <a:xfrm>
              <a:off x="10883" y="2229"/>
              <a:ext cx="0" cy="3"/>
            </a:xfrm>
            <a:custGeom>
              <a:avLst/>
              <a:gdLst>
                <a:gd name="T0" fmla="*/ 5 h 2"/>
                <a:gd name="T1" fmla="*/ 5 h 2"/>
                <a:gd name="T2" fmla="*/ 3 h 2"/>
                <a:gd name="T3" fmla="*/ 0 h 2"/>
                <a:gd name="T4" fmla="*/ 3 h 2"/>
                <a:gd name="T5" fmla="*/ 5 h 2"/>
                <a:gd name="T6" fmla="*/ 5 h 2"/>
                <a:gd name="T7" fmla="*/ 0 60000 65536"/>
                <a:gd name="T8" fmla="*/ 0 60000 65536"/>
                <a:gd name="T9" fmla="*/ 0 60000 65536"/>
                <a:gd name="T10" fmla="*/ 0 60000 65536"/>
                <a:gd name="T11" fmla="*/ 0 60000 65536"/>
                <a:gd name="T12" fmla="*/ 0 60000 65536"/>
                <a:gd name="T13" fmla="*/ 0 60000 65536"/>
              </a:gdLst>
              <a:ahLst/>
              <a:cxnLst>
                <a:cxn ang="T7">
                  <a:pos x="0" y="T0"/>
                </a:cxn>
                <a:cxn ang="T8">
                  <a:pos x="0" y="T1"/>
                </a:cxn>
                <a:cxn ang="T9">
                  <a:pos x="0" y="T2"/>
                </a:cxn>
                <a:cxn ang="T10">
                  <a:pos x="0" y="T3"/>
                </a:cxn>
                <a:cxn ang="T11">
                  <a:pos x="0" y="T4"/>
                </a:cxn>
                <a:cxn ang="T12">
                  <a:pos x="0" y="T5"/>
                </a:cxn>
                <a:cxn ang="T13">
                  <a:pos x="0" y="T6"/>
                </a:cxn>
              </a:cxnLst>
              <a:rect l="0" t="0" r="r" b="b"/>
              <a:pathLst>
                <a:path h="2">
                  <a:moveTo>
                    <a:pt x="0" y="2"/>
                  </a:moveTo>
                  <a:cubicBezTo>
                    <a:pt x="0" y="2"/>
                    <a:pt x="0" y="2"/>
                    <a:pt x="0" y="2"/>
                  </a:cubicBezTo>
                  <a:cubicBezTo>
                    <a:pt x="0" y="1"/>
                    <a:pt x="0" y="1"/>
                    <a:pt x="0" y="1"/>
                  </a:cubicBezTo>
                  <a:cubicBezTo>
                    <a:pt x="0" y="0"/>
                    <a:pt x="0" y="0"/>
                    <a:pt x="0" y="0"/>
                  </a:cubicBezTo>
                  <a:cubicBezTo>
                    <a:pt x="0" y="1"/>
                    <a:pt x="0" y="1"/>
                    <a:pt x="0" y="1"/>
                  </a:cubicBezTo>
                  <a:cubicBezTo>
                    <a:pt x="0" y="1"/>
                    <a:pt x="0" y="1"/>
                    <a:pt x="0" y="2"/>
                  </a:cubicBezTo>
                  <a:cubicBezTo>
                    <a:pt x="0" y="2"/>
                    <a:pt x="0" y="2"/>
                    <a:pt x="0" y="2"/>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63" name="Freeform 1583">
              <a:extLst>
                <a:ext uri="{FF2B5EF4-FFF2-40B4-BE49-F238E27FC236}">
                  <a16:creationId xmlns:a16="http://schemas.microsoft.com/office/drawing/2014/main" id="{2CBA46A3-A376-419D-A500-EA8541962218}"/>
                </a:ext>
              </a:extLst>
            </p:cNvPr>
            <p:cNvSpPr>
              <a:spLocks/>
            </p:cNvSpPr>
            <p:nvPr/>
          </p:nvSpPr>
          <p:spPr bwMode="auto">
            <a:xfrm>
              <a:off x="10878" y="2280"/>
              <a:ext cx="3" cy="5"/>
            </a:xfrm>
            <a:custGeom>
              <a:avLst/>
              <a:gdLst>
                <a:gd name="T0" fmla="*/ 3 w 2"/>
                <a:gd name="T1" fmla="*/ 3 h 3"/>
                <a:gd name="T2" fmla="*/ 3 w 2"/>
                <a:gd name="T3" fmla="*/ 0 h 3"/>
                <a:gd name="T4" fmla="*/ 0 w 2"/>
                <a:gd name="T5" fmla="*/ 0 h 3"/>
                <a:gd name="T6" fmla="*/ 0 w 2"/>
                <a:gd name="T7" fmla="*/ 3 h 3"/>
                <a:gd name="T8" fmla="*/ 0 w 2"/>
                <a:gd name="T9" fmla="*/ 3 h 3"/>
                <a:gd name="T10" fmla="*/ 0 w 2"/>
                <a:gd name="T11" fmla="*/ 3 h 3"/>
                <a:gd name="T12" fmla="*/ 0 w 2"/>
                <a:gd name="T13" fmla="*/ 5 h 3"/>
                <a:gd name="T14" fmla="*/ 3 w 2"/>
                <a:gd name="T15" fmla="*/ 8 h 3"/>
                <a:gd name="T16" fmla="*/ 3 w 2"/>
                <a:gd name="T17" fmla="*/ 8 h 3"/>
                <a:gd name="T18" fmla="*/ 5 w 2"/>
                <a:gd name="T19" fmla="*/ 8 h 3"/>
                <a:gd name="T20" fmla="*/ 3 w 2"/>
                <a:gd name="T21" fmla="*/ 5 h 3"/>
                <a:gd name="T22" fmla="*/ 3 w 2"/>
                <a:gd name="T23" fmla="*/ 3 h 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 h="3">
                  <a:moveTo>
                    <a:pt x="1" y="1"/>
                  </a:moveTo>
                  <a:cubicBezTo>
                    <a:pt x="1" y="0"/>
                    <a:pt x="1" y="0"/>
                    <a:pt x="1" y="0"/>
                  </a:cubicBezTo>
                  <a:cubicBezTo>
                    <a:pt x="0" y="0"/>
                    <a:pt x="0" y="0"/>
                    <a:pt x="0" y="0"/>
                  </a:cubicBezTo>
                  <a:cubicBezTo>
                    <a:pt x="0" y="0"/>
                    <a:pt x="0" y="0"/>
                    <a:pt x="0" y="1"/>
                  </a:cubicBezTo>
                  <a:cubicBezTo>
                    <a:pt x="0" y="1"/>
                    <a:pt x="0" y="1"/>
                    <a:pt x="0" y="1"/>
                  </a:cubicBezTo>
                  <a:cubicBezTo>
                    <a:pt x="0" y="1"/>
                    <a:pt x="0" y="1"/>
                    <a:pt x="0" y="1"/>
                  </a:cubicBezTo>
                  <a:cubicBezTo>
                    <a:pt x="0" y="1"/>
                    <a:pt x="0" y="2"/>
                    <a:pt x="0" y="2"/>
                  </a:cubicBezTo>
                  <a:cubicBezTo>
                    <a:pt x="1" y="3"/>
                    <a:pt x="1" y="3"/>
                    <a:pt x="1" y="3"/>
                  </a:cubicBezTo>
                  <a:cubicBezTo>
                    <a:pt x="1" y="3"/>
                    <a:pt x="1" y="3"/>
                    <a:pt x="1" y="3"/>
                  </a:cubicBezTo>
                  <a:cubicBezTo>
                    <a:pt x="2" y="3"/>
                    <a:pt x="2" y="3"/>
                    <a:pt x="2" y="3"/>
                  </a:cubicBezTo>
                  <a:cubicBezTo>
                    <a:pt x="1" y="2"/>
                    <a:pt x="1" y="2"/>
                    <a:pt x="1" y="2"/>
                  </a:cubicBezTo>
                  <a:cubicBezTo>
                    <a:pt x="1" y="2"/>
                    <a:pt x="1" y="1"/>
                    <a:pt x="1" y="1"/>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64" name="Freeform 1584">
              <a:extLst>
                <a:ext uri="{FF2B5EF4-FFF2-40B4-BE49-F238E27FC236}">
                  <a16:creationId xmlns:a16="http://schemas.microsoft.com/office/drawing/2014/main" id="{8798D5C9-4AE4-48AE-A236-99817D5D419A}"/>
                </a:ext>
              </a:extLst>
            </p:cNvPr>
            <p:cNvSpPr>
              <a:spLocks/>
            </p:cNvSpPr>
            <p:nvPr/>
          </p:nvSpPr>
          <p:spPr bwMode="auto">
            <a:xfrm>
              <a:off x="10869" y="2254"/>
              <a:ext cx="2" cy="2"/>
            </a:xfrm>
            <a:custGeom>
              <a:avLst/>
              <a:gdLst>
                <a:gd name="T0" fmla="*/ 2 w 2"/>
                <a:gd name="T1" fmla="*/ 0 h 2"/>
                <a:gd name="T2" fmla="*/ 2 w 2"/>
                <a:gd name="T3" fmla="*/ 0 h 2"/>
                <a:gd name="T4" fmla="*/ 0 w 2"/>
                <a:gd name="T5" fmla="*/ 0 h 2"/>
                <a:gd name="T6" fmla="*/ 0 w 2"/>
                <a:gd name="T7" fmla="*/ 2 h 2"/>
                <a:gd name="T8" fmla="*/ 0 w 2"/>
                <a:gd name="T9" fmla="*/ 2 h 2"/>
                <a:gd name="T10" fmla="*/ 2 w 2"/>
                <a:gd name="T11" fmla="*/ 2 h 2"/>
                <a:gd name="T12" fmla="*/ 2 w 2"/>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2" y="0"/>
                  </a:moveTo>
                  <a:lnTo>
                    <a:pt x="2" y="0"/>
                  </a:lnTo>
                  <a:lnTo>
                    <a:pt x="0" y="0"/>
                  </a:lnTo>
                  <a:lnTo>
                    <a:pt x="0" y="2"/>
                  </a:lnTo>
                  <a:lnTo>
                    <a:pt x="2" y="2"/>
                  </a:lnTo>
                  <a:lnTo>
                    <a:pt x="2"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65" name="Rectangle 1585">
              <a:extLst>
                <a:ext uri="{FF2B5EF4-FFF2-40B4-BE49-F238E27FC236}">
                  <a16:creationId xmlns:a16="http://schemas.microsoft.com/office/drawing/2014/main" id="{FAC1FCF7-D267-47FB-8B60-DA19671F3832}"/>
                </a:ext>
              </a:extLst>
            </p:cNvPr>
            <p:cNvSpPr>
              <a:spLocks noChangeArrowheads="1"/>
            </p:cNvSpPr>
            <p:nvPr/>
          </p:nvSpPr>
          <p:spPr bwMode="auto">
            <a:xfrm>
              <a:off x="10883" y="2261"/>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566" name="Rectangle 1586">
              <a:extLst>
                <a:ext uri="{FF2B5EF4-FFF2-40B4-BE49-F238E27FC236}">
                  <a16:creationId xmlns:a16="http://schemas.microsoft.com/office/drawing/2014/main" id="{91170858-9633-442A-B953-65221B0BA2D9}"/>
                </a:ext>
              </a:extLst>
            </p:cNvPr>
            <p:cNvSpPr>
              <a:spLocks noChangeArrowheads="1"/>
            </p:cNvSpPr>
            <p:nvPr/>
          </p:nvSpPr>
          <p:spPr bwMode="auto">
            <a:xfrm>
              <a:off x="10878" y="2291"/>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567" name="Freeform 1587">
              <a:extLst>
                <a:ext uri="{FF2B5EF4-FFF2-40B4-BE49-F238E27FC236}">
                  <a16:creationId xmlns:a16="http://schemas.microsoft.com/office/drawing/2014/main" id="{9113440D-CEA3-4A8A-B3B6-58BA7FA10B05}"/>
                </a:ext>
              </a:extLst>
            </p:cNvPr>
            <p:cNvSpPr>
              <a:spLocks/>
            </p:cNvSpPr>
            <p:nvPr/>
          </p:nvSpPr>
          <p:spPr bwMode="auto">
            <a:xfrm>
              <a:off x="10880" y="2292"/>
              <a:ext cx="0" cy="2"/>
            </a:xfrm>
            <a:custGeom>
              <a:avLst/>
              <a:gdLst>
                <a:gd name="T0" fmla="*/ 2 h 2"/>
                <a:gd name="T1" fmla="*/ 2 h 2"/>
                <a:gd name="T2" fmla="*/ 0 h 2"/>
                <a:gd name="T3" fmla="*/ 2 h 2"/>
                <a:gd name="T4" fmla="*/ 2 h 2"/>
                <a:gd name="T5" fmla="*/ 2 h 2"/>
                <a:gd name="T6" fmla="*/ 2 h 2"/>
                <a:gd name="T7" fmla="*/ 0 60000 65536"/>
                <a:gd name="T8" fmla="*/ 0 60000 65536"/>
                <a:gd name="T9" fmla="*/ 0 60000 65536"/>
                <a:gd name="T10" fmla="*/ 0 60000 65536"/>
                <a:gd name="T11" fmla="*/ 0 60000 65536"/>
                <a:gd name="T12" fmla="*/ 0 60000 65536"/>
                <a:gd name="T13" fmla="*/ 0 60000 65536"/>
              </a:gdLst>
              <a:ahLst/>
              <a:cxnLst>
                <a:cxn ang="T7">
                  <a:pos x="0" y="T0"/>
                </a:cxn>
                <a:cxn ang="T8">
                  <a:pos x="0" y="T1"/>
                </a:cxn>
                <a:cxn ang="T9">
                  <a:pos x="0" y="T2"/>
                </a:cxn>
                <a:cxn ang="T10">
                  <a:pos x="0" y="T3"/>
                </a:cxn>
                <a:cxn ang="T11">
                  <a:pos x="0" y="T4"/>
                </a:cxn>
                <a:cxn ang="T12">
                  <a:pos x="0" y="T5"/>
                </a:cxn>
                <a:cxn ang="T13">
                  <a:pos x="0" y="T6"/>
                </a:cxn>
              </a:cxnLst>
              <a:rect l="0" t="0" r="r" b="b"/>
              <a:pathLst>
                <a:path h="2">
                  <a:moveTo>
                    <a:pt x="0" y="2"/>
                  </a:moveTo>
                  <a:lnTo>
                    <a:pt x="0" y="2"/>
                  </a:ln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68" name="Freeform 1588">
              <a:extLst>
                <a:ext uri="{FF2B5EF4-FFF2-40B4-BE49-F238E27FC236}">
                  <a16:creationId xmlns:a16="http://schemas.microsoft.com/office/drawing/2014/main" id="{72D48C24-5436-4A85-BBD6-04F8F3A448BD}"/>
                </a:ext>
              </a:extLst>
            </p:cNvPr>
            <p:cNvSpPr>
              <a:spLocks/>
            </p:cNvSpPr>
            <p:nvPr/>
          </p:nvSpPr>
          <p:spPr bwMode="auto">
            <a:xfrm>
              <a:off x="10878" y="2296"/>
              <a:ext cx="2" cy="3"/>
            </a:xfrm>
            <a:custGeom>
              <a:avLst/>
              <a:gdLst>
                <a:gd name="T0" fmla="*/ 0 w 1"/>
                <a:gd name="T1" fmla="*/ 0 h 2"/>
                <a:gd name="T2" fmla="*/ 0 w 1"/>
                <a:gd name="T3" fmla="*/ 3 h 2"/>
                <a:gd name="T4" fmla="*/ 0 w 1"/>
                <a:gd name="T5" fmla="*/ 5 h 2"/>
                <a:gd name="T6" fmla="*/ 0 w 1"/>
                <a:gd name="T7" fmla="*/ 3 h 2"/>
                <a:gd name="T8" fmla="*/ 4 w 1"/>
                <a:gd name="T9" fmla="*/ 3 h 2"/>
                <a:gd name="T10" fmla="*/ 0 w 1"/>
                <a:gd name="T11" fmla="*/ 0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2">
                  <a:moveTo>
                    <a:pt x="0" y="0"/>
                  </a:moveTo>
                  <a:cubicBezTo>
                    <a:pt x="0" y="1"/>
                    <a:pt x="0" y="1"/>
                    <a:pt x="0" y="1"/>
                  </a:cubicBezTo>
                  <a:cubicBezTo>
                    <a:pt x="0" y="2"/>
                    <a:pt x="0" y="2"/>
                    <a:pt x="0" y="2"/>
                  </a:cubicBezTo>
                  <a:cubicBezTo>
                    <a:pt x="0" y="1"/>
                    <a:pt x="0" y="1"/>
                    <a:pt x="0" y="1"/>
                  </a:cubicBezTo>
                  <a:cubicBezTo>
                    <a:pt x="1" y="1"/>
                    <a:pt x="1" y="1"/>
                    <a:pt x="1" y="1"/>
                  </a:cubicBezTo>
                  <a:cubicBezTo>
                    <a:pt x="0" y="0"/>
                    <a:pt x="0" y="0"/>
                    <a:pt x="0" y="0"/>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69" name="Freeform 1589">
              <a:extLst>
                <a:ext uri="{FF2B5EF4-FFF2-40B4-BE49-F238E27FC236}">
                  <a16:creationId xmlns:a16="http://schemas.microsoft.com/office/drawing/2014/main" id="{E8B7C047-6074-431B-869A-8737E76B05CF}"/>
                </a:ext>
              </a:extLst>
            </p:cNvPr>
            <p:cNvSpPr>
              <a:spLocks/>
            </p:cNvSpPr>
            <p:nvPr/>
          </p:nvSpPr>
          <p:spPr bwMode="auto">
            <a:xfrm>
              <a:off x="10880" y="2304"/>
              <a:ext cx="0" cy="4"/>
            </a:xfrm>
            <a:custGeom>
              <a:avLst/>
              <a:gdLst>
                <a:gd name="T0" fmla="*/ 0 h 4"/>
                <a:gd name="T1" fmla="*/ 2 h 4"/>
                <a:gd name="T2" fmla="*/ 4 h 4"/>
                <a:gd name="T3" fmla="*/ 4 h 4"/>
                <a:gd name="T4" fmla="*/ 4 h 4"/>
                <a:gd name="T5" fmla="*/ 2 h 4"/>
                <a:gd name="T6" fmla="*/ 0 h 4"/>
                <a:gd name="T7" fmla="*/ 0 60000 65536"/>
                <a:gd name="T8" fmla="*/ 0 60000 65536"/>
                <a:gd name="T9" fmla="*/ 0 60000 65536"/>
                <a:gd name="T10" fmla="*/ 0 60000 65536"/>
                <a:gd name="T11" fmla="*/ 0 60000 65536"/>
                <a:gd name="T12" fmla="*/ 0 60000 65536"/>
                <a:gd name="T13" fmla="*/ 0 60000 65536"/>
              </a:gdLst>
              <a:ahLst/>
              <a:cxnLst>
                <a:cxn ang="T7">
                  <a:pos x="0" y="T0"/>
                </a:cxn>
                <a:cxn ang="T8">
                  <a:pos x="0" y="T1"/>
                </a:cxn>
                <a:cxn ang="T9">
                  <a:pos x="0" y="T2"/>
                </a:cxn>
                <a:cxn ang="T10">
                  <a:pos x="0" y="T3"/>
                </a:cxn>
                <a:cxn ang="T11">
                  <a:pos x="0" y="T4"/>
                </a:cxn>
                <a:cxn ang="T12">
                  <a:pos x="0" y="T5"/>
                </a:cxn>
                <a:cxn ang="T13">
                  <a:pos x="0" y="T6"/>
                </a:cxn>
              </a:cxnLst>
              <a:rect l="0" t="0" r="r" b="b"/>
              <a:pathLst>
                <a:path h="4">
                  <a:moveTo>
                    <a:pt x="0" y="0"/>
                  </a:moveTo>
                  <a:lnTo>
                    <a:pt x="0" y="2"/>
                  </a:lnTo>
                  <a:lnTo>
                    <a:pt x="0" y="4"/>
                  </a:lnTo>
                  <a:lnTo>
                    <a:pt x="0" y="2"/>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70" name="Freeform 1590">
              <a:extLst>
                <a:ext uri="{FF2B5EF4-FFF2-40B4-BE49-F238E27FC236}">
                  <a16:creationId xmlns:a16="http://schemas.microsoft.com/office/drawing/2014/main" id="{C0C57B30-37D8-4E0D-9F82-1D941555E728}"/>
                </a:ext>
              </a:extLst>
            </p:cNvPr>
            <p:cNvSpPr>
              <a:spLocks/>
            </p:cNvSpPr>
            <p:nvPr/>
          </p:nvSpPr>
          <p:spPr bwMode="auto">
            <a:xfrm>
              <a:off x="10873" y="2273"/>
              <a:ext cx="1" cy="0"/>
            </a:xfrm>
            <a:custGeom>
              <a:avLst/>
              <a:gdLst>
                <a:gd name="T0" fmla="*/ 1 w 1"/>
                <a:gd name="T1" fmla="*/ 1 w 1"/>
                <a:gd name="T2" fmla="*/ 1 w 1"/>
                <a:gd name="T3" fmla="*/ 0 w 1"/>
                <a:gd name="T4" fmla="*/ 1 w 1"/>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1">
                  <a:moveTo>
                    <a:pt x="1" y="0"/>
                  </a:moveTo>
                  <a:lnTo>
                    <a:pt x="1" y="0"/>
                  </a:lnTo>
                  <a:lnTo>
                    <a:pt x="0" y="0"/>
                  </a:lnTo>
                  <a:lnTo>
                    <a:pt x="1"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71" name="Freeform 1591">
              <a:extLst>
                <a:ext uri="{FF2B5EF4-FFF2-40B4-BE49-F238E27FC236}">
                  <a16:creationId xmlns:a16="http://schemas.microsoft.com/office/drawing/2014/main" id="{30C3D5B1-0DFE-481A-B86F-441F2A68BA8A}"/>
                </a:ext>
              </a:extLst>
            </p:cNvPr>
            <p:cNvSpPr>
              <a:spLocks/>
            </p:cNvSpPr>
            <p:nvPr/>
          </p:nvSpPr>
          <p:spPr bwMode="auto">
            <a:xfrm>
              <a:off x="10873" y="2280"/>
              <a:ext cx="1" cy="4"/>
            </a:xfrm>
            <a:custGeom>
              <a:avLst/>
              <a:gdLst>
                <a:gd name="T0" fmla="*/ 1 w 1"/>
                <a:gd name="T1" fmla="*/ 4 h 2"/>
                <a:gd name="T2" fmla="*/ 1 w 1"/>
                <a:gd name="T3" fmla="*/ 0 h 2"/>
                <a:gd name="T4" fmla="*/ 0 w 1"/>
                <a:gd name="T5" fmla="*/ 0 h 2"/>
                <a:gd name="T6" fmla="*/ 0 w 1"/>
                <a:gd name="T7" fmla="*/ 0 h 2"/>
                <a:gd name="T8" fmla="*/ 0 w 1"/>
                <a:gd name="T9" fmla="*/ 4 h 2"/>
                <a:gd name="T10" fmla="*/ 0 w 1"/>
                <a:gd name="T11" fmla="*/ 8 h 2"/>
                <a:gd name="T12" fmla="*/ 1 w 1"/>
                <a:gd name="T13" fmla="*/ 4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2">
                  <a:moveTo>
                    <a:pt x="1" y="1"/>
                  </a:moveTo>
                  <a:cubicBezTo>
                    <a:pt x="1" y="0"/>
                    <a:pt x="1" y="0"/>
                    <a:pt x="1" y="0"/>
                  </a:cubicBezTo>
                  <a:cubicBezTo>
                    <a:pt x="0" y="0"/>
                    <a:pt x="0" y="0"/>
                    <a:pt x="0" y="0"/>
                  </a:cubicBezTo>
                  <a:cubicBezTo>
                    <a:pt x="0" y="0"/>
                    <a:pt x="0" y="0"/>
                    <a:pt x="0" y="0"/>
                  </a:cubicBezTo>
                  <a:cubicBezTo>
                    <a:pt x="0" y="1"/>
                    <a:pt x="0" y="1"/>
                    <a:pt x="0" y="1"/>
                  </a:cubicBezTo>
                  <a:cubicBezTo>
                    <a:pt x="0" y="2"/>
                    <a:pt x="0" y="2"/>
                    <a:pt x="0" y="2"/>
                  </a:cubicBezTo>
                  <a:cubicBezTo>
                    <a:pt x="1" y="2"/>
                    <a:pt x="1" y="2"/>
                    <a:pt x="1" y="1"/>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72" name="Freeform 1592">
              <a:extLst>
                <a:ext uri="{FF2B5EF4-FFF2-40B4-BE49-F238E27FC236}">
                  <a16:creationId xmlns:a16="http://schemas.microsoft.com/office/drawing/2014/main" id="{FC5C81E3-89CD-4FA4-82DF-233E4060FFF2}"/>
                </a:ext>
              </a:extLst>
            </p:cNvPr>
            <p:cNvSpPr>
              <a:spLocks/>
            </p:cNvSpPr>
            <p:nvPr/>
          </p:nvSpPr>
          <p:spPr bwMode="auto">
            <a:xfrm>
              <a:off x="10873" y="2287"/>
              <a:ext cx="1" cy="2"/>
            </a:xfrm>
            <a:custGeom>
              <a:avLst/>
              <a:gdLst>
                <a:gd name="T0" fmla="*/ 1 w 1"/>
                <a:gd name="T1" fmla="*/ 4 h 1"/>
                <a:gd name="T2" fmla="*/ 1 w 1"/>
                <a:gd name="T3" fmla="*/ 0 h 1"/>
                <a:gd name="T4" fmla="*/ 0 w 1"/>
                <a:gd name="T5" fmla="*/ 4 h 1"/>
                <a:gd name="T6" fmla="*/ 0 w 1"/>
                <a:gd name="T7" fmla="*/ 4 h 1"/>
                <a:gd name="T8" fmla="*/ 1 w 1"/>
                <a:gd name="T9" fmla="*/ 4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1" y="1"/>
                  </a:moveTo>
                  <a:cubicBezTo>
                    <a:pt x="1" y="0"/>
                    <a:pt x="1" y="0"/>
                    <a:pt x="1" y="0"/>
                  </a:cubicBezTo>
                  <a:cubicBezTo>
                    <a:pt x="0" y="0"/>
                    <a:pt x="0" y="1"/>
                    <a:pt x="0" y="1"/>
                  </a:cubicBezTo>
                  <a:cubicBezTo>
                    <a:pt x="0" y="1"/>
                    <a:pt x="0" y="1"/>
                    <a:pt x="0" y="1"/>
                  </a:cubicBezTo>
                  <a:lnTo>
                    <a:pt x="1"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73" name="Rectangle 1593">
              <a:extLst>
                <a:ext uri="{FF2B5EF4-FFF2-40B4-BE49-F238E27FC236}">
                  <a16:creationId xmlns:a16="http://schemas.microsoft.com/office/drawing/2014/main" id="{93EA5CBF-35B3-4DC7-933F-6C421905E454}"/>
                </a:ext>
              </a:extLst>
            </p:cNvPr>
            <p:cNvSpPr>
              <a:spLocks noChangeArrowheads="1"/>
            </p:cNvSpPr>
            <p:nvPr/>
          </p:nvSpPr>
          <p:spPr bwMode="auto">
            <a:xfrm>
              <a:off x="10873" y="2284"/>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574" name="Freeform 1594">
              <a:extLst>
                <a:ext uri="{FF2B5EF4-FFF2-40B4-BE49-F238E27FC236}">
                  <a16:creationId xmlns:a16="http://schemas.microsoft.com/office/drawing/2014/main" id="{1D6EB5B1-E394-4ABE-BE94-26E7E4787F82}"/>
                </a:ext>
              </a:extLst>
            </p:cNvPr>
            <p:cNvSpPr>
              <a:spLocks/>
            </p:cNvSpPr>
            <p:nvPr/>
          </p:nvSpPr>
          <p:spPr bwMode="auto">
            <a:xfrm>
              <a:off x="10871" y="2284"/>
              <a:ext cx="2" cy="0"/>
            </a:xfrm>
            <a:custGeom>
              <a:avLst/>
              <a:gdLst>
                <a:gd name="T0" fmla="*/ 0 w 2"/>
                <a:gd name="T1" fmla="*/ 2 w 2"/>
                <a:gd name="T2" fmla="*/ 0 w 2"/>
                <a:gd name="T3" fmla="*/ 0 w 2"/>
                <a:gd name="T4" fmla="*/ 0 60000 65536"/>
                <a:gd name="T5" fmla="*/ 0 60000 65536"/>
                <a:gd name="T6" fmla="*/ 0 60000 65536"/>
                <a:gd name="T7" fmla="*/ 0 60000 65536"/>
              </a:gdLst>
              <a:ahLst/>
              <a:cxnLst>
                <a:cxn ang="T4">
                  <a:pos x="T0" y="0"/>
                </a:cxn>
                <a:cxn ang="T5">
                  <a:pos x="T1" y="0"/>
                </a:cxn>
                <a:cxn ang="T6">
                  <a:pos x="T2" y="0"/>
                </a:cxn>
                <a:cxn ang="T7">
                  <a:pos x="T3" y="0"/>
                </a:cxn>
              </a:cxnLst>
              <a:rect l="0" t="0" r="r" b="b"/>
              <a:pathLst>
                <a:path w="2">
                  <a:moveTo>
                    <a:pt x="0" y="0"/>
                  </a:moveTo>
                  <a:lnTo>
                    <a:pt x="2" y="0"/>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75" name="Freeform 1595">
              <a:extLst>
                <a:ext uri="{FF2B5EF4-FFF2-40B4-BE49-F238E27FC236}">
                  <a16:creationId xmlns:a16="http://schemas.microsoft.com/office/drawing/2014/main" id="{753BD5DD-DFCD-4E82-A4B5-EC0B2454893E}"/>
                </a:ext>
              </a:extLst>
            </p:cNvPr>
            <p:cNvSpPr>
              <a:spLocks/>
            </p:cNvSpPr>
            <p:nvPr/>
          </p:nvSpPr>
          <p:spPr bwMode="auto">
            <a:xfrm>
              <a:off x="10876" y="2248"/>
              <a:ext cx="4" cy="5"/>
            </a:xfrm>
            <a:custGeom>
              <a:avLst/>
              <a:gdLst>
                <a:gd name="T0" fmla="*/ 4 w 2"/>
                <a:gd name="T1" fmla="*/ 8 h 3"/>
                <a:gd name="T2" fmla="*/ 4 w 2"/>
                <a:gd name="T3" fmla="*/ 5 h 3"/>
                <a:gd name="T4" fmla="*/ 8 w 2"/>
                <a:gd name="T5" fmla="*/ 3 h 3"/>
                <a:gd name="T6" fmla="*/ 4 w 2"/>
                <a:gd name="T7" fmla="*/ 0 h 3"/>
                <a:gd name="T8" fmla="*/ 4 w 2"/>
                <a:gd name="T9" fmla="*/ 3 h 3"/>
                <a:gd name="T10" fmla="*/ 4 w 2"/>
                <a:gd name="T11" fmla="*/ 3 h 3"/>
                <a:gd name="T12" fmla="*/ 0 w 2"/>
                <a:gd name="T13" fmla="*/ 5 h 3"/>
                <a:gd name="T14" fmla="*/ 4 w 2"/>
                <a:gd name="T15" fmla="*/ 8 h 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3">
                  <a:moveTo>
                    <a:pt x="1" y="3"/>
                  </a:moveTo>
                  <a:cubicBezTo>
                    <a:pt x="1" y="2"/>
                    <a:pt x="1" y="2"/>
                    <a:pt x="1" y="2"/>
                  </a:cubicBezTo>
                  <a:cubicBezTo>
                    <a:pt x="1" y="2"/>
                    <a:pt x="2" y="1"/>
                    <a:pt x="2" y="1"/>
                  </a:cubicBezTo>
                  <a:cubicBezTo>
                    <a:pt x="1" y="0"/>
                    <a:pt x="1" y="0"/>
                    <a:pt x="1" y="0"/>
                  </a:cubicBezTo>
                  <a:cubicBezTo>
                    <a:pt x="1" y="1"/>
                    <a:pt x="1" y="1"/>
                    <a:pt x="1" y="1"/>
                  </a:cubicBezTo>
                  <a:cubicBezTo>
                    <a:pt x="1" y="1"/>
                    <a:pt x="1" y="1"/>
                    <a:pt x="1" y="1"/>
                  </a:cubicBezTo>
                  <a:cubicBezTo>
                    <a:pt x="0" y="2"/>
                    <a:pt x="0" y="2"/>
                    <a:pt x="0" y="2"/>
                  </a:cubicBezTo>
                  <a:lnTo>
                    <a:pt x="1" y="3"/>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76" name="Freeform 1596">
              <a:extLst>
                <a:ext uri="{FF2B5EF4-FFF2-40B4-BE49-F238E27FC236}">
                  <a16:creationId xmlns:a16="http://schemas.microsoft.com/office/drawing/2014/main" id="{D3395015-BF14-487C-B15C-50278187DC13}"/>
                </a:ext>
              </a:extLst>
            </p:cNvPr>
            <p:cNvSpPr>
              <a:spLocks/>
            </p:cNvSpPr>
            <p:nvPr/>
          </p:nvSpPr>
          <p:spPr bwMode="auto">
            <a:xfrm>
              <a:off x="10883" y="2261"/>
              <a:ext cx="0" cy="2"/>
            </a:xfrm>
            <a:custGeom>
              <a:avLst/>
              <a:gdLst>
                <a:gd name="T0" fmla="*/ 0 h 2"/>
                <a:gd name="T1" fmla="*/ 0 h 2"/>
                <a:gd name="T2" fmla="*/ 0 h 2"/>
                <a:gd name="T3" fmla="*/ 2 h 2"/>
                <a:gd name="T4" fmla="*/ 0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0"/>
                  </a:moveTo>
                  <a:lnTo>
                    <a:pt x="0" y="0"/>
                  </a:lnTo>
                  <a:lnTo>
                    <a:pt x="0" y="2"/>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77" name="Freeform 1597">
              <a:extLst>
                <a:ext uri="{FF2B5EF4-FFF2-40B4-BE49-F238E27FC236}">
                  <a16:creationId xmlns:a16="http://schemas.microsoft.com/office/drawing/2014/main" id="{77F950AB-B414-483C-98F0-4D5115D1E4D4}"/>
                </a:ext>
              </a:extLst>
            </p:cNvPr>
            <p:cNvSpPr>
              <a:spLocks/>
            </p:cNvSpPr>
            <p:nvPr/>
          </p:nvSpPr>
          <p:spPr bwMode="auto">
            <a:xfrm>
              <a:off x="10871" y="2268"/>
              <a:ext cx="2" cy="2"/>
            </a:xfrm>
            <a:custGeom>
              <a:avLst/>
              <a:gdLst>
                <a:gd name="T0" fmla="*/ 0 w 1"/>
                <a:gd name="T1" fmla="*/ 4 h 1"/>
                <a:gd name="T2" fmla="*/ 4 w 1"/>
                <a:gd name="T3" fmla="*/ 4 h 1"/>
                <a:gd name="T4" fmla="*/ 4 w 1"/>
                <a:gd name="T5" fmla="*/ 4 h 1"/>
                <a:gd name="T6" fmla="*/ 4 w 1"/>
                <a:gd name="T7" fmla="*/ 0 h 1"/>
                <a:gd name="T8" fmla="*/ 4 w 1"/>
                <a:gd name="T9" fmla="*/ 0 h 1"/>
                <a:gd name="T10" fmla="*/ 0 w 1"/>
                <a:gd name="T11" fmla="*/ 4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0" y="1"/>
                  </a:moveTo>
                  <a:cubicBezTo>
                    <a:pt x="1" y="1"/>
                    <a:pt x="1" y="1"/>
                    <a:pt x="1" y="1"/>
                  </a:cubicBezTo>
                  <a:cubicBezTo>
                    <a:pt x="1" y="1"/>
                    <a:pt x="1" y="1"/>
                    <a:pt x="1" y="1"/>
                  </a:cubicBezTo>
                  <a:cubicBezTo>
                    <a:pt x="1" y="0"/>
                    <a:pt x="1" y="0"/>
                    <a:pt x="1" y="0"/>
                  </a:cubicBezTo>
                  <a:cubicBezTo>
                    <a:pt x="1" y="0"/>
                    <a:pt x="1" y="0"/>
                    <a:pt x="1" y="0"/>
                  </a:cubicBezTo>
                  <a:cubicBezTo>
                    <a:pt x="0" y="0"/>
                    <a:pt x="0" y="0"/>
                    <a:pt x="0" y="1"/>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78" name="Freeform 1598">
              <a:extLst>
                <a:ext uri="{FF2B5EF4-FFF2-40B4-BE49-F238E27FC236}">
                  <a16:creationId xmlns:a16="http://schemas.microsoft.com/office/drawing/2014/main" id="{AAE9CE9A-70D0-4665-8E3D-29E33641FBDD}"/>
                </a:ext>
              </a:extLst>
            </p:cNvPr>
            <p:cNvSpPr>
              <a:spLocks/>
            </p:cNvSpPr>
            <p:nvPr/>
          </p:nvSpPr>
          <p:spPr bwMode="auto">
            <a:xfrm>
              <a:off x="10869" y="2230"/>
              <a:ext cx="2" cy="2"/>
            </a:xfrm>
            <a:custGeom>
              <a:avLst/>
              <a:gdLst>
                <a:gd name="T0" fmla="*/ 4 w 1"/>
                <a:gd name="T1" fmla="*/ 4 h 1"/>
                <a:gd name="T2" fmla="*/ 4 w 1"/>
                <a:gd name="T3" fmla="*/ 0 h 1"/>
                <a:gd name="T4" fmla="*/ 0 w 1"/>
                <a:gd name="T5" fmla="*/ 4 h 1"/>
                <a:gd name="T6" fmla="*/ 0 w 1"/>
                <a:gd name="T7" fmla="*/ 4 h 1"/>
                <a:gd name="T8" fmla="*/ 4 w 1"/>
                <a:gd name="T9" fmla="*/ 4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1" y="1"/>
                  </a:moveTo>
                  <a:cubicBezTo>
                    <a:pt x="1" y="1"/>
                    <a:pt x="1" y="0"/>
                    <a:pt x="1" y="0"/>
                  </a:cubicBezTo>
                  <a:cubicBezTo>
                    <a:pt x="0" y="1"/>
                    <a:pt x="0" y="1"/>
                    <a:pt x="0" y="1"/>
                  </a:cubicBezTo>
                  <a:cubicBezTo>
                    <a:pt x="0" y="1"/>
                    <a:pt x="0" y="1"/>
                    <a:pt x="0" y="1"/>
                  </a:cubicBezTo>
                  <a:lnTo>
                    <a:pt x="1"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79" name="Rectangle 1599">
              <a:extLst>
                <a:ext uri="{FF2B5EF4-FFF2-40B4-BE49-F238E27FC236}">
                  <a16:creationId xmlns:a16="http://schemas.microsoft.com/office/drawing/2014/main" id="{0D7706B1-4F4B-4E17-8C31-FAC3C79B8B47}"/>
                </a:ext>
              </a:extLst>
            </p:cNvPr>
            <p:cNvSpPr>
              <a:spLocks noChangeArrowheads="1"/>
            </p:cNvSpPr>
            <p:nvPr/>
          </p:nvSpPr>
          <p:spPr bwMode="auto">
            <a:xfrm>
              <a:off x="10871" y="2263"/>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580" name="Rectangle 1600">
              <a:extLst>
                <a:ext uri="{FF2B5EF4-FFF2-40B4-BE49-F238E27FC236}">
                  <a16:creationId xmlns:a16="http://schemas.microsoft.com/office/drawing/2014/main" id="{6F60D855-756D-43F9-AEE3-C3CF27865C63}"/>
                </a:ext>
              </a:extLst>
            </p:cNvPr>
            <p:cNvSpPr>
              <a:spLocks noChangeArrowheads="1"/>
            </p:cNvSpPr>
            <p:nvPr/>
          </p:nvSpPr>
          <p:spPr bwMode="auto">
            <a:xfrm>
              <a:off x="10871" y="2230"/>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581" name="Rectangle 1601">
              <a:extLst>
                <a:ext uri="{FF2B5EF4-FFF2-40B4-BE49-F238E27FC236}">
                  <a16:creationId xmlns:a16="http://schemas.microsoft.com/office/drawing/2014/main" id="{6215C4EA-CFB7-425D-BAE2-DC4EB121DBE0}"/>
                </a:ext>
              </a:extLst>
            </p:cNvPr>
            <p:cNvSpPr>
              <a:spLocks noChangeArrowheads="1"/>
            </p:cNvSpPr>
            <p:nvPr/>
          </p:nvSpPr>
          <p:spPr bwMode="auto">
            <a:xfrm>
              <a:off x="10873" y="2227"/>
              <a:ext cx="1" cy="2"/>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582" name="Rectangle 1602">
              <a:extLst>
                <a:ext uri="{FF2B5EF4-FFF2-40B4-BE49-F238E27FC236}">
                  <a16:creationId xmlns:a16="http://schemas.microsoft.com/office/drawing/2014/main" id="{163E2D45-E29D-4D79-9FFF-577198BB8EA0}"/>
                </a:ext>
              </a:extLst>
            </p:cNvPr>
            <p:cNvSpPr>
              <a:spLocks noChangeArrowheads="1"/>
            </p:cNvSpPr>
            <p:nvPr/>
          </p:nvSpPr>
          <p:spPr bwMode="auto">
            <a:xfrm>
              <a:off x="10871" y="2230"/>
              <a:ext cx="1" cy="1"/>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583" name="Freeform 1603">
              <a:extLst>
                <a:ext uri="{FF2B5EF4-FFF2-40B4-BE49-F238E27FC236}">
                  <a16:creationId xmlns:a16="http://schemas.microsoft.com/office/drawing/2014/main" id="{85BC2639-916E-4F22-840C-C4A8EB6604B9}"/>
                </a:ext>
              </a:extLst>
            </p:cNvPr>
            <p:cNvSpPr>
              <a:spLocks/>
            </p:cNvSpPr>
            <p:nvPr/>
          </p:nvSpPr>
          <p:spPr bwMode="auto">
            <a:xfrm>
              <a:off x="10869" y="2239"/>
              <a:ext cx="4" cy="2"/>
            </a:xfrm>
            <a:custGeom>
              <a:avLst/>
              <a:gdLst>
                <a:gd name="T0" fmla="*/ 4 w 2"/>
                <a:gd name="T1" fmla="*/ 0 h 1"/>
                <a:gd name="T2" fmla="*/ 4 w 2"/>
                <a:gd name="T3" fmla="*/ 0 h 1"/>
                <a:gd name="T4" fmla="*/ 0 w 2"/>
                <a:gd name="T5" fmla="*/ 0 h 1"/>
                <a:gd name="T6" fmla="*/ 0 w 2"/>
                <a:gd name="T7" fmla="*/ 0 h 1"/>
                <a:gd name="T8" fmla="*/ 0 w 2"/>
                <a:gd name="T9" fmla="*/ 4 h 1"/>
                <a:gd name="T10" fmla="*/ 4 w 2"/>
                <a:gd name="T11" fmla="*/ 4 h 1"/>
                <a:gd name="T12" fmla="*/ 4 w 2"/>
                <a:gd name="T13" fmla="*/ 4 h 1"/>
                <a:gd name="T14" fmla="*/ 4 w 2"/>
                <a:gd name="T15" fmla="*/ 0 h 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1">
                  <a:moveTo>
                    <a:pt x="1" y="0"/>
                  </a:moveTo>
                  <a:cubicBezTo>
                    <a:pt x="1" y="0"/>
                    <a:pt x="2" y="0"/>
                    <a:pt x="1" y="0"/>
                  </a:cubicBezTo>
                  <a:cubicBezTo>
                    <a:pt x="0" y="0"/>
                    <a:pt x="0" y="0"/>
                    <a:pt x="0" y="0"/>
                  </a:cubicBezTo>
                  <a:cubicBezTo>
                    <a:pt x="0" y="0"/>
                    <a:pt x="0" y="0"/>
                    <a:pt x="0" y="0"/>
                  </a:cubicBezTo>
                  <a:cubicBezTo>
                    <a:pt x="0" y="1"/>
                    <a:pt x="0" y="1"/>
                    <a:pt x="0" y="1"/>
                  </a:cubicBezTo>
                  <a:cubicBezTo>
                    <a:pt x="1" y="1"/>
                    <a:pt x="1" y="1"/>
                    <a:pt x="1" y="1"/>
                  </a:cubicBezTo>
                  <a:cubicBezTo>
                    <a:pt x="1" y="1"/>
                    <a:pt x="1" y="1"/>
                    <a:pt x="1" y="1"/>
                  </a:cubicBezTo>
                  <a:lnTo>
                    <a:pt x="1"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84" name="Freeform 1604">
              <a:extLst>
                <a:ext uri="{FF2B5EF4-FFF2-40B4-BE49-F238E27FC236}">
                  <a16:creationId xmlns:a16="http://schemas.microsoft.com/office/drawing/2014/main" id="{00367446-4750-482B-B490-80366E4E9AEF}"/>
                </a:ext>
              </a:extLst>
            </p:cNvPr>
            <p:cNvSpPr>
              <a:spLocks/>
            </p:cNvSpPr>
            <p:nvPr/>
          </p:nvSpPr>
          <p:spPr bwMode="auto">
            <a:xfrm>
              <a:off x="10871" y="2246"/>
              <a:ext cx="2" cy="2"/>
            </a:xfrm>
            <a:custGeom>
              <a:avLst/>
              <a:gdLst>
                <a:gd name="T0" fmla="*/ 0 w 1"/>
                <a:gd name="T1" fmla="*/ 0 h 1"/>
                <a:gd name="T2" fmla="*/ 0 w 1"/>
                <a:gd name="T3" fmla="*/ 0 h 1"/>
                <a:gd name="T4" fmla="*/ 0 w 1"/>
                <a:gd name="T5" fmla="*/ 4 h 1"/>
                <a:gd name="T6" fmla="*/ 0 w 1"/>
                <a:gd name="T7" fmla="*/ 4 h 1"/>
                <a:gd name="T8" fmla="*/ 4 w 1"/>
                <a:gd name="T9" fmla="*/ 4 h 1"/>
                <a:gd name="T10" fmla="*/ 4 w 1"/>
                <a:gd name="T11" fmla="*/ 0 h 1"/>
                <a:gd name="T12" fmla="*/ 4 w 1"/>
                <a:gd name="T13" fmla="*/ 0 h 1"/>
                <a:gd name="T14" fmla="*/ 4 w 1"/>
                <a:gd name="T15" fmla="*/ 0 h 1"/>
                <a:gd name="T16" fmla="*/ 0 w 1"/>
                <a:gd name="T17" fmla="*/ 0 h 1"/>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 h="1">
                  <a:moveTo>
                    <a:pt x="0" y="0"/>
                  </a:moveTo>
                  <a:cubicBezTo>
                    <a:pt x="0" y="0"/>
                    <a:pt x="0" y="0"/>
                    <a:pt x="0" y="0"/>
                  </a:cubicBezTo>
                  <a:cubicBezTo>
                    <a:pt x="0" y="1"/>
                    <a:pt x="0" y="1"/>
                    <a:pt x="0" y="1"/>
                  </a:cubicBezTo>
                  <a:cubicBezTo>
                    <a:pt x="0" y="1"/>
                    <a:pt x="0" y="1"/>
                    <a:pt x="0" y="1"/>
                  </a:cubicBezTo>
                  <a:cubicBezTo>
                    <a:pt x="1" y="1"/>
                    <a:pt x="1" y="1"/>
                    <a:pt x="1" y="1"/>
                  </a:cubicBezTo>
                  <a:cubicBezTo>
                    <a:pt x="1" y="0"/>
                    <a:pt x="1" y="0"/>
                    <a:pt x="1" y="0"/>
                  </a:cubicBezTo>
                  <a:cubicBezTo>
                    <a:pt x="1" y="0"/>
                    <a:pt x="1" y="0"/>
                    <a:pt x="1" y="0"/>
                  </a:cubicBezTo>
                  <a:cubicBezTo>
                    <a:pt x="1" y="0"/>
                    <a:pt x="1" y="0"/>
                    <a:pt x="1" y="0"/>
                  </a:cubicBezTo>
                  <a:cubicBezTo>
                    <a:pt x="0" y="0"/>
                    <a:pt x="0" y="0"/>
                    <a:pt x="0" y="0"/>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85" name="Freeform 1605">
              <a:extLst>
                <a:ext uri="{FF2B5EF4-FFF2-40B4-BE49-F238E27FC236}">
                  <a16:creationId xmlns:a16="http://schemas.microsoft.com/office/drawing/2014/main" id="{1CB51A3A-2FFB-4E7A-AEDC-50816F19D82B}"/>
                </a:ext>
              </a:extLst>
            </p:cNvPr>
            <p:cNvSpPr>
              <a:spLocks/>
            </p:cNvSpPr>
            <p:nvPr/>
          </p:nvSpPr>
          <p:spPr bwMode="auto">
            <a:xfrm>
              <a:off x="10873" y="2249"/>
              <a:ext cx="0" cy="2"/>
            </a:xfrm>
            <a:custGeom>
              <a:avLst/>
              <a:gdLst>
                <a:gd name="T0" fmla="*/ 2 h 2"/>
                <a:gd name="T1" fmla="*/ 2 h 2"/>
                <a:gd name="T2" fmla="*/ 0 h 2"/>
                <a:gd name="T3" fmla="*/ 0 h 2"/>
                <a:gd name="T4" fmla="*/ 0 h 2"/>
                <a:gd name="T5" fmla="*/ 2 h 2"/>
                <a:gd name="T6" fmla="*/ 2 h 2"/>
                <a:gd name="T7" fmla="*/ 0 60000 65536"/>
                <a:gd name="T8" fmla="*/ 0 60000 65536"/>
                <a:gd name="T9" fmla="*/ 0 60000 65536"/>
                <a:gd name="T10" fmla="*/ 0 60000 65536"/>
                <a:gd name="T11" fmla="*/ 0 60000 65536"/>
                <a:gd name="T12" fmla="*/ 0 60000 65536"/>
                <a:gd name="T13" fmla="*/ 0 60000 65536"/>
              </a:gdLst>
              <a:ahLst/>
              <a:cxnLst>
                <a:cxn ang="T7">
                  <a:pos x="0" y="T0"/>
                </a:cxn>
                <a:cxn ang="T8">
                  <a:pos x="0" y="T1"/>
                </a:cxn>
                <a:cxn ang="T9">
                  <a:pos x="0" y="T2"/>
                </a:cxn>
                <a:cxn ang="T10">
                  <a:pos x="0" y="T3"/>
                </a:cxn>
                <a:cxn ang="T11">
                  <a:pos x="0" y="T4"/>
                </a:cxn>
                <a:cxn ang="T12">
                  <a:pos x="0" y="T5"/>
                </a:cxn>
                <a:cxn ang="T13">
                  <a:pos x="0" y="T6"/>
                </a:cxn>
              </a:cxnLst>
              <a:rect l="0" t="0" r="r" b="b"/>
              <a:pathLst>
                <a:path h="2">
                  <a:moveTo>
                    <a:pt x="0" y="2"/>
                  </a:moveTo>
                  <a:lnTo>
                    <a:pt x="0" y="2"/>
                  </a:ln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86" name="Freeform 1606">
              <a:extLst>
                <a:ext uri="{FF2B5EF4-FFF2-40B4-BE49-F238E27FC236}">
                  <a16:creationId xmlns:a16="http://schemas.microsoft.com/office/drawing/2014/main" id="{C6545AA8-4537-479C-A368-7D208CB1E919}"/>
                </a:ext>
              </a:extLst>
            </p:cNvPr>
            <p:cNvSpPr>
              <a:spLocks/>
            </p:cNvSpPr>
            <p:nvPr/>
          </p:nvSpPr>
          <p:spPr bwMode="auto">
            <a:xfrm>
              <a:off x="10873" y="2258"/>
              <a:ext cx="0" cy="2"/>
            </a:xfrm>
            <a:custGeom>
              <a:avLst/>
              <a:gdLst>
                <a:gd name="T0" fmla="*/ 0 h 2"/>
                <a:gd name="T1" fmla="*/ 0 h 2"/>
                <a:gd name="T2" fmla="*/ 0 h 2"/>
                <a:gd name="T3" fmla="*/ 2 h 2"/>
                <a:gd name="T4" fmla="*/ 0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0"/>
                  </a:moveTo>
                  <a:lnTo>
                    <a:pt x="0" y="0"/>
                  </a:lnTo>
                  <a:lnTo>
                    <a:pt x="0" y="2"/>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87" name="Rectangle 1607">
              <a:extLst>
                <a:ext uri="{FF2B5EF4-FFF2-40B4-BE49-F238E27FC236}">
                  <a16:creationId xmlns:a16="http://schemas.microsoft.com/office/drawing/2014/main" id="{76C6F6AC-BA99-4966-B881-303C5D28AB56}"/>
                </a:ext>
              </a:extLst>
            </p:cNvPr>
            <p:cNvSpPr>
              <a:spLocks noChangeArrowheads="1"/>
            </p:cNvSpPr>
            <p:nvPr/>
          </p:nvSpPr>
          <p:spPr bwMode="auto">
            <a:xfrm>
              <a:off x="10873" y="2265"/>
              <a:ext cx="1" cy="2"/>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588" name="Freeform 1608">
              <a:extLst>
                <a:ext uri="{FF2B5EF4-FFF2-40B4-BE49-F238E27FC236}">
                  <a16:creationId xmlns:a16="http://schemas.microsoft.com/office/drawing/2014/main" id="{8118E976-7FDE-4014-A4EA-3713610B3A13}"/>
                </a:ext>
              </a:extLst>
            </p:cNvPr>
            <p:cNvSpPr>
              <a:spLocks/>
            </p:cNvSpPr>
            <p:nvPr/>
          </p:nvSpPr>
          <p:spPr bwMode="auto">
            <a:xfrm>
              <a:off x="10890" y="2294"/>
              <a:ext cx="2" cy="2"/>
            </a:xfrm>
            <a:custGeom>
              <a:avLst/>
              <a:gdLst>
                <a:gd name="T0" fmla="*/ 2 w 2"/>
                <a:gd name="T1" fmla="*/ 2 h 2"/>
                <a:gd name="T2" fmla="*/ 2 w 2"/>
                <a:gd name="T3" fmla="*/ 2 h 2"/>
                <a:gd name="T4" fmla="*/ 2 w 2"/>
                <a:gd name="T5" fmla="*/ 0 h 2"/>
                <a:gd name="T6" fmla="*/ 0 w 2"/>
                <a:gd name="T7" fmla="*/ 0 h 2"/>
                <a:gd name="T8" fmla="*/ 2 w 2"/>
                <a:gd name="T9" fmla="*/ 2 h 2"/>
                <a:gd name="T10" fmla="*/ 2 w 2"/>
                <a:gd name="T11" fmla="*/ 2 h 2"/>
                <a:gd name="T12" fmla="*/ 2 w 2"/>
                <a:gd name="T13" fmla="*/ 2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2" y="2"/>
                  </a:moveTo>
                  <a:lnTo>
                    <a:pt x="2" y="2"/>
                  </a:lnTo>
                  <a:lnTo>
                    <a:pt x="2" y="0"/>
                  </a:lnTo>
                  <a:lnTo>
                    <a:pt x="0" y="0"/>
                  </a:lnTo>
                  <a:lnTo>
                    <a:pt x="2"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89" name="Freeform 1609">
              <a:extLst>
                <a:ext uri="{FF2B5EF4-FFF2-40B4-BE49-F238E27FC236}">
                  <a16:creationId xmlns:a16="http://schemas.microsoft.com/office/drawing/2014/main" id="{378EBD1F-0740-4089-99C5-D4D8C0219125}"/>
                </a:ext>
              </a:extLst>
            </p:cNvPr>
            <p:cNvSpPr>
              <a:spLocks/>
            </p:cNvSpPr>
            <p:nvPr/>
          </p:nvSpPr>
          <p:spPr bwMode="auto">
            <a:xfrm>
              <a:off x="10895" y="2244"/>
              <a:ext cx="2" cy="2"/>
            </a:xfrm>
            <a:custGeom>
              <a:avLst/>
              <a:gdLst>
                <a:gd name="T0" fmla="*/ 2 w 2"/>
                <a:gd name="T1" fmla="*/ 2 h 2"/>
                <a:gd name="T2" fmla="*/ 2 w 2"/>
                <a:gd name="T3" fmla="*/ 0 h 2"/>
                <a:gd name="T4" fmla="*/ 0 w 2"/>
                <a:gd name="T5" fmla="*/ 0 h 2"/>
                <a:gd name="T6" fmla="*/ 2 w 2"/>
                <a:gd name="T7" fmla="*/ 2 h 2"/>
                <a:gd name="T8" fmla="*/ 2 w 2"/>
                <a:gd name="T9" fmla="*/ 2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2"/>
                  </a:moveTo>
                  <a:lnTo>
                    <a:pt x="2" y="0"/>
                  </a:lnTo>
                  <a:lnTo>
                    <a:pt x="0" y="0"/>
                  </a:lnTo>
                  <a:lnTo>
                    <a:pt x="2"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90" name="Freeform 1610">
              <a:extLst>
                <a:ext uri="{FF2B5EF4-FFF2-40B4-BE49-F238E27FC236}">
                  <a16:creationId xmlns:a16="http://schemas.microsoft.com/office/drawing/2014/main" id="{59DC4B1D-0E24-4C5D-9912-9C6550C43E10}"/>
                </a:ext>
              </a:extLst>
            </p:cNvPr>
            <p:cNvSpPr>
              <a:spLocks/>
            </p:cNvSpPr>
            <p:nvPr/>
          </p:nvSpPr>
          <p:spPr bwMode="auto">
            <a:xfrm>
              <a:off x="10892" y="2298"/>
              <a:ext cx="0" cy="1"/>
            </a:xfrm>
            <a:custGeom>
              <a:avLst/>
              <a:gdLst>
                <a:gd name="T0" fmla="*/ 0 h 1"/>
                <a:gd name="T1" fmla="*/ 1 h 1"/>
                <a:gd name="T2" fmla="*/ 0 h 1"/>
                <a:gd name="T3" fmla="*/ 0 h 1"/>
                <a:gd name="T4" fmla="*/ 0 h 1"/>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1">
                  <a:moveTo>
                    <a:pt x="0" y="0"/>
                  </a:moveTo>
                  <a:lnTo>
                    <a:pt x="0" y="1"/>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591" name="Freeform 1611">
              <a:extLst>
                <a:ext uri="{FF2B5EF4-FFF2-40B4-BE49-F238E27FC236}">
                  <a16:creationId xmlns:a16="http://schemas.microsoft.com/office/drawing/2014/main" id="{B03EC363-D703-436B-9103-1E3036FB11F0}"/>
                </a:ext>
              </a:extLst>
            </p:cNvPr>
            <p:cNvSpPr>
              <a:spLocks/>
            </p:cNvSpPr>
            <p:nvPr/>
          </p:nvSpPr>
          <p:spPr bwMode="auto">
            <a:xfrm>
              <a:off x="10892" y="2284"/>
              <a:ext cx="1" cy="0"/>
            </a:xfrm>
            <a:custGeom>
              <a:avLst/>
              <a:gdLst>
                <a:gd name="T0" fmla="*/ 0 w 1"/>
                <a:gd name="T1" fmla="*/ 0 w 1"/>
                <a:gd name="T2" fmla="*/ 1 w 1"/>
                <a:gd name="T3" fmla="*/ 0 w 1"/>
                <a:gd name="T4" fmla="*/ 0 w 1"/>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1">
                  <a:moveTo>
                    <a:pt x="0" y="0"/>
                  </a:moveTo>
                  <a:lnTo>
                    <a:pt x="0" y="0"/>
                  </a:lnTo>
                  <a:lnTo>
                    <a:pt x="1" y="0"/>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11290" name="Freeform 1613">
            <a:extLst>
              <a:ext uri="{FF2B5EF4-FFF2-40B4-BE49-F238E27FC236}">
                <a16:creationId xmlns:a16="http://schemas.microsoft.com/office/drawing/2014/main" id="{FFC7C7FC-B420-4062-95AA-5C0BF39A0337}"/>
              </a:ext>
            </a:extLst>
          </p:cNvPr>
          <p:cNvSpPr>
            <a:spLocks/>
          </p:cNvSpPr>
          <p:nvPr/>
        </p:nvSpPr>
        <p:spPr bwMode="auto">
          <a:xfrm>
            <a:off x="17291050" y="3627438"/>
            <a:ext cx="1588" cy="0"/>
          </a:xfrm>
          <a:custGeom>
            <a:avLst/>
            <a:gdLst>
              <a:gd name="T0" fmla="*/ 0 w 1"/>
              <a:gd name="T1" fmla="*/ 0 w 1"/>
              <a:gd name="T2" fmla="*/ 2521744 w 1"/>
              <a:gd name="T3" fmla="*/ 0 w 1"/>
              <a:gd name="T4" fmla="*/ 0 w 1"/>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1">
                <a:moveTo>
                  <a:pt x="0" y="0"/>
                </a:moveTo>
                <a:lnTo>
                  <a:pt x="0" y="0"/>
                </a:lnTo>
                <a:lnTo>
                  <a:pt x="1" y="0"/>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291" name="Freeform 1614">
            <a:extLst>
              <a:ext uri="{FF2B5EF4-FFF2-40B4-BE49-F238E27FC236}">
                <a16:creationId xmlns:a16="http://schemas.microsoft.com/office/drawing/2014/main" id="{C44E7116-FE15-49C4-97A1-06843FCE4510}"/>
              </a:ext>
            </a:extLst>
          </p:cNvPr>
          <p:cNvSpPr>
            <a:spLocks/>
          </p:cNvSpPr>
          <p:nvPr/>
        </p:nvSpPr>
        <p:spPr bwMode="auto">
          <a:xfrm>
            <a:off x="17284700" y="3557588"/>
            <a:ext cx="3175" cy="1587"/>
          </a:xfrm>
          <a:custGeom>
            <a:avLst/>
            <a:gdLst>
              <a:gd name="T0" fmla="*/ 10080625 w 1"/>
              <a:gd name="T1" fmla="*/ 2520156 h 1"/>
              <a:gd name="T2" fmla="*/ 10080625 w 1"/>
              <a:gd name="T3" fmla="*/ 0 h 1"/>
              <a:gd name="T4" fmla="*/ 10080625 w 1"/>
              <a:gd name="T5" fmla="*/ 0 h 1"/>
              <a:gd name="T6" fmla="*/ 10080625 w 1"/>
              <a:gd name="T7" fmla="*/ 2520156 h 1"/>
              <a:gd name="T8" fmla="*/ 10080625 w 1"/>
              <a:gd name="T9" fmla="*/ 2520156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1" y="1"/>
                </a:moveTo>
                <a:cubicBezTo>
                  <a:pt x="1" y="1"/>
                  <a:pt x="1" y="1"/>
                  <a:pt x="1" y="0"/>
                </a:cubicBezTo>
                <a:cubicBezTo>
                  <a:pt x="1" y="0"/>
                  <a:pt x="1" y="0"/>
                  <a:pt x="1" y="0"/>
                </a:cubicBezTo>
                <a:cubicBezTo>
                  <a:pt x="1" y="0"/>
                  <a:pt x="0" y="1"/>
                  <a:pt x="1" y="1"/>
                </a:cubicBezTo>
                <a:cubicBezTo>
                  <a:pt x="1" y="1"/>
                  <a:pt x="1" y="1"/>
                  <a:pt x="1" y="1"/>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292" name="Freeform 1615">
            <a:extLst>
              <a:ext uri="{FF2B5EF4-FFF2-40B4-BE49-F238E27FC236}">
                <a16:creationId xmlns:a16="http://schemas.microsoft.com/office/drawing/2014/main" id="{5C87F212-8070-4AEB-BC39-58BDEDDD9ABE}"/>
              </a:ext>
            </a:extLst>
          </p:cNvPr>
          <p:cNvSpPr>
            <a:spLocks/>
          </p:cNvSpPr>
          <p:nvPr/>
        </p:nvSpPr>
        <p:spPr bwMode="auto">
          <a:xfrm>
            <a:off x="17287875" y="3633788"/>
            <a:ext cx="3175" cy="3175"/>
          </a:xfrm>
          <a:custGeom>
            <a:avLst/>
            <a:gdLst>
              <a:gd name="T0" fmla="*/ 10080625 w 1"/>
              <a:gd name="T1" fmla="*/ 0 h 1"/>
              <a:gd name="T2" fmla="*/ 0 w 1"/>
              <a:gd name="T3" fmla="*/ 0 h 1"/>
              <a:gd name="T4" fmla="*/ 0 w 1"/>
              <a:gd name="T5" fmla="*/ 0 h 1"/>
              <a:gd name="T6" fmla="*/ 0 w 1"/>
              <a:gd name="T7" fmla="*/ 10080625 h 1"/>
              <a:gd name="T8" fmla="*/ 10080625 w 1"/>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1" y="0"/>
                </a:moveTo>
                <a:cubicBezTo>
                  <a:pt x="1" y="0"/>
                  <a:pt x="1" y="0"/>
                  <a:pt x="0" y="0"/>
                </a:cubicBezTo>
                <a:cubicBezTo>
                  <a:pt x="0" y="0"/>
                  <a:pt x="0" y="0"/>
                  <a:pt x="0" y="0"/>
                </a:cubicBezTo>
                <a:cubicBezTo>
                  <a:pt x="0" y="1"/>
                  <a:pt x="0" y="1"/>
                  <a:pt x="0" y="1"/>
                </a:cubicBezTo>
                <a:lnTo>
                  <a:pt x="1"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293" name="Freeform 1616">
            <a:extLst>
              <a:ext uri="{FF2B5EF4-FFF2-40B4-BE49-F238E27FC236}">
                <a16:creationId xmlns:a16="http://schemas.microsoft.com/office/drawing/2014/main" id="{95FDB31F-3071-4D31-AD26-8BA63EF31A8D}"/>
              </a:ext>
            </a:extLst>
          </p:cNvPr>
          <p:cNvSpPr>
            <a:spLocks/>
          </p:cNvSpPr>
          <p:nvPr/>
        </p:nvSpPr>
        <p:spPr bwMode="auto">
          <a:xfrm>
            <a:off x="17287875" y="3606800"/>
            <a:ext cx="0" cy="1588"/>
          </a:xfrm>
          <a:custGeom>
            <a:avLst/>
            <a:gdLst>
              <a:gd name="T0" fmla="*/ 2521744 h 1"/>
              <a:gd name="T1" fmla="*/ 2521744 h 1"/>
              <a:gd name="T2" fmla="*/ 0 h 1"/>
              <a:gd name="T3" fmla="*/ 0 h 1"/>
              <a:gd name="T4" fmla="*/ 0 h 1"/>
              <a:gd name="T5" fmla="*/ 2521744 h 1"/>
              <a:gd name="T6" fmla="*/ 2521744 h 1"/>
              <a:gd name="T7" fmla="*/ 2521744 h 1"/>
              <a:gd name="T8" fmla="*/ 0 60000 65536"/>
              <a:gd name="T9" fmla="*/ 0 60000 65536"/>
              <a:gd name="T10" fmla="*/ 0 60000 65536"/>
              <a:gd name="T11" fmla="*/ 0 60000 65536"/>
              <a:gd name="T12" fmla="*/ 0 60000 65536"/>
              <a:gd name="T13" fmla="*/ 0 60000 65536"/>
              <a:gd name="T14" fmla="*/ 0 60000 65536"/>
              <a:gd name="T15" fmla="*/ 0 60000 65536"/>
            </a:gdLst>
            <a:ahLst/>
            <a:cxnLst>
              <a:cxn ang="T8">
                <a:pos x="0" y="T0"/>
              </a:cxn>
              <a:cxn ang="T9">
                <a:pos x="0" y="T1"/>
              </a:cxn>
              <a:cxn ang="T10">
                <a:pos x="0" y="T2"/>
              </a:cxn>
              <a:cxn ang="T11">
                <a:pos x="0" y="T3"/>
              </a:cxn>
              <a:cxn ang="T12">
                <a:pos x="0" y="T4"/>
              </a:cxn>
              <a:cxn ang="T13">
                <a:pos x="0" y="T5"/>
              </a:cxn>
              <a:cxn ang="T14">
                <a:pos x="0" y="T6"/>
              </a:cxn>
              <a:cxn ang="T15">
                <a:pos x="0" y="T7"/>
              </a:cxn>
            </a:cxnLst>
            <a:rect l="0" t="0" r="r" b="b"/>
            <a:pathLst>
              <a:path h="1">
                <a:moveTo>
                  <a:pt x="0" y="1"/>
                </a:moveTo>
                <a:lnTo>
                  <a:pt x="0" y="1"/>
                </a:lnTo>
                <a:lnTo>
                  <a:pt x="0" y="0"/>
                </a:lnTo>
                <a:lnTo>
                  <a:pt x="0"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294" name="Freeform 1617">
            <a:extLst>
              <a:ext uri="{FF2B5EF4-FFF2-40B4-BE49-F238E27FC236}">
                <a16:creationId xmlns:a16="http://schemas.microsoft.com/office/drawing/2014/main" id="{12AB7FB7-7644-4A7A-A553-1C443BE4B091}"/>
              </a:ext>
            </a:extLst>
          </p:cNvPr>
          <p:cNvSpPr>
            <a:spLocks/>
          </p:cNvSpPr>
          <p:nvPr/>
        </p:nvSpPr>
        <p:spPr bwMode="auto">
          <a:xfrm>
            <a:off x="17284700" y="3581400"/>
            <a:ext cx="3175" cy="6350"/>
          </a:xfrm>
          <a:custGeom>
            <a:avLst/>
            <a:gdLst>
              <a:gd name="T0" fmla="*/ 10080625 w 1"/>
              <a:gd name="T1" fmla="*/ 20161250 h 2"/>
              <a:gd name="T2" fmla="*/ 10080625 w 1"/>
              <a:gd name="T3" fmla="*/ 20161250 h 2"/>
              <a:gd name="T4" fmla="*/ 10080625 w 1"/>
              <a:gd name="T5" fmla="*/ 10080625 h 2"/>
              <a:gd name="T6" fmla="*/ 10080625 w 1"/>
              <a:gd name="T7" fmla="*/ 0 h 2"/>
              <a:gd name="T8" fmla="*/ 10080625 w 1"/>
              <a:gd name="T9" fmla="*/ 0 h 2"/>
              <a:gd name="T10" fmla="*/ 10080625 w 1"/>
              <a:gd name="T11" fmla="*/ 20161250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2">
                <a:moveTo>
                  <a:pt x="1" y="2"/>
                </a:moveTo>
                <a:cubicBezTo>
                  <a:pt x="1" y="2"/>
                  <a:pt x="1" y="2"/>
                  <a:pt x="1" y="2"/>
                </a:cubicBezTo>
                <a:cubicBezTo>
                  <a:pt x="1" y="1"/>
                  <a:pt x="1" y="1"/>
                  <a:pt x="1" y="1"/>
                </a:cubicBezTo>
                <a:cubicBezTo>
                  <a:pt x="1" y="0"/>
                  <a:pt x="1" y="0"/>
                  <a:pt x="1" y="0"/>
                </a:cubicBezTo>
                <a:cubicBezTo>
                  <a:pt x="1" y="0"/>
                  <a:pt x="1" y="0"/>
                  <a:pt x="1" y="0"/>
                </a:cubicBezTo>
                <a:cubicBezTo>
                  <a:pt x="0" y="1"/>
                  <a:pt x="0" y="2"/>
                  <a:pt x="1" y="2"/>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295" name="Freeform 1618">
            <a:extLst>
              <a:ext uri="{FF2B5EF4-FFF2-40B4-BE49-F238E27FC236}">
                <a16:creationId xmlns:a16="http://schemas.microsoft.com/office/drawing/2014/main" id="{AF4C94E0-AB1B-4AE4-A2C3-C2BA86973FF0}"/>
              </a:ext>
            </a:extLst>
          </p:cNvPr>
          <p:cNvSpPr>
            <a:spLocks/>
          </p:cNvSpPr>
          <p:nvPr/>
        </p:nvSpPr>
        <p:spPr bwMode="auto">
          <a:xfrm>
            <a:off x="17302163" y="3619500"/>
            <a:ext cx="1587" cy="0"/>
          </a:xfrm>
          <a:custGeom>
            <a:avLst/>
            <a:gdLst>
              <a:gd name="T0" fmla="*/ 2520156 w 1"/>
              <a:gd name="T1" fmla="*/ 0 w 1"/>
              <a:gd name="T2" fmla="*/ 0 w 1"/>
              <a:gd name="T3" fmla="*/ 0 w 1"/>
              <a:gd name="T4" fmla="*/ 2520156 w 1"/>
              <a:gd name="T5" fmla="*/ 2520156 w 1"/>
              <a:gd name="T6" fmla="*/ 2520156 w 1"/>
              <a:gd name="T7" fmla="*/ 2520156 w 1"/>
              <a:gd name="T8" fmla="*/ 0 60000 65536"/>
              <a:gd name="T9" fmla="*/ 0 60000 65536"/>
              <a:gd name="T10" fmla="*/ 0 60000 65536"/>
              <a:gd name="T11" fmla="*/ 0 60000 65536"/>
              <a:gd name="T12" fmla="*/ 0 60000 65536"/>
              <a:gd name="T13" fmla="*/ 0 60000 65536"/>
              <a:gd name="T14" fmla="*/ 0 60000 65536"/>
              <a:gd name="T15" fmla="*/ 0 60000 65536"/>
            </a:gdLst>
            <a:ahLst/>
            <a:cxnLst>
              <a:cxn ang="T8">
                <a:pos x="T0" y="0"/>
              </a:cxn>
              <a:cxn ang="T9">
                <a:pos x="T1" y="0"/>
              </a:cxn>
              <a:cxn ang="T10">
                <a:pos x="T2" y="0"/>
              </a:cxn>
              <a:cxn ang="T11">
                <a:pos x="T3" y="0"/>
              </a:cxn>
              <a:cxn ang="T12">
                <a:pos x="T4" y="0"/>
              </a:cxn>
              <a:cxn ang="T13">
                <a:pos x="T5" y="0"/>
              </a:cxn>
              <a:cxn ang="T14">
                <a:pos x="T6" y="0"/>
              </a:cxn>
              <a:cxn ang="T15">
                <a:pos x="T7" y="0"/>
              </a:cxn>
            </a:cxnLst>
            <a:rect l="0" t="0" r="r" b="b"/>
            <a:pathLst>
              <a:path w="1">
                <a:moveTo>
                  <a:pt x="1" y="0"/>
                </a:moveTo>
                <a:lnTo>
                  <a:pt x="0" y="0"/>
                </a:lnTo>
                <a:lnTo>
                  <a:pt x="1"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296" name="Rectangle 1619">
            <a:extLst>
              <a:ext uri="{FF2B5EF4-FFF2-40B4-BE49-F238E27FC236}">
                <a16:creationId xmlns:a16="http://schemas.microsoft.com/office/drawing/2014/main" id="{92368121-FFFE-4C54-9E20-0E54B236CADC}"/>
              </a:ext>
            </a:extLst>
          </p:cNvPr>
          <p:cNvSpPr>
            <a:spLocks noChangeArrowheads="1"/>
          </p:cNvSpPr>
          <p:nvPr/>
        </p:nvSpPr>
        <p:spPr bwMode="auto">
          <a:xfrm>
            <a:off x="17310100" y="3606800"/>
            <a:ext cx="1588" cy="1588"/>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297" name="Freeform 1620">
            <a:extLst>
              <a:ext uri="{FF2B5EF4-FFF2-40B4-BE49-F238E27FC236}">
                <a16:creationId xmlns:a16="http://schemas.microsoft.com/office/drawing/2014/main" id="{77F9C286-2347-4814-AFD9-672711214D77}"/>
              </a:ext>
            </a:extLst>
          </p:cNvPr>
          <p:cNvSpPr>
            <a:spLocks/>
          </p:cNvSpPr>
          <p:nvPr/>
        </p:nvSpPr>
        <p:spPr bwMode="auto">
          <a:xfrm>
            <a:off x="17298988" y="3611563"/>
            <a:ext cx="3175" cy="6350"/>
          </a:xfrm>
          <a:custGeom>
            <a:avLst/>
            <a:gdLst>
              <a:gd name="T0" fmla="*/ 5040313 w 2"/>
              <a:gd name="T1" fmla="*/ 10080625 h 4"/>
              <a:gd name="T2" fmla="*/ 0 w 2"/>
              <a:gd name="T3" fmla="*/ 5040313 h 4"/>
              <a:gd name="T4" fmla="*/ 0 w 2"/>
              <a:gd name="T5" fmla="*/ 0 h 4"/>
              <a:gd name="T6" fmla="*/ 0 w 2"/>
              <a:gd name="T7" fmla="*/ 5040313 h 4"/>
              <a:gd name="T8" fmla="*/ 0 w 2"/>
              <a:gd name="T9" fmla="*/ 10080625 h 4"/>
              <a:gd name="T10" fmla="*/ 0 w 2"/>
              <a:gd name="T11" fmla="*/ 10080625 h 4"/>
              <a:gd name="T12" fmla="*/ 5040313 w 2"/>
              <a:gd name="T13" fmla="*/ 10080625 h 4"/>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4">
                <a:moveTo>
                  <a:pt x="2" y="4"/>
                </a:moveTo>
                <a:lnTo>
                  <a:pt x="0" y="2"/>
                </a:lnTo>
                <a:lnTo>
                  <a:pt x="0" y="0"/>
                </a:lnTo>
                <a:lnTo>
                  <a:pt x="0" y="2"/>
                </a:lnTo>
                <a:lnTo>
                  <a:pt x="0" y="4"/>
                </a:lnTo>
                <a:lnTo>
                  <a:pt x="2" y="4"/>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298" name="Rectangle 1621">
            <a:extLst>
              <a:ext uri="{FF2B5EF4-FFF2-40B4-BE49-F238E27FC236}">
                <a16:creationId xmlns:a16="http://schemas.microsoft.com/office/drawing/2014/main" id="{F93540A1-8CFA-41F2-93A9-92EC897F0FCA}"/>
              </a:ext>
            </a:extLst>
          </p:cNvPr>
          <p:cNvSpPr>
            <a:spLocks noChangeArrowheads="1"/>
          </p:cNvSpPr>
          <p:nvPr/>
        </p:nvSpPr>
        <p:spPr bwMode="auto">
          <a:xfrm>
            <a:off x="17303750" y="3608388"/>
            <a:ext cx="1588" cy="1587"/>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299" name="Freeform 1622">
            <a:extLst>
              <a:ext uri="{FF2B5EF4-FFF2-40B4-BE49-F238E27FC236}">
                <a16:creationId xmlns:a16="http://schemas.microsoft.com/office/drawing/2014/main" id="{32B87CFD-5036-4015-84B0-D9CBE7F9040F}"/>
              </a:ext>
            </a:extLst>
          </p:cNvPr>
          <p:cNvSpPr>
            <a:spLocks/>
          </p:cNvSpPr>
          <p:nvPr/>
        </p:nvSpPr>
        <p:spPr bwMode="auto">
          <a:xfrm>
            <a:off x="17298988" y="3627438"/>
            <a:ext cx="3175" cy="0"/>
          </a:xfrm>
          <a:custGeom>
            <a:avLst/>
            <a:gdLst>
              <a:gd name="T0" fmla="*/ 0 w 2"/>
              <a:gd name="T1" fmla="*/ 0 w 2"/>
              <a:gd name="T2" fmla="*/ 0 w 2"/>
              <a:gd name="T3" fmla="*/ 5040313 w 2"/>
              <a:gd name="T4" fmla="*/ 5040313 w 2"/>
              <a:gd name="T5" fmla="*/ 0 w 2"/>
              <a:gd name="T6" fmla="*/ 0 w 2"/>
              <a:gd name="T7" fmla="*/ 0 60000 65536"/>
              <a:gd name="T8" fmla="*/ 0 60000 65536"/>
              <a:gd name="T9" fmla="*/ 0 60000 65536"/>
              <a:gd name="T10" fmla="*/ 0 60000 65536"/>
              <a:gd name="T11" fmla="*/ 0 60000 65536"/>
              <a:gd name="T12" fmla="*/ 0 60000 65536"/>
              <a:gd name="T13" fmla="*/ 0 60000 65536"/>
            </a:gdLst>
            <a:ahLst/>
            <a:cxnLst>
              <a:cxn ang="T7">
                <a:pos x="T0" y="0"/>
              </a:cxn>
              <a:cxn ang="T8">
                <a:pos x="T1" y="0"/>
              </a:cxn>
              <a:cxn ang="T9">
                <a:pos x="T2" y="0"/>
              </a:cxn>
              <a:cxn ang="T10">
                <a:pos x="T3" y="0"/>
              </a:cxn>
              <a:cxn ang="T11">
                <a:pos x="T4" y="0"/>
              </a:cxn>
              <a:cxn ang="T12">
                <a:pos x="T5" y="0"/>
              </a:cxn>
              <a:cxn ang="T13">
                <a:pos x="T6" y="0"/>
              </a:cxn>
            </a:cxnLst>
            <a:rect l="0" t="0" r="r" b="b"/>
            <a:pathLst>
              <a:path w="2">
                <a:moveTo>
                  <a:pt x="0" y="0"/>
                </a:moveTo>
                <a:lnTo>
                  <a:pt x="0" y="0"/>
                </a:lnTo>
                <a:lnTo>
                  <a:pt x="2" y="0"/>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00" name="Freeform 1623">
            <a:extLst>
              <a:ext uri="{FF2B5EF4-FFF2-40B4-BE49-F238E27FC236}">
                <a16:creationId xmlns:a16="http://schemas.microsoft.com/office/drawing/2014/main" id="{8023E36E-B769-4F8D-B4A2-EDCB25405996}"/>
              </a:ext>
            </a:extLst>
          </p:cNvPr>
          <p:cNvSpPr>
            <a:spLocks/>
          </p:cNvSpPr>
          <p:nvPr/>
        </p:nvSpPr>
        <p:spPr bwMode="auto">
          <a:xfrm>
            <a:off x="17295813" y="3600450"/>
            <a:ext cx="6350" cy="3175"/>
          </a:xfrm>
          <a:custGeom>
            <a:avLst/>
            <a:gdLst>
              <a:gd name="T0" fmla="*/ 10080625 w 2"/>
              <a:gd name="T1" fmla="*/ 0 h 1"/>
              <a:gd name="T2" fmla="*/ 10080625 w 2"/>
              <a:gd name="T3" fmla="*/ 0 h 1"/>
              <a:gd name="T4" fmla="*/ 10080625 w 2"/>
              <a:gd name="T5" fmla="*/ 0 h 1"/>
              <a:gd name="T6" fmla="*/ 10080625 w 2"/>
              <a:gd name="T7" fmla="*/ 10080625 h 1"/>
              <a:gd name="T8" fmla="*/ 10080625 w 2"/>
              <a:gd name="T9" fmla="*/ 10080625 h 1"/>
              <a:gd name="T10" fmla="*/ 20161250 w 2"/>
              <a:gd name="T11" fmla="*/ 0 h 1"/>
              <a:gd name="T12" fmla="*/ 20161250 w 2"/>
              <a:gd name="T13" fmla="*/ 0 h 1"/>
              <a:gd name="T14" fmla="*/ 10080625 w 2"/>
              <a:gd name="T15" fmla="*/ 0 h 1"/>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1">
                <a:moveTo>
                  <a:pt x="1" y="0"/>
                </a:moveTo>
                <a:cubicBezTo>
                  <a:pt x="1" y="0"/>
                  <a:pt x="1" y="0"/>
                  <a:pt x="1" y="0"/>
                </a:cubicBezTo>
                <a:cubicBezTo>
                  <a:pt x="1" y="0"/>
                  <a:pt x="1" y="0"/>
                  <a:pt x="1" y="0"/>
                </a:cubicBezTo>
                <a:cubicBezTo>
                  <a:pt x="1" y="0"/>
                  <a:pt x="0" y="1"/>
                  <a:pt x="1" y="1"/>
                </a:cubicBezTo>
                <a:cubicBezTo>
                  <a:pt x="1" y="1"/>
                  <a:pt x="1" y="1"/>
                  <a:pt x="1" y="1"/>
                </a:cubicBezTo>
                <a:cubicBezTo>
                  <a:pt x="2" y="0"/>
                  <a:pt x="2" y="0"/>
                  <a:pt x="2" y="0"/>
                </a:cubicBezTo>
                <a:cubicBezTo>
                  <a:pt x="2" y="0"/>
                  <a:pt x="2" y="0"/>
                  <a:pt x="2" y="0"/>
                </a:cubicBezTo>
                <a:lnTo>
                  <a:pt x="1"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01" name="Rectangle 1624">
            <a:extLst>
              <a:ext uri="{FF2B5EF4-FFF2-40B4-BE49-F238E27FC236}">
                <a16:creationId xmlns:a16="http://schemas.microsoft.com/office/drawing/2014/main" id="{EAAFEC2B-D0FD-4280-A91E-A5F98A11E31F}"/>
              </a:ext>
            </a:extLst>
          </p:cNvPr>
          <p:cNvSpPr>
            <a:spLocks noChangeArrowheads="1"/>
          </p:cNvSpPr>
          <p:nvPr/>
        </p:nvSpPr>
        <p:spPr bwMode="auto">
          <a:xfrm>
            <a:off x="17302163" y="3578225"/>
            <a:ext cx="1587" cy="1588"/>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302" name="Freeform 1625">
            <a:extLst>
              <a:ext uri="{FF2B5EF4-FFF2-40B4-BE49-F238E27FC236}">
                <a16:creationId xmlns:a16="http://schemas.microsoft.com/office/drawing/2014/main" id="{17D4AAEB-BE70-40CF-AA3A-857C50ED66DD}"/>
              </a:ext>
            </a:extLst>
          </p:cNvPr>
          <p:cNvSpPr>
            <a:spLocks/>
          </p:cNvSpPr>
          <p:nvPr/>
        </p:nvSpPr>
        <p:spPr bwMode="auto">
          <a:xfrm>
            <a:off x="17279938" y="3641725"/>
            <a:ext cx="3175" cy="6350"/>
          </a:xfrm>
          <a:custGeom>
            <a:avLst/>
            <a:gdLst>
              <a:gd name="T0" fmla="*/ 0 w 1"/>
              <a:gd name="T1" fmla="*/ 0 h 2"/>
              <a:gd name="T2" fmla="*/ 0 w 1"/>
              <a:gd name="T3" fmla="*/ 0 h 2"/>
              <a:gd name="T4" fmla="*/ 0 w 1"/>
              <a:gd name="T5" fmla="*/ 0 h 2"/>
              <a:gd name="T6" fmla="*/ 10080625 w 1"/>
              <a:gd name="T7" fmla="*/ 20161250 h 2"/>
              <a:gd name="T8" fmla="*/ 10080625 w 1"/>
              <a:gd name="T9" fmla="*/ 20161250 h 2"/>
              <a:gd name="T10" fmla="*/ 10080625 w 1"/>
              <a:gd name="T11" fmla="*/ 20161250 h 2"/>
              <a:gd name="T12" fmla="*/ 10080625 w 1"/>
              <a:gd name="T13" fmla="*/ 0 h 2"/>
              <a:gd name="T14" fmla="*/ 0 w 1"/>
              <a:gd name="T15" fmla="*/ 0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 h="2">
                <a:moveTo>
                  <a:pt x="0" y="0"/>
                </a:moveTo>
                <a:cubicBezTo>
                  <a:pt x="0" y="0"/>
                  <a:pt x="0" y="0"/>
                  <a:pt x="0" y="0"/>
                </a:cubicBezTo>
                <a:cubicBezTo>
                  <a:pt x="0" y="0"/>
                  <a:pt x="0" y="0"/>
                  <a:pt x="0" y="0"/>
                </a:cubicBezTo>
                <a:cubicBezTo>
                  <a:pt x="1" y="1"/>
                  <a:pt x="1" y="1"/>
                  <a:pt x="1" y="2"/>
                </a:cubicBezTo>
                <a:cubicBezTo>
                  <a:pt x="1" y="2"/>
                  <a:pt x="1" y="2"/>
                  <a:pt x="1" y="2"/>
                </a:cubicBezTo>
                <a:cubicBezTo>
                  <a:pt x="1" y="2"/>
                  <a:pt x="1" y="2"/>
                  <a:pt x="1" y="2"/>
                </a:cubicBezTo>
                <a:cubicBezTo>
                  <a:pt x="1" y="1"/>
                  <a:pt x="1" y="1"/>
                  <a:pt x="1" y="0"/>
                </a:cubicBez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03" name="Freeform 1626">
            <a:extLst>
              <a:ext uri="{FF2B5EF4-FFF2-40B4-BE49-F238E27FC236}">
                <a16:creationId xmlns:a16="http://schemas.microsoft.com/office/drawing/2014/main" id="{ED1232EF-2C3C-4CF9-B2A4-437FD77FC62C}"/>
              </a:ext>
            </a:extLst>
          </p:cNvPr>
          <p:cNvSpPr>
            <a:spLocks/>
          </p:cNvSpPr>
          <p:nvPr/>
        </p:nvSpPr>
        <p:spPr bwMode="auto">
          <a:xfrm>
            <a:off x="17203738" y="3549650"/>
            <a:ext cx="1587" cy="1588"/>
          </a:xfrm>
          <a:custGeom>
            <a:avLst/>
            <a:gdLst>
              <a:gd name="T0" fmla="*/ 2520156 w 1"/>
              <a:gd name="T1" fmla="*/ 2521744 h 1"/>
              <a:gd name="T2" fmla="*/ 2520156 w 1"/>
              <a:gd name="T3" fmla="*/ 2521744 h 1"/>
              <a:gd name="T4" fmla="*/ 2520156 w 1"/>
              <a:gd name="T5" fmla="*/ 0 h 1"/>
              <a:gd name="T6" fmla="*/ 0 w 1"/>
              <a:gd name="T7" fmla="*/ 2521744 h 1"/>
              <a:gd name="T8" fmla="*/ 2520156 w 1"/>
              <a:gd name="T9" fmla="*/ 2521744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1" y="1"/>
                </a:moveTo>
                <a:cubicBezTo>
                  <a:pt x="1" y="1"/>
                  <a:pt x="1" y="1"/>
                  <a:pt x="1" y="1"/>
                </a:cubicBezTo>
                <a:cubicBezTo>
                  <a:pt x="1" y="1"/>
                  <a:pt x="1" y="0"/>
                  <a:pt x="1" y="0"/>
                </a:cubicBezTo>
                <a:cubicBezTo>
                  <a:pt x="0" y="0"/>
                  <a:pt x="0" y="1"/>
                  <a:pt x="0" y="1"/>
                </a:cubicBezTo>
                <a:lnTo>
                  <a:pt x="1"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04" name="Rectangle 1627">
            <a:extLst>
              <a:ext uri="{FF2B5EF4-FFF2-40B4-BE49-F238E27FC236}">
                <a16:creationId xmlns:a16="http://schemas.microsoft.com/office/drawing/2014/main" id="{0248424E-F8C0-41D3-BF33-AFF93CA006FC}"/>
              </a:ext>
            </a:extLst>
          </p:cNvPr>
          <p:cNvSpPr>
            <a:spLocks noChangeArrowheads="1"/>
          </p:cNvSpPr>
          <p:nvPr/>
        </p:nvSpPr>
        <p:spPr bwMode="auto">
          <a:xfrm>
            <a:off x="17298988" y="3576638"/>
            <a:ext cx="1587" cy="1587"/>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305" name="Freeform 1628">
            <a:extLst>
              <a:ext uri="{FF2B5EF4-FFF2-40B4-BE49-F238E27FC236}">
                <a16:creationId xmlns:a16="http://schemas.microsoft.com/office/drawing/2014/main" id="{0F5335AF-4592-43FA-B7E7-60E014C490CB}"/>
              </a:ext>
            </a:extLst>
          </p:cNvPr>
          <p:cNvSpPr>
            <a:spLocks/>
          </p:cNvSpPr>
          <p:nvPr/>
        </p:nvSpPr>
        <p:spPr bwMode="auto">
          <a:xfrm>
            <a:off x="17276763" y="3636963"/>
            <a:ext cx="3175" cy="1587"/>
          </a:xfrm>
          <a:custGeom>
            <a:avLst/>
            <a:gdLst>
              <a:gd name="T0" fmla="*/ 5040313 w 2"/>
              <a:gd name="T1" fmla="*/ 2520156 h 1"/>
              <a:gd name="T2" fmla="*/ 5040313 w 2"/>
              <a:gd name="T3" fmla="*/ 0 h 1"/>
              <a:gd name="T4" fmla="*/ 0 w 2"/>
              <a:gd name="T5" fmla="*/ 2520156 h 1"/>
              <a:gd name="T6" fmla="*/ 5040313 w 2"/>
              <a:gd name="T7" fmla="*/ 2520156 h 1"/>
              <a:gd name="T8" fmla="*/ 5040313 w 2"/>
              <a:gd name="T9" fmla="*/ 2520156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2" y="1"/>
                </a:moveTo>
                <a:lnTo>
                  <a:pt x="2" y="0"/>
                </a:lnTo>
                <a:lnTo>
                  <a:pt x="0" y="1"/>
                </a:lnTo>
                <a:lnTo>
                  <a:pt x="2"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06" name="Rectangle 1629">
            <a:extLst>
              <a:ext uri="{FF2B5EF4-FFF2-40B4-BE49-F238E27FC236}">
                <a16:creationId xmlns:a16="http://schemas.microsoft.com/office/drawing/2014/main" id="{C6A37616-1F76-4B6E-9204-AC040E01A0DD}"/>
              </a:ext>
            </a:extLst>
          </p:cNvPr>
          <p:cNvSpPr>
            <a:spLocks noChangeArrowheads="1"/>
          </p:cNvSpPr>
          <p:nvPr/>
        </p:nvSpPr>
        <p:spPr bwMode="auto">
          <a:xfrm>
            <a:off x="17287875" y="3549650"/>
            <a:ext cx="1588" cy="1588"/>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307" name="Freeform 1630">
            <a:extLst>
              <a:ext uri="{FF2B5EF4-FFF2-40B4-BE49-F238E27FC236}">
                <a16:creationId xmlns:a16="http://schemas.microsoft.com/office/drawing/2014/main" id="{99E77379-C677-485B-A2F8-ABBCC95A3741}"/>
              </a:ext>
            </a:extLst>
          </p:cNvPr>
          <p:cNvSpPr>
            <a:spLocks/>
          </p:cNvSpPr>
          <p:nvPr/>
        </p:nvSpPr>
        <p:spPr bwMode="auto">
          <a:xfrm>
            <a:off x="17276763" y="3614738"/>
            <a:ext cx="3175" cy="3175"/>
          </a:xfrm>
          <a:custGeom>
            <a:avLst/>
            <a:gdLst>
              <a:gd name="T0" fmla="*/ 0 w 1"/>
              <a:gd name="T1" fmla="*/ 10080625 h 1"/>
              <a:gd name="T2" fmla="*/ 0 w 1"/>
              <a:gd name="T3" fmla="*/ 10080625 h 1"/>
              <a:gd name="T4" fmla="*/ 10080625 w 1"/>
              <a:gd name="T5" fmla="*/ 10080625 h 1"/>
              <a:gd name="T6" fmla="*/ 10080625 w 1"/>
              <a:gd name="T7" fmla="*/ 0 h 1"/>
              <a:gd name="T8" fmla="*/ 0 w 1"/>
              <a:gd name="T9" fmla="*/ 10080625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0" y="1"/>
                </a:moveTo>
                <a:cubicBezTo>
                  <a:pt x="0" y="1"/>
                  <a:pt x="0" y="1"/>
                  <a:pt x="0" y="1"/>
                </a:cubicBezTo>
                <a:cubicBezTo>
                  <a:pt x="1" y="1"/>
                  <a:pt x="1" y="1"/>
                  <a:pt x="1" y="1"/>
                </a:cubicBezTo>
                <a:cubicBezTo>
                  <a:pt x="1" y="0"/>
                  <a:pt x="1" y="0"/>
                  <a:pt x="1" y="0"/>
                </a:cubicBezTo>
                <a:lnTo>
                  <a:pt x="0"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08" name="Freeform 1631">
            <a:extLst>
              <a:ext uri="{FF2B5EF4-FFF2-40B4-BE49-F238E27FC236}">
                <a16:creationId xmlns:a16="http://schemas.microsoft.com/office/drawing/2014/main" id="{AD9C5FD8-E232-45CF-BF03-60C973ED28A8}"/>
              </a:ext>
            </a:extLst>
          </p:cNvPr>
          <p:cNvSpPr>
            <a:spLocks/>
          </p:cNvSpPr>
          <p:nvPr/>
        </p:nvSpPr>
        <p:spPr bwMode="auto">
          <a:xfrm>
            <a:off x="17276763" y="3600450"/>
            <a:ext cx="3175" cy="3175"/>
          </a:xfrm>
          <a:custGeom>
            <a:avLst/>
            <a:gdLst>
              <a:gd name="T0" fmla="*/ 5040313 w 2"/>
              <a:gd name="T1" fmla="*/ 5040313 h 2"/>
              <a:gd name="T2" fmla="*/ 5040313 w 2"/>
              <a:gd name="T3" fmla="*/ 5040313 h 2"/>
              <a:gd name="T4" fmla="*/ 5040313 w 2"/>
              <a:gd name="T5" fmla="*/ 5040313 h 2"/>
              <a:gd name="T6" fmla="*/ 0 w 2"/>
              <a:gd name="T7" fmla="*/ 0 h 2"/>
              <a:gd name="T8" fmla="*/ 0 w 2"/>
              <a:gd name="T9" fmla="*/ 5040313 h 2"/>
              <a:gd name="T10" fmla="*/ 0 w 2"/>
              <a:gd name="T11" fmla="*/ 5040313 h 2"/>
              <a:gd name="T12" fmla="*/ 5040313 w 2"/>
              <a:gd name="T13" fmla="*/ 5040313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2" y="2"/>
                </a:moveTo>
                <a:lnTo>
                  <a:pt x="2" y="2"/>
                </a:lnTo>
                <a:lnTo>
                  <a:pt x="0" y="0"/>
                </a:lnTo>
                <a:lnTo>
                  <a:pt x="0" y="2"/>
                </a:lnTo>
                <a:lnTo>
                  <a:pt x="2"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09" name="Freeform 1632">
            <a:extLst>
              <a:ext uri="{FF2B5EF4-FFF2-40B4-BE49-F238E27FC236}">
                <a16:creationId xmlns:a16="http://schemas.microsoft.com/office/drawing/2014/main" id="{406F31BD-9AC6-4F1F-90F8-3AA500137881}"/>
              </a:ext>
            </a:extLst>
          </p:cNvPr>
          <p:cNvSpPr>
            <a:spLocks/>
          </p:cNvSpPr>
          <p:nvPr/>
        </p:nvSpPr>
        <p:spPr bwMode="auto">
          <a:xfrm>
            <a:off x="17276763" y="3611563"/>
            <a:ext cx="0" cy="3175"/>
          </a:xfrm>
          <a:custGeom>
            <a:avLst/>
            <a:gdLst>
              <a:gd name="T0" fmla="*/ 5040313 h 2"/>
              <a:gd name="T1" fmla="*/ 0 h 2"/>
              <a:gd name="T2" fmla="*/ 5040313 h 2"/>
              <a:gd name="T3" fmla="*/ 5040313 h 2"/>
              <a:gd name="T4" fmla="*/ 5040313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2"/>
                </a:move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10" name="Freeform 1633">
            <a:extLst>
              <a:ext uri="{FF2B5EF4-FFF2-40B4-BE49-F238E27FC236}">
                <a16:creationId xmlns:a16="http://schemas.microsoft.com/office/drawing/2014/main" id="{9CA80D1E-27B7-4EB9-BE52-0F260120D762}"/>
              </a:ext>
            </a:extLst>
          </p:cNvPr>
          <p:cNvSpPr>
            <a:spLocks/>
          </p:cNvSpPr>
          <p:nvPr/>
        </p:nvSpPr>
        <p:spPr bwMode="auto">
          <a:xfrm>
            <a:off x="17276763" y="3625850"/>
            <a:ext cx="6350" cy="7938"/>
          </a:xfrm>
          <a:custGeom>
            <a:avLst/>
            <a:gdLst>
              <a:gd name="T0" fmla="*/ 20161250 w 2"/>
              <a:gd name="T1" fmla="*/ 21003948 h 3"/>
              <a:gd name="T2" fmla="*/ 20161250 w 2"/>
              <a:gd name="T3" fmla="*/ 21003948 h 3"/>
              <a:gd name="T4" fmla="*/ 20161250 w 2"/>
              <a:gd name="T5" fmla="*/ 21003948 h 3"/>
              <a:gd name="T6" fmla="*/ 20161250 w 2"/>
              <a:gd name="T7" fmla="*/ 14002632 h 3"/>
              <a:gd name="T8" fmla="*/ 10080625 w 2"/>
              <a:gd name="T9" fmla="*/ 0 h 3"/>
              <a:gd name="T10" fmla="*/ 10080625 w 2"/>
              <a:gd name="T11" fmla="*/ 0 h 3"/>
              <a:gd name="T12" fmla="*/ 10080625 w 2"/>
              <a:gd name="T13" fmla="*/ 0 h 3"/>
              <a:gd name="T14" fmla="*/ 10080625 w 2"/>
              <a:gd name="T15" fmla="*/ 14002632 h 3"/>
              <a:gd name="T16" fmla="*/ 20161250 w 2"/>
              <a:gd name="T17" fmla="*/ 21003948 h 3"/>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2" h="3">
                <a:moveTo>
                  <a:pt x="2" y="3"/>
                </a:moveTo>
                <a:cubicBezTo>
                  <a:pt x="2" y="3"/>
                  <a:pt x="2" y="3"/>
                  <a:pt x="2" y="3"/>
                </a:cubicBezTo>
                <a:cubicBezTo>
                  <a:pt x="2" y="3"/>
                  <a:pt x="2" y="3"/>
                  <a:pt x="2" y="3"/>
                </a:cubicBezTo>
                <a:cubicBezTo>
                  <a:pt x="2" y="2"/>
                  <a:pt x="2" y="2"/>
                  <a:pt x="2" y="2"/>
                </a:cubicBezTo>
                <a:cubicBezTo>
                  <a:pt x="1" y="2"/>
                  <a:pt x="1" y="1"/>
                  <a:pt x="1" y="0"/>
                </a:cubicBezTo>
                <a:cubicBezTo>
                  <a:pt x="1" y="0"/>
                  <a:pt x="1" y="0"/>
                  <a:pt x="1" y="0"/>
                </a:cubicBezTo>
                <a:cubicBezTo>
                  <a:pt x="1" y="0"/>
                  <a:pt x="1" y="0"/>
                  <a:pt x="1" y="0"/>
                </a:cubicBezTo>
                <a:cubicBezTo>
                  <a:pt x="0" y="1"/>
                  <a:pt x="0" y="1"/>
                  <a:pt x="1" y="2"/>
                </a:cubicBezTo>
                <a:cubicBezTo>
                  <a:pt x="1" y="2"/>
                  <a:pt x="2" y="2"/>
                  <a:pt x="2" y="3"/>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11" name="Freeform 1634">
            <a:extLst>
              <a:ext uri="{FF2B5EF4-FFF2-40B4-BE49-F238E27FC236}">
                <a16:creationId xmlns:a16="http://schemas.microsoft.com/office/drawing/2014/main" id="{347764B7-119D-48F1-81DB-C0428D5EFEB7}"/>
              </a:ext>
            </a:extLst>
          </p:cNvPr>
          <p:cNvSpPr>
            <a:spLocks/>
          </p:cNvSpPr>
          <p:nvPr/>
        </p:nvSpPr>
        <p:spPr bwMode="auto">
          <a:xfrm>
            <a:off x="17298988" y="3587750"/>
            <a:ext cx="0" cy="1588"/>
          </a:xfrm>
          <a:custGeom>
            <a:avLst/>
            <a:gdLst>
              <a:gd name="T0" fmla="*/ 2521744 h 1"/>
              <a:gd name="T1" fmla="*/ 0 h 1"/>
              <a:gd name="T2" fmla="*/ 2521744 h 1"/>
              <a:gd name="T3" fmla="*/ 2521744 h 1"/>
              <a:gd name="T4" fmla="*/ 2521744 h 1"/>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1">
                <a:moveTo>
                  <a:pt x="0" y="1"/>
                </a:moveTo>
                <a:lnTo>
                  <a:pt x="0" y="0"/>
                </a:lnTo>
                <a:lnTo>
                  <a:pt x="0"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12" name="Freeform 1635">
            <a:extLst>
              <a:ext uri="{FF2B5EF4-FFF2-40B4-BE49-F238E27FC236}">
                <a16:creationId xmlns:a16="http://schemas.microsoft.com/office/drawing/2014/main" id="{87FC7BD3-7C99-43D8-BE77-9CC8DE406DAD}"/>
              </a:ext>
            </a:extLst>
          </p:cNvPr>
          <p:cNvSpPr>
            <a:spLocks/>
          </p:cNvSpPr>
          <p:nvPr/>
        </p:nvSpPr>
        <p:spPr bwMode="auto">
          <a:xfrm>
            <a:off x="17291050" y="3611563"/>
            <a:ext cx="1588" cy="3175"/>
          </a:xfrm>
          <a:custGeom>
            <a:avLst/>
            <a:gdLst>
              <a:gd name="T0" fmla="*/ 0 w 1"/>
              <a:gd name="T1" fmla="*/ 5040313 h 2"/>
              <a:gd name="T2" fmla="*/ 0 w 1"/>
              <a:gd name="T3" fmla="*/ 5040313 h 2"/>
              <a:gd name="T4" fmla="*/ 2521744 w 1"/>
              <a:gd name="T5" fmla="*/ 5040313 h 2"/>
              <a:gd name="T6" fmla="*/ 0 w 1"/>
              <a:gd name="T7" fmla="*/ 0 h 2"/>
              <a:gd name="T8" fmla="*/ 0 w 1"/>
              <a:gd name="T9" fmla="*/ 5040313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2">
                <a:moveTo>
                  <a:pt x="0" y="2"/>
                </a:moveTo>
                <a:lnTo>
                  <a:pt x="0" y="2"/>
                </a:lnTo>
                <a:lnTo>
                  <a:pt x="1" y="2"/>
                </a:ln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13" name="Rectangle 1636">
            <a:extLst>
              <a:ext uri="{FF2B5EF4-FFF2-40B4-BE49-F238E27FC236}">
                <a16:creationId xmlns:a16="http://schemas.microsoft.com/office/drawing/2014/main" id="{F743A9C1-FE33-4653-9096-64D43297EFB5}"/>
              </a:ext>
            </a:extLst>
          </p:cNvPr>
          <p:cNvSpPr>
            <a:spLocks noChangeArrowheads="1"/>
          </p:cNvSpPr>
          <p:nvPr/>
        </p:nvSpPr>
        <p:spPr bwMode="auto">
          <a:xfrm>
            <a:off x="17291050" y="3619500"/>
            <a:ext cx="1588" cy="1588"/>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314" name="Freeform 1637">
            <a:extLst>
              <a:ext uri="{FF2B5EF4-FFF2-40B4-BE49-F238E27FC236}">
                <a16:creationId xmlns:a16="http://schemas.microsoft.com/office/drawing/2014/main" id="{D9C0B5F4-CC0A-4057-A5F0-B36FD2234C4C}"/>
              </a:ext>
            </a:extLst>
          </p:cNvPr>
          <p:cNvSpPr>
            <a:spLocks/>
          </p:cNvSpPr>
          <p:nvPr/>
        </p:nvSpPr>
        <p:spPr bwMode="auto">
          <a:xfrm>
            <a:off x="17284700" y="3570288"/>
            <a:ext cx="6350" cy="3175"/>
          </a:xfrm>
          <a:custGeom>
            <a:avLst/>
            <a:gdLst>
              <a:gd name="T0" fmla="*/ 10080625 w 2"/>
              <a:gd name="T1" fmla="*/ 0 h 1"/>
              <a:gd name="T2" fmla="*/ 10080625 w 2"/>
              <a:gd name="T3" fmla="*/ 10080625 h 1"/>
              <a:gd name="T4" fmla="*/ 10080625 w 2"/>
              <a:gd name="T5" fmla="*/ 10080625 h 1"/>
              <a:gd name="T6" fmla="*/ 10080625 w 2"/>
              <a:gd name="T7" fmla="*/ 10080625 h 1"/>
              <a:gd name="T8" fmla="*/ 10080625 w 2"/>
              <a:gd name="T9" fmla="*/ 10080625 h 1"/>
              <a:gd name="T10" fmla="*/ 20161250 w 2"/>
              <a:gd name="T11" fmla="*/ 10080625 h 1"/>
              <a:gd name="T12" fmla="*/ 10080625 w 2"/>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1" y="0"/>
                </a:moveTo>
                <a:cubicBezTo>
                  <a:pt x="1" y="0"/>
                  <a:pt x="0" y="1"/>
                  <a:pt x="1" y="1"/>
                </a:cubicBezTo>
                <a:cubicBezTo>
                  <a:pt x="1" y="1"/>
                  <a:pt x="1" y="1"/>
                  <a:pt x="1" y="1"/>
                </a:cubicBezTo>
                <a:cubicBezTo>
                  <a:pt x="1" y="1"/>
                  <a:pt x="1" y="1"/>
                  <a:pt x="1" y="1"/>
                </a:cubicBezTo>
                <a:cubicBezTo>
                  <a:pt x="1" y="1"/>
                  <a:pt x="1" y="1"/>
                  <a:pt x="1" y="1"/>
                </a:cubicBezTo>
                <a:cubicBezTo>
                  <a:pt x="2" y="1"/>
                  <a:pt x="2" y="1"/>
                  <a:pt x="2" y="1"/>
                </a:cubicBezTo>
                <a:cubicBezTo>
                  <a:pt x="2" y="0"/>
                  <a:pt x="2" y="0"/>
                  <a:pt x="1" y="0"/>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15" name="Freeform 1638">
            <a:extLst>
              <a:ext uri="{FF2B5EF4-FFF2-40B4-BE49-F238E27FC236}">
                <a16:creationId xmlns:a16="http://schemas.microsoft.com/office/drawing/2014/main" id="{E1AC5689-73D5-4C5E-A780-D2BB044011AA}"/>
              </a:ext>
            </a:extLst>
          </p:cNvPr>
          <p:cNvSpPr>
            <a:spLocks/>
          </p:cNvSpPr>
          <p:nvPr/>
        </p:nvSpPr>
        <p:spPr bwMode="auto">
          <a:xfrm>
            <a:off x="17291050" y="3565525"/>
            <a:ext cx="1588" cy="0"/>
          </a:xfrm>
          <a:custGeom>
            <a:avLst/>
            <a:gdLst>
              <a:gd name="T0" fmla="*/ 2521744 w 1"/>
              <a:gd name="T1" fmla="*/ 2521744 w 1"/>
              <a:gd name="T2" fmla="*/ 0 w 1"/>
              <a:gd name="T3" fmla="*/ 2521744 w 1"/>
              <a:gd name="T4" fmla="*/ 2521744 w 1"/>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1">
                <a:moveTo>
                  <a:pt x="1" y="0"/>
                </a:moveTo>
                <a:lnTo>
                  <a:pt x="1" y="0"/>
                </a:lnTo>
                <a:lnTo>
                  <a:pt x="0" y="0"/>
                </a:lnTo>
                <a:lnTo>
                  <a:pt x="1"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16" name="Rectangle 1639">
            <a:extLst>
              <a:ext uri="{FF2B5EF4-FFF2-40B4-BE49-F238E27FC236}">
                <a16:creationId xmlns:a16="http://schemas.microsoft.com/office/drawing/2014/main" id="{1731D6F8-95E1-4239-B295-1C73BBCCE0B6}"/>
              </a:ext>
            </a:extLst>
          </p:cNvPr>
          <p:cNvSpPr>
            <a:spLocks noChangeArrowheads="1"/>
          </p:cNvSpPr>
          <p:nvPr/>
        </p:nvSpPr>
        <p:spPr bwMode="auto">
          <a:xfrm>
            <a:off x="17291050" y="3554413"/>
            <a:ext cx="1588" cy="1587"/>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317" name="Freeform 1640">
            <a:extLst>
              <a:ext uri="{FF2B5EF4-FFF2-40B4-BE49-F238E27FC236}">
                <a16:creationId xmlns:a16="http://schemas.microsoft.com/office/drawing/2014/main" id="{A4DB5CAA-1F78-4C16-9C08-3488725C8C60}"/>
              </a:ext>
            </a:extLst>
          </p:cNvPr>
          <p:cNvSpPr>
            <a:spLocks/>
          </p:cNvSpPr>
          <p:nvPr/>
        </p:nvSpPr>
        <p:spPr bwMode="auto">
          <a:xfrm>
            <a:off x="17291050" y="3600450"/>
            <a:ext cx="1588" cy="3175"/>
          </a:xfrm>
          <a:custGeom>
            <a:avLst/>
            <a:gdLst>
              <a:gd name="T0" fmla="*/ 2521744 w 1"/>
              <a:gd name="T1" fmla="*/ 5040313 h 2"/>
              <a:gd name="T2" fmla="*/ 2521744 w 1"/>
              <a:gd name="T3" fmla="*/ 5040313 h 2"/>
              <a:gd name="T4" fmla="*/ 0 w 1"/>
              <a:gd name="T5" fmla="*/ 0 h 2"/>
              <a:gd name="T6" fmla="*/ 0 w 1"/>
              <a:gd name="T7" fmla="*/ 0 h 2"/>
              <a:gd name="T8" fmla="*/ 0 w 1"/>
              <a:gd name="T9" fmla="*/ 0 h 2"/>
              <a:gd name="T10" fmla="*/ 0 w 1"/>
              <a:gd name="T11" fmla="*/ 5040313 h 2"/>
              <a:gd name="T12" fmla="*/ 2521744 w 1"/>
              <a:gd name="T13" fmla="*/ 5040313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2">
                <a:moveTo>
                  <a:pt x="1" y="2"/>
                </a:moveTo>
                <a:lnTo>
                  <a:pt x="1" y="2"/>
                </a:lnTo>
                <a:lnTo>
                  <a:pt x="0" y="0"/>
                </a:lnTo>
                <a:lnTo>
                  <a:pt x="0" y="2"/>
                </a:lnTo>
                <a:lnTo>
                  <a:pt x="1"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18" name="Rectangle 1641">
            <a:extLst>
              <a:ext uri="{FF2B5EF4-FFF2-40B4-BE49-F238E27FC236}">
                <a16:creationId xmlns:a16="http://schemas.microsoft.com/office/drawing/2014/main" id="{45D012F6-66E9-4E64-9469-F56B2ADEE7DE}"/>
              </a:ext>
            </a:extLst>
          </p:cNvPr>
          <p:cNvSpPr>
            <a:spLocks noChangeArrowheads="1"/>
          </p:cNvSpPr>
          <p:nvPr/>
        </p:nvSpPr>
        <p:spPr bwMode="auto">
          <a:xfrm>
            <a:off x="17291050" y="3592513"/>
            <a:ext cx="1588" cy="1587"/>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319" name="Freeform 1642">
            <a:extLst>
              <a:ext uri="{FF2B5EF4-FFF2-40B4-BE49-F238E27FC236}">
                <a16:creationId xmlns:a16="http://schemas.microsoft.com/office/drawing/2014/main" id="{238B4A2D-D429-4B09-B538-78262B0E9AC7}"/>
              </a:ext>
            </a:extLst>
          </p:cNvPr>
          <p:cNvSpPr>
            <a:spLocks/>
          </p:cNvSpPr>
          <p:nvPr/>
        </p:nvSpPr>
        <p:spPr bwMode="auto">
          <a:xfrm>
            <a:off x="17276763" y="3649663"/>
            <a:ext cx="6350" cy="6350"/>
          </a:xfrm>
          <a:custGeom>
            <a:avLst/>
            <a:gdLst>
              <a:gd name="T0" fmla="*/ 10080625 w 2"/>
              <a:gd name="T1" fmla="*/ 0 h 2"/>
              <a:gd name="T2" fmla="*/ 10080625 w 2"/>
              <a:gd name="T3" fmla="*/ 0 h 2"/>
              <a:gd name="T4" fmla="*/ 10080625 w 2"/>
              <a:gd name="T5" fmla="*/ 10080625 h 2"/>
              <a:gd name="T6" fmla="*/ 10080625 w 2"/>
              <a:gd name="T7" fmla="*/ 10080625 h 2"/>
              <a:gd name="T8" fmla="*/ 10080625 w 2"/>
              <a:gd name="T9" fmla="*/ 20161250 h 2"/>
              <a:gd name="T10" fmla="*/ 20161250 w 2"/>
              <a:gd name="T11" fmla="*/ 20161250 h 2"/>
              <a:gd name="T12" fmla="*/ 20161250 w 2"/>
              <a:gd name="T13" fmla="*/ 10080625 h 2"/>
              <a:gd name="T14" fmla="*/ 10080625 w 2"/>
              <a:gd name="T15" fmla="*/ 0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2">
                <a:moveTo>
                  <a:pt x="1" y="0"/>
                </a:moveTo>
                <a:cubicBezTo>
                  <a:pt x="1" y="0"/>
                  <a:pt x="1" y="0"/>
                  <a:pt x="1" y="0"/>
                </a:cubicBezTo>
                <a:cubicBezTo>
                  <a:pt x="1" y="1"/>
                  <a:pt x="1" y="1"/>
                  <a:pt x="1" y="1"/>
                </a:cubicBezTo>
                <a:cubicBezTo>
                  <a:pt x="1" y="1"/>
                  <a:pt x="1" y="1"/>
                  <a:pt x="1" y="1"/>
                </a:cubicBezTo>
                <a:cubicBezTo>
                  <a:pt x="0" y="2"/>
                  <a:pt x="1" y="2"/>
                  <a:pt x="1" y="2"/>
                </a:cubicBezTo>
                <a:cubicBezTo>
                  <a:pt x="2" y="2"/>
                  <a:pt x="2" y="2"/>
                  <a:pt x="2" y="2"/>
                </a:cubicBezTo>
                <a:cubicBezTo>
                  <a:pt x="2" y="1"/>
                  <a:pt x="2" y="1"/>
                  <a:pt x="2" y="1"/>
                </a:cubicBezTo>
                <a:lnTo>
                  <a:pt x="1"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20" name="Freeform 1643">
            <a:extLst>
              <a:ext uri="{FF2B5EF4-FFF2-40B4-BE49-F238E27FC236}">
                <a16:creationId xmlns:a16="http://schemas.microsoft.com/office/drawing/2014/main" id="{577696DA-977A-46CD-8275-4384F2A6D784}"/>
              </a:ext>
            </a:extLst>
          </p:cNvPr>
          <p:cNvSpPr>
            <a:spLocks/>
          </p:cNvSpPr>
          <p:nvPr/>
        </p:nvSpPr>
        <p:spPr bwMode="auto">
          <a:xfrm>
            <a:off x="17219613" y="3668713"/>
            <a:ext cx="3175" cy="6350"/>
          </a:xfrm>
          <a:custGeom>
            <a:avLst/>
            <a:gdLst>
              <a:gd name="T0" fmla="*/ 10080625 w 1"/>
              <a:gd name="T1" fmla="*/ 0 h 2"/>
              <a:gd name="T2" fmla="*/ 0 w 1"/>
              <a:gd name="T3" fmla="*/ 10080625 h 2"/>
              <a:gd name="T4" fmla="*/ 10080625 w 1"/>
              <a:gd name="T5" fmla="*/ 20161250 h 2"/>
              <a:gd name="T6" fmla="*/ 10080625 w 1"/>
              <a:gd name="T7" fmla="*/ 20161250 h 2"/>
              <a:gd name="T8" fmla="*/ 10080625 w 1"/>
              <a:gd name="T9" fmla="*/ 10080625 h 2"/>
              <a:gd name="T10" fmla="*/ 10080625 w 1"/>
              <a:gd name="T11" fmla="*/ 0 h 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2">
                <a:moveTo>
                  <a:pt x="1" y="0"/>
                </a:moveTo>
                <a:cubicBezTo>
                  <a:pt x="0" y="1"/>
                  <a:pt x="0" y="1"/>
                  <a:pt x="0" y="1"/>
                </a:cubicBezTo>
                <a:cubicBezTo>
                  <a:pt x="1" y="2"/>
                  <a:pt x="1" y="2"/>
                  <a:pt x="1" y="2"/>
                </a:cubicBezTo>
                <a:cubicBezTo>
                  <a:pt x="1" y="2"/>
                  <a:pt x="1" y="2"/>
                  <a:pt x="1" y="2"/>
                </a:cubicBezTo>
                <a:cubicBezTo>
                  <a:pt x="1" y="1"/>
                  <a:pt x="1" y="1"/>
                  <a:pt x="1" y="1"/>
                </a:cubicBezTo>
                <a:lnTo>
                  <a:pt x="1"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21" name="Freeform 1644">
            <a:extLst>
              <a:ext uri="{FF2B5EF4-FFF2-40B4-BE49-F238E27FC236}">
                <a16:creationId xmlns:a16="http://schemas.microsoft.com/office/drawing/2014/main" id="{32BDC039-039D-4921-873E-2002718AA6DC}"/>
              </a:ext>
            </a:extLst>
          </p:cNvPr>
          <p:cNvSpPr>
            <a:spLocks/>
          </p:cNvSpPr>
          <p:nvPr/>
        </p:nvSpPr>
        <p:spPr bwMode="auto">
          <a:xfrm>
            <a:off x="17219613" y="3648075"/>
            <a:ext cx="3175" cy="1588"/>
          </a:xfrm>
          <a:custGeom>
            <a:avLst/>
            <a:gdLst>
              <a:gd name="T0" fmla="*/ 5040313 w 2"/>
              <a:gd name="T1" fmla="*/ 2521744 h 1"/>
              <a:gd name="T2" fmla="*/ 0 w 2"/>
              <a:gd name="T3" fmla="*/ 0 h 1"/>
              <a:gd name="T4" fmla="*/ 0 w 2"/>
              <a:gd name="T5" fmla="*/ 2521744 h 1"/>
              <a:gd name="T6" fmla="*/ 0 w 2"/>
              <a:gd name="T7" fmla="*/ 2521744 h 1"/>
              <a:gd name="T8" fmla="*/ 5040313 w 2"/>
              <a:gd name="T9" fmla="*/ 2521744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2" y="1"/>
                </a:moveTo>
                <a:lnTo>
                  <a:pt x="0" y="0"/>
                </a:lnTo>
                <a:lnTo>
                  <a:pt x="0" y="1"/>
                </a:lnTo>
                <a:lnTo>
                  <a:pt x="2"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22" name="Freeform 1645">
            <a:extLst>
              <a:ext uri="{FF2B5EF4-FFF2-40B4-BE49-F238E27FC236}">
                <a16:creationId xmlns:a16="http://schemas.microsoft.com/office/drawing/2014/main" id="{29279E71-B8A2-42E6-858B-A690D4E32C20}"/>
              </a:ext>
            </a:extLst>
          </p:cNvPr>
          <p:cNvSpPr>
            <a:spLocks/>
          </p:cNvSpPr>
          <p:nvPr/>
        </p:nvSpPr>
        <p:spPr bwMode="auto">
          <a:xfrm>
            <a:off x="17219613" y="3657600"/>
            <a:ext cx="3175" cy="3175"/>
          </a:xfrm>
          <a:custGeom>
            <a:avLst/>
            <a:gdLst>
              <a:gd name="T0" fmla="*/ 5040313 w 2"/>
              <a:gd name="T1" fmla="*/ 5040313 h 2"/>
              <a:gd name="T2" fmla="*/ 5040313 w 2"/>
              <a:gd name="T3" fmla="*/ 0 h 2"/>
              <a:gd name="T4" fmla="*/ 5040313 w 2"/>
              <a:gd name="T5" fmla="*/ 0 h 2"/>
              <a:gd name="T6" fmla="*/ 0 w 2"/>
              <a:gd name="T7" fmla="*/ 0 h 2"/>
              <a:gd name="T8" fmla="*/ 0 w 2"/>
              <a:gd name="T9" fmla="*/ 0 h 2"/>
              <a:gd name="T10" fmla="*/ 0 w 2"/>
              <a:gd name="T11" fmla="*/ 0 h 2"/>
              <a:gd name="T12" fmla="*/ 5040313 w 2"/>
              <a:gd name="T13" fmla="*/ 5040313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2" y="2"/>
                </a:moveTo>
                <a:lnTo>
                  <a:pt x="2" y="0"/>
                </a:lnTo>
                <a:lnTo>
                  <a:pt x="0" y="0"/>
                </a:lnTo>
                <a:lnTo>
                  <a:pt x="2"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23" name="Freeform 1646">
            <a:extLst>
              <a:ext uri="{FF2B5EF4-FFF2-40B4-BE49-F238E27FC236}">
                <a16:creationId xmlns:a16="http://schemas.microsoft.com/office/drawing/2014/main" id="{9103AEDA-2A11-44CB-99B5-5370CCDDDC1C}"/>
              </a:ext>
            </a:extLst>
          </p:cNvPr>
          <p:cNvSpPr>
            <a:spLocks/>
          </p:cNvSpPr>
          <p:nvPr/>
        </p:nvSpPr>
        <p:spPr bwMode="auto">
          <a:xfrm>
            <a:off x="17224375" y="3535363"/>
            <a:ext cx="0" cy="3175"/>
          </a:xfrm>
          <a:custGeom>
            <a:avLst/>
            <a:gdLst>
              <a:gd name="T0" fmla="*/ 5040313 h 2"/>
              <a:gd name="T1" fmla="*/ 0 h 2"/>
              <a:gd name="T2" fmla="*/ 0 h 2"/>
              <a:gd name="T3" fmla="*/ 5040313 h 2"/>
              <a:gd name="T4" fmla="*/ 5040313 h 2"/>
              <a:gd name="T5" fmla="*/ 5040313 h 2"/>
              <a:gd name="T6" fmla="*/ 5040313 h 2"/>
              <a:gd name="T7" fmla="*/ 0 60000 65536"/>
              <a:gd name="T8" fmla="*/ 0 60000 65536"/>
              <a:gd name="T9" fmla="*/ 0 60000 65536"/>
              <a:gd name="T10" fmla="*/ 0 60000 65536"/>
              <a:gd name="T11" fmla="*/ 0 60000 65536"/>
              <a:gd name="T12" fmla="*/ 0 60000 65536"/>
              <a:gd name="T13" fmla="*/ 0 60000 65536"/>
            </a:gdLst>
            <a:ahLst/>
            <a:cxnLst>
              <a:cxn ang="T7">
                <a:pos x="0" y="T0"/>
              </a:cxn>
              <a:cxn ang="T8">
                <a:pos x="0" y="T1"/>
              </a:cxn>
              <a:cxn ang="T9">
                <a:pos x="0" y="T2"/>
              </a:cxn>
              <a:cxn ang="T10">
                <a:pos x="0" y="T3"/>
              </a:cxn>
              <a:cxn ang="T11">
                <a:pos x="0" y="T4"/>
              </a:cxn>
              <a:cxn ang="T12">
                <a:pos x="0" y="T5"/>
              </a:cxn>
              <a:cxn ang="T13">
                <a:pos x="0" y="T6"/>
              </a:cxn>
            </a:cxnLst>
            <a:rect l="0" t="0" r="r" b="b"/>
            <a:pathLst>
              <a:path h="2">
                <a:moveTo>
                  <a:pt x="0" y="2"/>
                </a:move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24" name="Freeform 1647">
            <a:extLst>
              <a:ext uri="{FF2B5EF4-FFF2-40B4-BE49-F238E27FC236}">
                <a16:creationId xmlns:a16="http://schemas.microsoft.com/office/drawing/2014/main" id="{C0B0547C-EE2F-4432-B33D-19E0345EDF19}"/>
              </a:ext>
            </a:extLst>
          </p:cNvPr>
          <p:cNvSpPr>
            <a:spLocks/>
          </p:cNvSpPr>
          <p:nvPr/>
        </p:nvSpPr>
        <p:spPr bwMode="auto">
          <a:xfrm>
            <a:off x="17219613" y="3562350"/>
            <a:ext cx="0" cy="3175"/>
          </a:xfrm>
          <a:custGeom>
            <a:avLst/>
            <a:gdLst>
              <a:gd name="T0" fmla="*/ 0 h 2"/>
              <a:gd name="T1" fmla="*/ 0 h 2"/>
              <a:gd name="T2" fmla="*/ 0 h 2"/>
              <a:gd name="T3" fmla="*/ 5040313 h 2"/>
              <a:gd name="T4" fmla="*/ 5040313 h 2"/>
              <a:gd name="T5" fmla="*/ 0 h 2"/>
              <a:gd name="T6" fmla="*/ 0 60000 65536"/>
              <a:gd name="T7" fmla="*/ 0 60000 65536"/>
              <a:gd name="T8" fmla="*/ 0 60000 65536"/>
              <a:gd name="T9" fmla="*/ 0 60000 65536"/>
              <a:gd name="T10" fmla="*/ 0 60000 65536"/>
              <a:gd name="T11" fmla="*/ 0 60000 65536"/>
            </a:gdLst>
            <a:ahLst/>
            <a:cxnLst>
              <a:cxn ang="T6">
                <a:pos x="0" y="T0"/>
              </a:cxn>
              <a:cxn ang="T7">
                <a:pos x="0" y="T1"/>
              </a:cxn>
              <a:cxn ang="T8">
                <a:pos x="0" y="T2"/>
              </a:cxn>
              <a:cxn ang="T9">
                <a:pos x="0" y="T3"/>
              </a:cxn>
              <a:cxn ang="T10">
                <a:pos x="0" y="T4"/>
              </a:cxn>
              <a:cxn ang="T11">
                <a:pos x="0" y="T5"/>
              </a:cxn>
            </a:cxnLst>
            <a:rect l="0" t="0" r="r" b="b"/>
            <a:pathLst>
              <a:path h="2">
                <a:moveTo>
                  <a:pt x="0" y="0"/>
                </a:moveTo>
                <a:lnTo>
                  <a:pt x="0" y="0"/>
                </a:lnTo>
                <a:lnTo>
                  <a:pt x="0" y="2"/>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25" name="Rectangle 1648">
            <a:extLst>
              <a:ext uri="{FF2B5EF4-FFF2-40B4-BE49-F238E27FC236}">
                <a16:creationId xmlns:a16="http://schemas.microsoft.com/office/drawing/2014/main" id="{048ABD01-0235-4331-A8A1-032D2FCC00F2}"/>
              </a:ext>
            </a:extLst>
          </p:cNvPr>
          <p:cNvSpPr>
            <a:spLocks noChangeArrowheads="1"/>
          </p:cNvSpPr>
          <p:nvPr/>
        </p:nvSpPr>
        <p:spPr bwMode="auto">
          <a:xfrm>
            <a:off x="17230725" y="3581400"/>
            <a:ext cx="1588" cy="1588"/>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326" name="Freeform 1649">
            <a:extLst>
              <a:ext uri="{FF2B5EF4-FFF2-40B4-BE49-F238E27FC236}">
                <a16:creationId xmlns:a16="http://schemas.microsoft.com/office/drawing/2014/main" id="{0A4D65D5-5F44-421A-BEE5-CEF7F24FFFC0}"/>
              </a:ext>
            </a:extLst>
          </p:cNvPr>
          <p:cNvSpPr>
            <a:spLocks/>
          </p:cNvSpPr>
          <p:nvPr/>
        </p:nvSpPr>
        <p:spPr bwMode="auto">
          <a:xfrm>
            <a:off x="17224375" y="3573463"/>
            <a:ext cx="3175" cy="3175"/>
          </a:xfrm>
          <a:custGeom>
            <a:avLst/>
            <a:gdLst>
              <a:gd name="T0" fmla="*/ 0 w 1"/>
              <a:gd name="T1" fmla="*/ 10080625 h 1"/>
              <a:gd name="T2" fmla="*/ 0 w 1"/>
              <a:gd name="T3" fmla="*/ 0 h 1"/>
              <a:gd name="T4" fmla="*/ 0 w 1"/>
              <a:gd name="T5" fmla="*/ 0 h 1"/>
              <a:gd name="T6" fmla="*/ 0 w 1"/>
              <a:gd name="T7" fmla="*/ 0 h 1"/>
              <a:gd name="T8" fmla="*/ 0 w 1"/>
              <a:gd name="T9" fmla="*/ 10080625 h 1"/>
              <a:gd name="T10" fmla="*/ 10080625 w 1"/>
              <a:gd name="T11" fmla="*/ 10080625 h 1"/>
              <a:gd name="T12" fmla="*/ 0 w 1"/>
              <a:gd name="T13" fmla="*/ 10080625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0" y="1"/>
                </a:moveTo>
                <a:cubicBezTo>
                  <a:pt x="0" y="0"/>
                  <a:pt x="0" y="0"/>
                  <a:pt x="0" y="0"/>
                </a:cubicBezTo>
                <a:cubicBezTo>
                  <a:pt x="0" y="0"/>
                  <a:pt x="0" y="0"/>
                  <a:pt x="0" y="0"/>
                </a:cubicBezTo>
                <a:cubicBezTo>
                  <a:pt x="0" y="0"/>
                  <a:pt x="0" y="0"/>
                  <a:pt x="0" y="0"/>
                </a:cubicBezTo>
                <a:cubicBezTo>
                  <a:pt x="0" y="1"/>
                  <a:pt x="0" y="1"/>
                  <a:pt x="0" y="1"/>
                </a:cubicBezTo>
                <a:cubicBezTo>
                  <a:pt x="0" y="1"/>
                  <a:pt x="0" y="1"/>
                  <a:pt x="1" y="1"/>
                </a:cubicBezTo>
                <a:lnTo>
                  <a:pt x="0"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27" name="Freeform 1650">
            <a:extLst>
              <a:ext uri="{FF2B5EF4-FFF2-40B4-BE49-F238E27FC236}">
                <a16:creationId xmlns:a16="http://schemas.microsoft.com/office/drawing/2014/main" id="{5CAF09FB-59CB-49C7-B283-CF5B77FC79AB}"/>
              </a:ext>
            </a:extLst>
          </p:cNvPr>
          <p:cNvSpPr>
            <a:spLocks/>
          </p:cNvSpPr>
          <p:nvPr/>
        </p:nvSpPr>
        <p:spPr bwMode="auto">
          <a:xfrm>
            <a:off x="17219613" y="3573463"/>
            <a:ext cx="0" cy="3175"/>
          </a:xfrm>
          <a:custGeom>
            <a:avLst/>
            <a:gdLst>
              <a:gd name="T0" fmla="*/ 5040313 h 2"/>
              <a:gd name="T1" fmla="*/ 0 h 2"/>
              <a:gd name="T2" fmla="*/ 5040313 h 2"/>
              <a:gd name="T3" fmla="*/ 5040313 h 2"/>
              <a:gd name="T4" fmla="*/ 5040313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2"/>
                </a:move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28" name="Rectangle 1651">
            <a:extLst>
              <a:ext uri="{FF2B5EF4-FFF2-40B4-BE49-F238E27FC236}">
                <a16:creationId xmlns:a16="http://schemas.microsoft.com/office/drawing/2014/main" id="{D27A30E1-F36E-4AA0-968C-01F8421AD896}"/>
              </a:ext>
            </a:extLst>
          </p:cNvPr>
          <p:cNvSpPr>
            <a:spLocks noChangeArrowheads="1"/>
          </p:cNvSpPr>
          <p:nvPr/>
        </p:nvSpPr>
        <p:spPr bwMode="auto">
          <a:xfrm>
            <a:off x="17219613" y="3587750"/>
            <a:ext cx="1587" cy="1588"/>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329" name="Rectangle 1652">
            <a:extLst>
              <a:ext uri="{FF2B5EF4-FFF2-40B4-BE49-F238E27FC236}">
                <a16:creationId xmlns:a16="http://schemas.microsoft.com/office/drawing/2014/main" id="{76BE3D04-F376-417B-B153-5FC517803570}"/>
              </a:ext>
            </a:extLst>
          </p:cNvPr>
          <p:cNvSpPr>
            <a:spLocks noChangeArrowheads="1"/>
          </p:cNvSpPr>
          <p:nvPr/>
        </p:nvSpPr>
        <p:spPr bwMode="auto">
          <a:xfrm>
            <a:off x="17227550" y="3660775"/>
            <a:ext cx="1588" cy="1588"/>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330" name="Freeform 1653">
            <a:extLst>
              <a:ext uri="{FF2B5EF4-FFF2-40B4-BE49-F238E27FC236}">
                <a16:creationId xmlns:a16="http://schemas.microsoft.com/office/drawing/2014/main" id="{BF657384-CDB5-422D-BC09-2DC97C95180E}"/>
              </a:ext>
            </a:extLst>
          </p:cNvPr>
          <p:cNvSpPr>
            <a:spLocks/>
          </p:cNvSpPr>
          <p:nvPr/>
        </p:nvSpPr>
        <p:spPr bwMode="auto">
          <a:xfrm>
            <a:off x="17227550" y="3671888"/>
            <a:ext cx="0" cy="3175"/>
          </a:xfrm>
          <a:custGeom>
            <a:avLst/>
            <a:gdLst>
              <a:gd name="T0" fmla="*/ 0 h 2"/>
              <a:gd name="T1" fmla="*/ 0 h 2"/>
              <a:gd name="T2" fmla="*/ 0 h 2"/>
              <a:gd name="T3" fmla="*/ 5040313 h 2"/>
              <a:gd name="T4" fmla="*/ 0 h 2"/>
              <a:gd name="T5" fmla="*/ 0 h 2"/>
              <a:gd name="T6" fmla="*/ 0 h 2"/>
              <a:gd name="T7" fmla="*/ 0 h 2"/>
              <a:gd name="T8" fmla="*/ 0 h 2"/>
              <a:gd name="T9" fmla="*/ 0 60000 65536"/>
              <a:gd name="T10" fmla="*/ 0 60000 65536"/>
              <a:gd name="T11" fmla="*/ 0 60000 65536"/>
              <a:gd name="T12" fmla="*/ 0 60000 65536"/>
              <a:gd name="T13" fmla="*/ 0 60000 65536"/>
              <a:gd name="T14" fmla="*/ 0 60000 65536"/>
              <a:gd name="T15" fmla="*/ 0 60000 65536"/>
              <a:gd name="T16" fmla="*/ 0 60000 65536"/>
              <a:gd name="T17" fmla="*/ 0 60000 65536"/>
            </a:gdLst>
            <a:ahLst/>
            <a:cxnLst>
              <a:cxn ang="T9">
                <a:pos x="0" y="T0"/>
              </a:cxn>
              <a:cxn ang="T10">
                <a:pos x="0" y="T1"/>
              </a:cxn>
              <a:cxn ang="T11">
                <a:pos x="0" y="T2"/>
              </a:cxn>
              <a:cxn ang="T12">
                <a:pos x="0" y="T3"/>
              </a:cxn>
              <a:cxn ang="T13">
                <a:pos x="0" y="T4"/>
              </a:cxn>
              <a:cxn ang="T14">
                <a:pos x="0" y="T5"/>
              </a:cxn>
              <a:cxn ang="T15">
                <a:pos x="0" y="T6"/>
              </a:cxn>
              <a:cxn ang="T16">
                <a:pos x="0" y="T7"/>
              </a:cxn>
              <a:cxn ang="T17">
                <a:pos x="0" y="T8"/>
              </a:cxn>
            </a:cxnLst>
            <a:rect l="0" t="0" r="r" b="b"/>
            <a:pathLst>
              <a:path h="2">
                <a:moveTo>
                  <a:pt x="0" y="0"/>
                </a:moveTo>
                <a:lnTo>
                  <a:pt x="0" y="0"/>
                </a:lnTo>
                <a:lnTo>
                  <a:pt x="0" y="2"/>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31" name="Freeform 1654">
            <a:extLst>
              <a:ext uri="{FF2B5EF4-FFF2-40B4-BE49-F238E27FC236}">
                <a16:creationId xmlns:a16="http://schemas.microsoft.com/office/drawing/2014/main" id="{0322F17D-7D25-414D-922E-43F1E7D13736}"/>
              </a:ext>
            </a:extLst>
          </p:cNvPr>
          <p:cNvSpPr>
            <a:spLocks/>
          </p:cNvSpPr>
          <p:nvPr/>
        </p:nvSpPr>
        <p:spPr bwMode="auto">
          <a:xfrm>
            <a:off x="17227550" y="3657600"/>
            <a:ext cx="3175" cy="0"/>
          </a:xfrm>
          <a:custGeom>
            <a:avLst/>
            <a:gdLst>
              <a:gd name="T0" fmla="*/ 0 w 2"/>
              <a:gd name="T1" fmla="*/ 0 w 2"/>
              <a:gd name="T2" fmla="*/ 5040313 w 2"/>
              <a:gd name="T3" fmla="*/ 0 w 2"/>
              <a:gd name="T4" fmla="*/ 0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0" y="0"/>
                </a:moveTo>
                <a:lnTo>
                  <a:pt x="0" y="0"/>
                </a:lnTo>
                <a:lnTo>
                  <a:pt x="2" y="0"/>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32" name="Freeform 1655">
            <a:extLst>
              <a:ext uri="{FF2B5EF4-FFF2-40B4-BE49-F238E27FC236}">
                <a16:creationId xmlns:a16="http://schemas.microsoft.com/office/drawing/2014/main" id="{11D41708-5A27-417A-AF2F-68534D9A8BBB}"/>
              </a:ext>
            </a:extLst>
          </p:cNvPr>
          <p:cNvSpPr>
            <a:spLocks/>
          </p:cNvSpPr>
          <p:nvPr/>
        </p:nvSpPr>
        <p:spPr bwMode="auto">
          <a:xfrm>
            <a:off x="17227550" y="3644900"/>
            <a:ext cx="3175" cy="3175"/>
          </a:xfrm>
          <a:custGeom>
            <a:avLst/>
            <a:gdLst>
              <a:gd name="T0" fmla="*/ 0 w 2"/>
              <a:gd name="T1" fmla="*/ 5040313 h 2"/>
              <a:gd name="T2" fmla="*/ 0 w 2"/>
              <a:gd name="T3" fmla="*/ 5040313 h 2"/>
              <a:gd name="T4" fmla="*/ 5040313 w 2"/>
              <a:gd name="T5" fmla="*/ 0 h 2"/>
              <a:gd name="T6" fmla="*/ 5040313 w 2"/>
              <a:gd name="T7" fmla="*/ 0 h 2"/>
              <a:gd name="T8" fmla="*/ 0 w 2"/>
              <a:gd name="T9" fmla="*/ 5040313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0" y="2"/>
                </a:lnTo>
                <a:lnTo>
                  <a:pt x="2"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33" name="Freeform 1656">
            <a:extLst>
              <a:ext uri="{FF2B5EF4-FFF2-40B4-BE49-F238E27FC236}">
                <a16:creationId xmlns:a16="http://schemas.microsoft.com/office/drawing/2014/main" id="{3F214B13-9229-4BBB-B122-303C068B9F0F}"/>
              </a:ext>
            </a:extLst>
          </p:cNvPr>
          <p:cNvSpPr>
            <a:spLocks/>
          </p:cNvSpPr>
          <p:nvPr/>
        </p:nvSpPr>
        <p:spPr bwMode="auto">
          <a:xfrm>
            <a:off x="17227550" y="3622675"/>
            <a:ext cx="0" cy="3175"/>
          </a:xfrm>
          <a:custGeom>
            <a:avLst/>
            <a:gdLst>
              <a:gd name="T0" fmla="*/ 5040313 h 2"/>
              <a:gd name="T1" fmla="*/ 5040313 h 2"/>
              <a:gd name="T2" fmla="*/ 0 h 2"/>
              <a:gd name="T3" fmla="*/ 0 h 2"/>
              <a:gd name="T4" fmla="*/ 0 h 2"/>
              <a:gd name="T5" fmla="*/ 5040313 h 2"/>
              <a:gd name="T6" fmla="*/ 5040313 h 2"/>
              <a:gd name="T7" fmla="*/ 0 60000 65536"/>
              <a:gd name="T8" fmla="*/ 0 60000 65536"/>
              <a:gd name="T9" fmla="*/ 0 60000 65536"/>
              <a:gd name="T10" fmla="*/ 0 60000 65536"/>
              <a:gd name="T11" fmla="*/ 0 60000 65536"/>
              <a:gd name="T12" fmla="*/ 0 60000 65536"/>
              <a:gd name="T13" fmla="*/ 0 60000 65536"/>
            </a:gdLst>
            <a:ahLst/>
            <a:cxnLst>
              <a:cxn ang="T7">
                <a:pos x="0" y="T0"/>
              </a:cxn>
              <a:cxn ang="T8">
                <a:pos x="0" y="T1"/>
              </a:cxn>
              <a:cxn ang="T9">
                <a:pos x="0" y="T2"/>
              </a:cxn>
              <a:cxn ang="T10">
                <a:pos x="0" y="T3"/>
              </a:cxn>
              <a:cxn ang="T11">
                <a:pos x="0" y="T4"/>
              </a:cxn>
              <a:cxn ang="T12">
                <a:pos x="0" y="T5"/>
              </a:cxn>
              <a:cxn ang="T13">
                <a:pos x="0" y="T6"/>
              </a:cxn>
            </a:cxnLst>
            <a:rect l="0" t="0" r="r" b="b"/>
            <a:pathLst>
              <a:path h="2">
                <a:moveTo>
                  <a:pt x="0" y="2"/>
                </a:moveTo>
                <a:lnTo>
                  <a:pt x="0" y="2"/>
                </a:ln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34" name="Freeform 1657">
            <a:extLst>
              <a:ext uri="{FF2B5EF4-FFF2-40B4-BE49-F238E27FC236}">
                <a16:creationId xmlns:a16="http://schemas.microsoft.com/office/drawing/2014/main" id="{2993061D-B7B3-4D3B-BBEC-35FB4835F635}"/>
              </a:ext>
            </a:extLst>
          </p:cNvPr>
          <p:cNvSpPr>
            <a:spLocks/>
          </p:cNvSpPr>
          <p:nvPr/>
        </p:nvSpPr>
        <p:spPr bwMode="auto">
          <a:xfrm>
            <a:off x="17224375" y="3608388"/>
            <a:ext cx="3175" cy="0"/>
          </a:xfrm>
          <a:custGeom>
            <a:avLst/>
            <a:gdLst>
              <a:gd name="T0" fmla="*/ 5040313 w 2"/>
              <a:gd name="T1" fmla="*/ 5040313 w 2"/>
              <a:gd name="T2" fmla="*/ 0 w 2"/>
              <a:gd name="T3" fmla="*/ 5040313 w 2"/>
              <a:gd name="T4" fmla="*/ 5040313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2" y="0"/>
                </a:moveTo>
                <a:lnTo>
                  <a:pt x="2" y="0"/>
                </a:lnTo>
                <a:lnTo>
                  <a:pt x="0" y="0"/>
                </a:lnTo>
                <a:lnTo>
                  <a:pt x="2"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35" name="Freeform 1658">
            <a:extLst>
              <a:ext uri="{FF2B5EF4-FFF2-40B4-BE49-F238E27FC236}">
                <a16:creationId xmlns:a16="http://schemas.microsoft.com/office/drawing/2014/main" id="{E9CC603F-B9B9-49D7-B792-B42AE2BE6C6A}"/>
              </a:ext>
            </a:extLst>
          </p:cNvPr>
          <p:cNvSpPr>
            <a:spLocks/>
          </p:cNvSpPr>
          <p:nvPr/>
        </p:nvSpPr>
        <p:spPr bwMode="auto">
          <a:xfrm>
            <a:off x="17224375" y="3595688"/>
            <a:ext cx="3175" cy="4762"/>
          </a:xfrm>
          <a:custGeom>
            <a:avLst/>
            <a:gdLst>
              <a:gd name="T0" fmla="*/ 10080625 w 1"/>
              <a:gd name="T1" fmla="*/ 11340703 h 2"/>
              <a:gd name="T2" fmla="*/ 10080625 w 1"/>
              <a:gd name="T3" fmla="*/ 5671542 h 2"/>
              <a:gd name="T4" fmla="*/ 10080625 w 1"/>
              <a:gd name="T5" fmla="*/ 5671542 h 2"/>
              <a:gd name="T6" fmla="*/ 0 w 1"/>
              <a:gd name="T7" fmla="*/ 5671542 h 2"/>
              <a:gd name="T8" fmla="*/ 10080625 w 1"/>
              <a:gd name="T9" fmla="*/ 11340703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2">
                <a:moveTo>
                  <a:pt x="1" y="2"/>
                </a:moveTo>
                <a:cubicBezTo>
                  <a:pt x="1" y="1"/>
                  <a:pt x="1" y="1"/>
                  <a:pt x="1" y="1"/>
                </a:cubicBezTo>
                <a:cubicBezTo>
                  <a:pt x="1" y="1"/>
                  <a:pt x="1" y="1"/>
                  <a:pt x="1" y="1"/>
                </a:cubicBezTo>
                <a:cubicBezTo>
                  <a:pt x="0" y="0"/>
                  <a:pt x="0" y="1"/>
                  <a:pt x="0" y="1"/>
                </a:cubicBezTo>
                <a:lnTo>
                  <a:pt x="1"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36" name="Freeform 1659">
            <a:extLst>
              <a:ext uri="{FF2B5EF4-FFF2-40B4-BE49-F238E27FC236}">
                <a16:creationId xmlns:a16="http://schemas.microsoft.com/office/drawing/2014/main" id="{E42653D5-8949-42FD-9F97-9EFD89F67EBF}"/>
              </a:ext>
            </a:extLst>
          </p:cNvPr>
          <p:cNvSpPr>
            <a:spLocks/>
          </p:cNvSpPr>
          <p:nvPr/>
        </p:nvSpPr>
        <p:spPr bwMode="auto">
          <a:xfrm>
            <a:off x="17224375" y="3633788"/>
            <a:ext cx="6350" cy="3175"/>
          </a:xfrm>
          <a:custGeom>
            <a:avLst/>
            <a:gdLst>
              <a:gd name="T0" fmla="*/ 20161250 w 2"/>
              <a:gd name="T1" fmla="*/ 0 h 1"/>
              <a:gd name="T2" fmla="*/ 20161250 w 2"/>
              <a:gd name="T3" fmla="*/ 0 h 1"/>
              <a:gd name="T4" fmla="*/ 10080625 w 2"/>
              <a:gd name="T5" fmla="*/ 0 h 1"/>
              <a:gd name="T6" fmla="*/ 10080625 w 2"/>
              <a:gd name="T7" fmla="*/ 10080625 h 1"/>
              <a:gd name="T8" fmla="*/ 10080625 w 2"/>
              <a:gd name="T9" fmla="*/ 10080625 h 1"/>
              <a:gd name="T10" fmla="*/ 20161250 w 2"/>
              <a:gd name="T11" fmla="*/ 0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1">
                <a:moveTo>
                  <a:pt x="2" y="0"/>
                </a:moveTo>
                <a:cubicBezTo>
                  <a:pt x="2" y="0"/>
                  <a:pt x="2" y="0"/>
                  <a:pt x="2" y="0"/>
                </a:cubicBezTo>
                <a:cubicBezTo>
                  <a:pt x="1" y="0"/>
                  <a:pt x="1" y="0"/>
                  <a:pt x="1" y="0"/>
                </a:cubicBezTo>
                <a:cubicBezTo>
                  <a:pt x="1" y="0"/>
                  <a:pt x="0" y="1"/>
                  <a:pt x="1" y="1"/>
                </a:cubicBezTo>
                <a:cubicBezTo>
                  <a:pt x="1" y="1"/>
                  <a:pt x="1" y="1"/>
                  <a:pt x="1" y="1"/>
                </a:cubicBezTo>
                <a:cubicBezTo>
                  <a:pt x="1" y="1"/>
                  <a:pt x="2" y="1"/>
                  <a:pt x="2" y="0"/>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37" name="Freeform 1660">
            <a:extLst>
              <a:ext uri="{FF2B5EF4-FFF2-40B4-BE49-F238E27FC236}">
                <a16:creationId xmlns:a16="http://schemas.microsoft.com/office/drawing/2014/main" id="{FC60771F-E0CD-4C4D-A41A-328426E172A1}"/>
              </a:ext>
            </a:extLst>
          </p:cNvPr>
          <p:cNvSpPr>
            <a:spLocks/>
          </p:cNvSpPr>
          <p:nvPr/>
        </p:nvSpPr>
        <p:spPr bwMode="auto">
          <a:xfrm>
            <a:off x="17216438" y="3627438"/>
            <a:ext cx="3175" cy="3175"/>
          </a:xfrm>
          <a:custGeom>
            <a:avLst/>
            <a:gdLst>
              <a:gd name="T0" fmla="*/ 0 w 1"/>
              <a:gd name="T1" fmla="*/ 0 h 1"/>
              <a:gd name="T2" fmla="*/ 0 w 1"/>
              <a:gd name="T3" fmla="*/ 10080625 h 1"/>
              <a:gd name="T4" fmla="*/ 0 w 1"/>
              <a:gd name="T5" fmla="*/ 10080625 h 1"/>
              <a:gd name="T6" fmla="*/ 0 w 1"/>
              <a:gd name="T7" fmla="*/ 10080625 h 1"/>
              <a:gd name="T8" fmla="*/ 10080625 w 1"/>
              <a:gd name="T9" fmla="*/ 0 h 1"/>
              <a:gd name="T10" fmla="*/ 10080625 w 1"/>
              <a:gd name="T11" fmla="*/ 0 h 1"/>
              <a:gd name="T12" fmla="*/ 0 w 1"/>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0" y="0"/>
                </a:moveTo>
                <a:cubicBezTo>
                  <a:pt x="0" y="0"/>
                  <a:pt x="0" y="0"/>
                  <a:pt x="0" y="1"/>
                </a:cubicBezTo>
                <a:cubicBezTo>
                  <a:pt x="0" y="1"/>
                  <a:pt x="0" y="1"/>
                  <a:pt x="0" y="1"/>
                </a:cubicBezTo>
                <a:cubicBezTo>
                  <a:pt x="0" y="1"/>
                  <a:pt x="0" y="1"/>
                  <a:pt x="0" y="1"/>
                </a:cubicBezTo>
                <a:cubicBezTo>
                  <a:pt x="0" y="1"/>
                  <a:pt x="1" y="0"/>
                  <a:pt x="1" y="0"/>
                </a:cubicBezTo>
                <a:cubicBezTo>
                  <a:pt x="1" y="0"/>
                  <a:pt x="1" y="0"/>
                  <a:pt x="1" y="0"/>
                </a:cubicBez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38" name="Freeform 1661">
            <a:extLst>
              <a:ext uri="{FF2B5EF4-FFF2-40B4-BE49-F238E27FC236}">
                <a16:creationId xmlns:a16="http://schemas.microsoft.com/office/drawing/2014/main" id="{AA5B5878-C2C4-4ECF-89D5-EBEFAFD9B0A5}"/>
              </a:ext>
            </a:extLst>
          </p:cNvPr>
          <p:cNvSpPr>
            <a:spLocks/>
          </p:cNvSpPr>
          <p:nvPr/>
        </p:nvSpPr>
        <p:spPr bwMode="auto">
          <a:xfrm>
            <a:off x="17205325" y="3608388"/>
            <a:ext cx="3175" cy="6350"/>
          </a:xfrm>
          <a:custGeom>
            <a:avLst/>
            <a:gdLst>
              <a:gd name="T0" fmla="*/ 5040313 w 2"/>
              <a:gd name="T1" fmla="*/ 5040313 h 4"/>
              <a:gd name="T2" fmla="*/ 5040313 w 2"/>
              <a:gd name="T3" fmla="*/ 0 h 4"/>
              <a:gd name="T4" fmla="*/ 0 w 2"/>
              <a:gd name="T5" fmla="*/ 0 h 4"/>
              <a:gd name="T6" fmla="*/ 0 w 2"/>
              <a:gd name="T7" fmla="*/ 5040313 h 4"/>
              <a:gd name="T8" fmla="*/ 0 w 2"/>
              <a:gd name="T9" fmla="*/ 5040313 h 4"/>
              <a:gd name="T10" fmla="*/ 0 w 2"/>
              <a:gd name="T11" fmla="*/ 10080625 h 4"/>
              <a:gd name="T12" fmla="*/ 0 w 2"/>
              <a:gd name="T13" fmla="*/ 5040313 h 4"/>
              <a:gd name="T14" fmla="*/ 5040313 w 2"/>
              <a:gd name="T15" fmla="*/ 5040313 h 4"/>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4">
                <a:moveTo>
                  <a:pt x="2" y="2"/>
                </a:moveTo>
                <a:lnTo>
                  <a:pt x="2" y="0"/>
                </a:lnTo>
                <a:lnTo>
                  <a:pt x="0" y="0"/>
                </a:lnTo>
                <a:lnTo>
                  <a:pt x="0" y="2"/>
                </a:lnTo>
                <a:lnTo>
                  <a:pt x="0" y="4"/>
                </a:lnTo>
                <a:lnTo>
                  <a:pt x="0" y="2"/>
                </a:lnTo>
                <a:lnTo>
                  <a:pt x="2"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39" name="Freeform 1662">
            <a:extLst>
              <a:ext uri="{FF2B5EF4-FFF2-40B4-BE49-F238E27FC236}">
                <a16:creationId xmlns:a16="http://schemas.microsoft.com/office/drawing/2014/main" id="{8181D4B2-A9DE-41E8-BE6E-5BB5653B2728}"/>
              </a:ext>
            </a:extLst>
          </p:cNvPr>
          <p:cNvSpPr>
            <a:spLocks/>
          </p:cNvSpPr>
          <p:nvPr/>
        </p:nvSpPr>
        <p:spPr bwMode="auto">
          <a:xfrm>
            <a:off x="17205325" y="3633788"/>
            <a:ext cx="3175" cy="3175"/>
          </a:xfrm>
          <a:custGeom>
            <a:avLst/>
            <a:gdLst>
              <a:gd name="T0" fmla="*/ 10080625 w 1"/>
              <a:gd name="T1" fmla="*/ 10080625 h 1"/>
              <a:gd name="T2" fmla="*/ 10080625 w 1"/>
              <a:gd name="T3" fmla="*/ 0 h 1"/>
              <a:gd name="T4" fmla="*/ 10080625 w 1"/>
              <a:gd name="T5" fmla="*/ 0 h 1"/>
              <a:gd name="T6" fmla="*/ 0 w 1"/>
              <a:gd name="T7" fmla="*/ 0 h 1"/>
              <a:gd name="T8" fmla="*/ 0 w 1"/>
              <a:gd name="T9" fmla="*/ 10080625 h 1"/>
              <a:gd name="T10" fmla="*/ 10080625 w 1"/>
              <a:gd name="T11" fmla="*/ 10080625 h 1"/>
              <a:gd name="T12" fmla="*/ 10080625 w 1"/>
              <a:gd name="T13" fmla="*/ 10080625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1" y="1"/>
                </a:moveTo>
                <a:cubicBezTo>
                  <a:pt x="1" y="0"/>
                  <a:pt x="1" y="0"/>
                  <a:pt x="1" y="0"/>
                </a:cubicBezTo>
                <a:cubicBezTo>
                  <a:pt x="1" y="0"/>
                  <a:pt x="1" y="0"/>
                  <a:pt x="1" y="0"/>
                </a:cubicBezTo>
                <a:cubicBezTo>
                  <a:pt x="0" y="0"/>
                  <a:pt x="0" y="0"/>
                  <a:pt x="0" y="0"/>
                </a:cubicBezTo>
                <a:cubicBezTo>
                  <a:pt x="0" y="1"/>
                  <a:pt x="0" y="1"/>
                  <a:pt x="0" y="1"/>
                </a:cubicBezTo>
                <a:cubicBezTo>
                  <a:pt x="0" y="1"/>
                  <a:pt x="0" y="1"/>
                  <a:pt x="1" y="1"/>
                </a:cubicBezTo>
                <a:cubicBezTo>
                  <a:pt x="1" y="1"/>
                  <a:pt x="1" y="1"/>
                  <a:pt x="1" y="1"/>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40" name="Freeform 1663">
            <a:extLst>
              <a:ext uri="{FF2B5EF4-FFF2-40B4-BE49-F238E27FC236}">
                <a16:creationId xmlns:a16="http://schemas.microsoft.com/office/drawing/2014/main" id="{CAB04408-63BC-45E3-AED2-947AC1E29AEC}"/>
              </a:ext>
            </a:extLst>
          </p:cNvPr>
          <p:cNvSpPr>
            <a:spLocks/>
          </p:cNvSpPr>
          <p:nvPr/>
        </p:nvSpPr>
        <p:spPr bwMode="auto">
          <a:xfrm>
            <a:off x="17205325" y="3622675"/>
            <a:ext cx="3175" cy="3175"/>
          </a:xfrm>
          <a:custGeom>
            <a:avLst/>
            <a:gdLst>
              <a:gd name="T0" fmla="*/ 5040313 w 2"/>
              <a:gd name="T1" fmla="*/ 5040313 h 2"/>
              <a:gd name="T2" fmla="*/ 5040313 w 2"/>
              <a:gd name="T3" fmla="*/ 0 h 2"/>
              <a:gd name="T4" fmla="*/ 5040313 w 2"/>
              <a:gd name="T5" fmla="*/ 0 h 2"/>
              <a:gd name="T6" fmla="*/ 0 w 2"/>
              <a:gd name="T7" fmla="*/ 0 h 2"/>
              <a:gd name="T8" fmla="*/ 5040313 w 2"/>
              <a:gd name="T9" fmla="*/ 5040313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2"/>
                </a:moveTo>
                <a:lnTo>
                  <a:pt x="2" y="0"/>
                </a:lnTo>
                <a:lnTo>
                  <a:pt x="0" y="0"/>
                </a:lnTo>
                <a:lnTo>
                  <a:pt x="2"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41" name="Freeform 1664">
            <a:extLst>
              <a:ext uri="{FF2B5EF4-FFF2-40B4-BE49-F238E27FC236}">
                <a16:creationId xmlns:a16="http://schemas.microsoft.com/office/drawing/2014/main" id="{37DACCD8-918D-4973-9969-BF3B7E934C52}"/>
              </a:ext>
            </a:extLst>
          </p:cNvPr>
          <p:cNvSpPr>
            <a:spLocks/>
          </p:cNvSpPr>
          <p:nvPr/>
        </p:nvSpPr>
        <p:spPr bwMode="auto">
          <a:xfrm>
            <a:off x="17216438" y="3663950"/>
            <a:ext cx="3175" cy="4763"/>
          </a:xfrm>
          <a:custGeom>
            <a:avLst/>
            <a:gdLst>
              <a:gd name="T0" fmla="*/ 0 w 1"/>
              <a:gd name="T1" fmla="*/ 0 h 2"/>
              <a:gd name="T2" fmla="*/ 0 w 1"/>
              <a:gd name="T3" fmla="*/ 5672733 h 2"/>
              <a:gd name="T4" fmla="*/ 0 w 1"/>
              <a:gd name="T5" fmla="*/ 11343085 h 2"/>
              <a:gd name="T6" fmla="*/ 0 w 1"/>
              <a:gd name="T7" fmla="*/ 11343085 h 2"/>
              <a:gd name="T8" fmla="*/ 0 w 1"/>
              <a:gd name="T9" fmla="*/ 11343085 h 2"/>
              <a:gd name="T10" fmla="*/ 10080625 w 1"/>
              <a:gd name="T11" fmla="*/ 5672733 h 2"/>
              <a:gd name="T12" fmla="*/ 0 w 1"/>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2">
                <a:moveTo>
                  <a:pt x="0" y="0"/>
                </a:moveTo>
                <a:cubicBezTo>
                  <a:pt x="0" y="1"/>
                  <a:pt x="0" y="1"/>
                  <a:pt x="0" y="1"/>
                </a:cubicBezTo>
                <a:cubicBezTo>
                  <a:pt x="0" y="2"/>
                  <a:pt x="0" y="2"/>
                  <a:pt x="0" y="2"/>
                </a:cubicBezTo>
                <a:cubicBezTo>
                  <a:pt x="0" y="2"/>
                  <a:pt x="0" y="2"/>
                  <a:pt x="0" y="2"/>
                </a:cubicBezTo>
                <a:cubicBezTo>
                  <a:pt x="0" y="2"/>
                  <a:pt x="0" y="2"/>
                  <a:pt x="0" y="2"/>
                </a:cubicBezTo>
                <a:cubicBezTo>
                  <a:pt x="1" y="1"/>
                  <a:pt x="1" y="1"/>
                  <a:pt x="1" y="1"/>
                </a:cubicBezTo>
                <a:cubicBezTo>
                  <a:pt x="1" y="1"/>
                  <a:pt x="1" y="0"/>
                  <a:pt x="0" y="0"/>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42" name="Freeform 1665">
            <a:extLst>
              <a:ext uri="{FF2B5EF4-FFF2-40B4-BE49-F238E27FC236}">
                <a16:creationId xmlns:a16="http://schemas.microsoft.com/office/drawing/2014/main" id="{60A09FDE-00E8-4C13-81B2-6BE9B5C4E2AF}"/>
              </a:ext>
            </a:extLst>
          </p:cNvPr>
          <p:cNvSpPr>
            <a:spLocks/>
          </p:cNvSpPr>
          <p:nvPr/>
        </p:nvSpPr>
        <p:spPr bwMode="auto">
          <a:xfrm>
            <a:off x="17208500" y="3660775"/>
            <a:ext cx="0" cy="3175"/>
          </a:xfrm>
          <a:custGeom>
            <a:avLst/>
            <a:gdLst>
              <a:gd name="T0" fmla="*/ 5040313 h 2"/>
              <a:gd name="T1" fmla="*/ 5040313 h 2"/>
              <a:gd name="T2" fmla="*/ 0 h 2"/>
              <a:gd name="T3" fmla="*/ 5040313 h 2"/>
              <a:gd name="T4" fmla="*/ 0 60000 65536"/>
              <a:gd name="T5" fmla="*/ 0 60000 65536"/>
              <a:gd name="T6" fmla="*/ 0 60000 65536"/>
              <a:gd name="T7" fmla="*/ 0 60000 65536"/>
            </a:gdLst>
            <a:ahLst/>
            <a:cxnLst>
              <a:cxn ang="T4">
                <a:pos x="0" y="T0"/>
              </a:cxn>
              <a:cxn ang="T5">
                <a:pos x="0" y="T1"/>
              </a:cxn>
              <a:cxn ang="T6">
                <a:pos x="0" y="T2"/>
              </a:cxn>
              <a:cxn ang="T7">
                <a:pos x="0" y="T3"/>
              </a:cxn>
            </a:cxnLst>
            <a:rect l="0" t="0" r="r" b="b"/>
            <a:pathLst>
              <a:path h="2">
                <a:moveTo>
                  <a:pt x="0" y="2"/>
                </a:moveTo>
                <a:lnTo>
                  <a:pt x="0" y="2"/>
                </a:ln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43" name="Freeform 1666">
            <a:extLst>
              <a:ext uri="{FF2B5EF4-FFF2-40B4-BE49-F238E27FC236}">
                <a16:creationId xmlns:a16="http://schemas.microsoft.com/office/drawing/2014/main" id="{374E8891-5729-447D-81F5-720ABDDE2FB8}"/>
              </a:ext>
            </a:extLst>
          </p:cNvPr>
          <p:cNvSpPr>
            <a:spLocks/>
          </p:cNvSpPr>
          <p:nvPr/>
        </p:nvSpPr>
        <p:spPr bwMode="auto">
          <a:xfrm>
            <a:off x="17203738" y="3573463"/>
            <a:ext cx="1587" cy="3175"/>
          </a:xfrm>
          <a:custGeom>
            <a:avLst/>
            <a:gdLst>
              <a:gd name="T0" fmla="*/ 2520156 w 1"/>
              <a:gd name="T1" fmla="*/ 5040313 h 2"/>
              <a:gd name="T2" fmla="*/ 2520156 w 1"/>
              <a:gd name="T3" fmla="*/ 0 h 2"/>
              <a:gd name="T4" fmla="*/ 0 w 1"/>
              <a:gd name="T5" fmla="*/ 0 h 2"/>
              <a:gd name="T6" fmla="*/ 0 w 1"/>
              <a:gd name="T7" fmla="*/ 5040313 h 2"/>
              <a:gd name="T8" fmla="*/ 0 w 1"/>
              <a:gd name="T9" fmla="*/ 5040313 h 2"/>
              <a:gd name="T10" fmla="*/ 2520156 w 1"/>
              <a:gd name="T11" fmla="*/ 5040313 h 2"/>
              <a:gd name="T12" fmla="*/ 2520156 w 1"/>
              <a:gd name="T13" fmla="*/ 5040313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2">
                <a:moveTo>
                  <a:pt x="1" y="2"/>
                </a:moveTo>
                <a:lnTo>
                  <a:pt x="1" y="0"/>
                </a:lnTo>
                <a:lnTo>
                  <a:pt x="0" y="0"/>
                </a:lnTo>
                <a:lnTo>
                  <a:pt x="0" y="2"/>
                </a:lnTo>
                <a:lnTo>
                  <a:pt x="1"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44" name="Freeform 1667">
            <a:extLst>
              <a:ext uri="{FF2B5EF4-FFF2-40B4-BE49-F238E27FC236}">
                <a16:creationId xmlns:a16="http://schemas.microsoft.com/office/drawing/2014/main" id="{C06BBA16-A6A9-44F3-89AA-59D2D6148B47}"/>
              </a:ext>
            </a:extLst>
          </p:cNvPr>
          <p:cNvSpPr>
            <a:spLocks/>
          </p:cNvSpPr>
          <p:nvPr/>
        </p:nvSpPr>
        <p:spPr bwMode="auto">
          <a:xfrm>
            <a:off x="17203738" y="3587750"/>
            <a:ext cx="1587" cy="1588"/>
          </a:xfrm>
          <a:custGeom>
            <a:avLst/>
            <a:gdLst>
              <a:gd name="T0" fmla="*/ 2520156 w 1"/>
              <a:gd name="T1" fmla="*/ 2521744 h 1"/>
              <a:gd name="T2" fmla="*/ 2520156 w 1"/>
              <a:gd name="T3" fmla="*/ 0 h 1"/>
              <a:gd name="T4" fmla="*/ 2520156 w 1"/>
              <a:gd name="T5" fmla="*/ 0 h 1"/>
              <a:gd name="T6" fmla="*/ 2520156 w 1"/>
              <a:gd name="T7" fmla="*/ 0 h 1"/>
              <a:gd name="T8" fmla="*/ 0 w 1"/>
              <a:gd name="T9" fmla="*/ 0 h 1"/>
              <a:gd name="T10" fmla="*/ 2520156 w 1"/>
              <a:gd name="T11" fmla="*/ 0 h 1"/>
              <a:gd name="T12" fmla="*/ 2520156 w 1"/>
              <a:gd name="T13" fmla="*/ 2521744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1" y="1"/>
                </a:moveTo>
                <a:lnTo>
                  <a:pt x="1" y="0"/>
                </a:lnTo>
                <a:lnTo>
                  <a:pt x="0" y="0"/>
                </a:lnTo>
                <a:lnTo>
                  <a:pt x="1" y="0"/>
                </a:lnTo>
                <a:lnTo>
                  <a:pt x="1"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45" name="Freeform 1668">
            <a:extLst>
              <a:ext uri="{FF2B5EF4-FFF2-40B4-BE49-F238E27FC236}">
                <a16:creationId xmlns:a16="http://schemas.microsoft.com/office/drawing/2014/main" id="{41A600D2-CA1E-4F03-8CAF-82C63F4A4335}"/>
              </a:ext>
            </a:extLst>
          </p:cNvPr>
          <p:cNvSpPr>
            <a:spLocks/>
          </p:cNvSpPr>
          <p:nvPr/>
        </p:nvSpPr>
        <p:spPr bwMode="auto">
          <a:xfrm>
            <a:off x="17205325" y="3598863"/>
            <a:ext cx="3175" cy="1587"/>
          </a:xfrm>
          <a:custGeom>
            <a:avLst/>
            <a:gdLst>
              <a:gd name="T0" fmla="*/ 10080625 w 1"/>
              <a:gd name="T1" fmla="*/ 0 h 1"/>
              <a:gd name="T2" fmla="*/ 0 w 1"/>
              <a:gd name="T3" fmla="*/ 0 h 1"/>
              <a:gd name="T4" fmla="*/ 0 w 1"/>
              <a:gd name="T5" fmla="*/ 0 h 1"/>
              <a:gd name="T6" fmla="*/ 0 w 1"/>
              <a:gd name="T7" fmla="*/ 2520156 h 1"/>
              <a:gd name="T8" fmla="*/ 10080625 w 1"/>
              <a:gd name="T9" fmla="*/ 0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1">
                <a:moveTo>
                  <a:pt x="1" y="0"/>
                </a:moveTo>
                <a:cubicBezTo>
                  <a:pt x="0" y="0"/>
                  <a:pt x="0" y="0"/>
                  <a:pt x="0" y="0"/>
                </a:cubicBezTo>
                <a:cubicBezTo>
                  <a:pt x="0" y="0"/>
                  <a:pt x="0" y="0"/>
                  <a:pt x="0" y="0"/>
                </a:cubicBezTo>
                <a:cubicBezTo>
                  <a:pt x="0" y="1"/>
                  <a:pt x="0" y="1"/>
                  <a:pt x="0" y="1"/>
                </a:cubicBezTo>
                <a:lnTo>
                  <a:pt x="1"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46" name="Rectangle 1669">
            <a:extLst>
              <a:ext uri="{FF2B5EF4-FFF2-40B4-BE49-F238E27FC236}">
                <a16:creationId xmlns:a16="http://schemas.microsoft.com/office/drawing/2014/main" id="{BFD982BA-C48C-4B1F-8FD5-79AE834FCF28}"/>
              </a:ext>
            </a:extLst>
          </p:cNvPr>
          <p:cNvSpPr>
            <a:spLocks noChangeArrowheads="1"/>
          </p:cNvSpPr>
          <p:nvPr/>
        </p:nvSpPr>
        <p:spPr bwMode="auto">
          <a:xfrm>
            <a:off x="17205325" y="3660775"/>
            <a:ext cx="3175" cy="1588"/>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347" name="Freeform 1670">
            <a:extLst>
              <a:ext uri="{FF2B5EF4-FFF2-40B4-BE49-F238E27FC236}">
                <a16:creationId xmlns:a16="http://schemas.microsoft.com/office/drawing/2014/main" id="{B9C79CEA-8537-4A7B-AD94-73D9A28E11FB}"/>
              </a:ext>
            </a:extLst>
          </p:cNvPr>
          <p:cNvSpPr>
            <a:spLocks/>
          </p:cNvSpPr>
          <p:nvPr/>
        </p:nvSpPr>
        <p:spPr bwMode="auto">
          <a:xfrm>
            <a:off x="17213263" y="3617913"/>
            <a:ext cx="3175" cy="1587"/>
          </a:xfrm>
          <a:custGeom>
            <a:avLst/>
            <a:gdLst>
              <a:gd name="T0" fmla="*/ 5040313 w 2"/>
              <a:gd name="T1" fmla="*/ 2520156 h 1"/>
              <a:gd name="T2" fmla="*/ 5040313 w 2"/>
              <a:gd name="T3" fmla="*/ 0 h 1"/>
              <a:gd name="T4" fmla="*/ 5040313 w 2"/>
              <a:gd name="T5" fmla="*/ 0 h 1"/>
              <a:gd name="T6" fmla="*/ 0 w 2"/>
              <a:gd name="T7" fmla="*/ 0 h 1"/>
              <a:gd name="T8" fmla="*/ 5040313 w 2"/>
              <a:gd name="T9" fmla="*/ 0 h 1"/>
              <a:gd name="T10" fmla="*/ 5040313 w 2"/>
              <a:gd name="T11" fmla="*/ 2520156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 h="1">
                <a:moveTo>
                  <a:pt x="2" y="1"/>
                </a:moveTo>
                <a:lnTo>
                  <a:pt x="2" y="0"/>
                </a:lnTo>
                <a:lnTo>
                  <a:pt x="0" y="0"/>
                </a:lnTo>
                <a:lnTo>
                  <a:pt x="2" y="0"/>
                </a:lnTo>
                <a:lnTo>
                  <a:pt x="2"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48" name="Freeform 1671">
            <a:extLst>
              <a:ext uri="{FF2B5EF4-FFF2-40B4-BE49-F238E27FC236}">
                <a16:creationId xmlns:a16="http://schemas.microsoft.com/office/drawing/2014/main" id="{3E47A1E3-D1C5-4A87-87E5-8102EBF0EF70}"/>
              </a:ext>
            </a:extLst>
          </p:cNvPr>
          <p:cNvSpPr>
            <a:spLocks/>
          </p:cNvSpPr>
          <p:nvPr/>
        </p:nvSpPr>
        <p:spPr bwMode="auto">
          <a:xfrm>
            <a:off x="17213263" y="3652838"/>
            <a:ext cx="6350" cy="3175"/>
          </a:xfrm>
          <a:custGeom>
            <a:avLst/>
            <a:gdLst>
              <a:gd name="T0" fmla="*/ 10080625 w 2"/>
              <a:gd name="T1" fmla="*/ 0 h 1"/>
              <a:gd name="T2" fmla="*/ 20161250 w 2"/>
              <a:gd name="T3" fmla="*/ 0 h 1"/>
              <a:gd name="T4" fmla="*/ 10080625 w 2"/>
              <a:gd name="T5" fmla="*/ 0 h 1"/>
              <a:gd name="T6" fmla="*/ 10080625 w 2"/>
              <a:gd name="T7" fmla="*/ 0 h 1"/>
              <a:gd name="T8" fmla="*/ 10080625 w 2"/>
              <a:gd name="T9" fmla="*/ 0 h 1"/>
              <a:gd name="T10" fmla="*/ 10080625 w 2"/>
              <a:gd name="T11" fmla="*/ 10080625 h 1"/>
              <a:gd name="T12" fmla="*/ 10080625 w 2"/>
              <a:gd name="T13" fmla="*/ 0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1" y="0"/>
                </a:moveTo>
                <a:cubicBezTo>
                  <a:pt x="2" y="0"/>
                  <a:pt x="2" y="0"/>
                  <a:pt x="2" y="0"/>
                </a:cubicBezTo>
                <a:cubicBezTo>
                  <a:pt x="1" y="0"/>
                  <a:pt x="1" y="0"/>
                  <a:pt x="1" y="0"/>
                </a:cubicBezTo>
                <a:cubicBezTo>
                  <a:pt x="1" y="0"/>
                  <a:pt x="1" y="0"/>
                  <a:pt x="1" y="0"/>
                </a:cubicBezTo>
                <a:cubicBezTo>
                  <a:pt x="1" y="0"/>
                  <a:pt x="1" y="0"/>
                  <a:pt x="1" y="0"/>
                </a:cubicBezTo>
                <a:cubicBezTo>
                  <a:pt x="1" y="1"/>
                  <a:pt x="0" y="1"/>
                  <a:pt x="1" y="1"/>
                </a:cubicBezTo>
                <a:lnTo>
                  <a:pt x="1"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49" name="Rectangle 1672">
            <a:extLst>
              <a:ext uri="{FF2B5EF4-FFF2-40B4-BE49-F238E27FC236}">
                <a16:creationId xmlns:a16="http://schemas.microsoft.com/office/drawing/2014/main" id="{3F6555D5-C045-416E-A564-1110F67B84C7}"/>
              </a:ext>
            </a:extLst>
          </p:cNvPr>
          <p:cNvSpPr>
            <a:spLocks noChangeArrowheads="1"/>
          </p:cNvSpPr>
          <p:nvPr/>
        </p:nvSpPr>
        <p:spPr bwMode="auto">
          <a:xfrm>
            <a:off x="17213263" y="3578225"/>
            <a:ext cx="1587" cy="3175"/>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350" name="Freeform 1673">
            <a:extLst>
              <a:ext uri="{FF2B5EF4-FFF2-40B4-BE49-F238E27FC236}">
                <a16:creationId xmlns:a16="http://schemas.microsoft.com/office/drawing/2014/main" id="{C22D7CE1-22B7-407F-995A-FEBC0D0B88A4}"/>
              </a:ext>
            </a:extLst>
          </p:cNvPr>
          <p:cNvSpPr>
            <a:spLocks/>
          </p:cNvSpPr>
          <p:nvPr/>
        </p:nvSpPr>
        <p:spPr bwMode="auto">
          <a:xfrm>
            <a:off x="17208500" y="3671888"/>
            <a:ext cx="3175" cy="0"/>
          </a:xfrm>
          <a:custGeom>
            <a:avLst/>
            <a:gdLst>
              <a:gd name="T0" fmla="*/ 0 w 2"/>
              <a:gd name="T1" fmla="*/ 0 w 2"/>
              <a:gd name="T2" fmla="*/ 5040313 w 2"/>
              <a:gd name="T3" fmla="*/ 0 w 2"/>
              <a:gd name="T4" fmla="*/ 0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0" y="0"/>
                </a:moveTo>
                <a:lnTo>
                  <a:pt x="0" y="0"/>
                </a:lnTo>
                <a:lnTo>
                  <a:pt x="2" y="0"/>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51" name="Rectangle 1674">
            <a:extLst>
              <a:ext uri="{FF2B5EF4-FFF2-40B4-BE49-F238E27FC236}">
                <a16:creationId xmlns:a16="http://schemas.microsoft.com/office/drawing/2014/main" id="{DBACECAE-E0DB-456D-8F04-843A7329789F}"/>
              </a:ext>
            </a:extLst>
          </p:cNvPr>
          <p:cNvSpPr>
            <a:spLocks noChangeArrowheads="1"/>
          </p:cNvSpPr>
          <p:nvPr/>
        </p:nvSpPr>
        <p:spPr bwMode="auto">
          <a:xfrm>
            <a:off x="17208500" y="3660775"/>
            <a:ext cx="1588" cy="1588"/>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352" name="Rectangle 1675">
            <a:extLst>
              <a:ext uri="{FF2B5EF4-FFF2-40B4-BE49-F238E27FC236}">
                <a16:creationId xmlns:a16="http://schemas.microsoft.com/office/drawing/2014/main" id="{C9195E22-14E7-4DE2-AFE3-144D7FA3FD30}"/>
              </a:ext>
            </a:extLst>
          </p:cNvPr>
          <p:cNvSpPr>
            <a:spLocks noChangeArrowheads="1"/>
          </p:cNvSpPr>
          <p:nvPr/>
        </p:nvSpPr>
        <p:spPr bwMode="auto">
          <a:xfrm>
            <a:off x="17265650" y="3559175"/>
            <a:ext cx="3175" cy="3175"/>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353" name="Freeform 1676">
            <a:extLst>
              <a:ext uri="{FF2B5EF4-FFF2-40B4-BE49-F238E27FC236}">
                <a16:creationId xmlns:a16="http://schemas.microsoft.com/office/drawing/2014/main" id="{429569DB-DA6A-4899-940C-AF0B6F25D23A}"/>
              </a:ext>
            </a:extLst>
          </p:cNvPr>
          <p:cNvSpPr>
            <a:spLocks/>
          </p:cNvSpPr>
          <p:nvPr/>
        </p:nvSpPr>
        <p:spPr bwMode="auto">
          <a:xfrm>
            <a:off x="17211675" y="3638550"/>
            <a:ext cx="0" cy="6350"/>
          </a:xfrm>
          <a:custGeom>
            <a:avLst/>
            <a:gdLst>
              <a:gd name="T0" fmla="*/ 0 h 2"/>
              <a:gd name="T1" fmla="*/ 0 h 2"/>
              <a:gd name="T2" fmla="*/ 10080625 h 2"/>
              <a:gd name="T3" fmla="*/ 20161250 h 2"/>
              <a:gd name="T4" fmla="*/ 10080625 h 2"/>
              <a:gd name="T5" fmla="*/ 0 h 2"/>
              <a:gd name="T6" fmla="*/ 0 60000 65536"/>
              <a:gd name="T7" fmla="*/ 0 60000 65536"/>
              <a:gd name="T8" fmla="*/ 0 60000 65536"/>
              <a:gd name="T9" fmla="*/ 0 60000 65536"/>
              <a:gd name="T10" fmla="*/ 0 60000 65536"/>
              <a:gd name="T11" fmla="*/ 0 60000 65536"/>
            </a:gdLst>
            <a:ahLst/>
            <a:cxnLst>
              <a:cxn ang="T6">
                <a:pos x="0" y="T0"/>
              </a:cxn>
              <a:cxn ang="T7">
                <a:pos x="0" y="T1"/>
              </a:cxn>
              <a:cxn ang="T8">
                <a:pos x="0" y="T2"/>
              </a:cxn>
              <a:cxn ang="T9">
                <a:pos x="0" y="T3"/>
              </a:cxn>
              <a:cxn ang="T10">
                <a:pos x="0" y="T4"/>
              </a:cxn>
              <a:cxn ang="T11">
                <a:pos x="0" y="T5"/>
              </a:cxn>
            </a:cxnLst>
            <a:rect l="0" t="0" r="r" b="b"/>
            <a:pathLst>
              <a:path h="2">
                <a:moveTo>
                  <a:pt x="0" y="0"/>
                </a:moveTo>
                <a:cubicBezTo>
                  <a:pt x="0" y="0"/>
                  <a:pt x="0" y="0"/>
                  <a:pt x="0" y="0"/>
                </a:cubicBezTo>
                <a:cubicBezTo>
                  <a:pt x="0" y="1"/>
                  <a:pt x="0" y="1"/>
                  <a:pt x="0" y="1"/>
                </a:cubicBezTo>
                <a:cubicBezTo>
                  <a:pt x="0" y="2"/>
                  <a:pt x="0" y="2"/>
                  <a:pt x="0" y="2"/>
                </a:cubicBezTo>
                <a:cubicBezTo>
                  <a:pt x="0" y="1"/>
                  <a:pt x="0" y="1"/>
                  <a:pt x="0" y="1"/>
                </a:cubicBezTo>
                <a:cubicBezTo>
                  <a:pt x="0" y="1"/>
                  <a:pt x="0" y="1"/>
                  <a:pt x="0" y="0"/>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54" name="Rectangle 1677">
            <a:extLst>
              <a:ext uri="{FF2B5EF4-FFF2-40B4-BE49-F238E27FC236}">
                <a16:creationId xmlns:a16="http://schemas.microsoft.com/office/drawing/2014/main" id="{1242A598-0B8A-42F5-AC1D-A0339A48CFE3}"/>
              </a:ext>
            </a:extLst>
          </p:cNvPr>
          <p:cNvSpPr>
            <a:spLocks noChangeArrowheads="1"/>
          </p:cNvSpPr>
          <p:nvPr/>
        </p:nvSpPr>
        <p:spPr bwMode="auto">
          <a:xfrm>
            <a:off x="17213263" y="3529013"/>
            <a:ext cx="1587" cy="3175"/>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355" name="Freeform 1678">
            <a:extLst>
              <a:ext uri="{FF2B5EF4-FFF2-40B4-BE49-F238E27FC236}">
                <a16:creationId xmlns:a16="http://schemas.microsoft.com/office/drawing/2014/main" id="{DD9B9AB5-CCB1-4718-B802-7F8BA744D336}"/>
              </a:ext>
            </a:extLst>
          </p:cNvPr>
          <p:cNvSpPr>
            <a:spLocks/>
          </p:cNvSpPr>
          <p:nvPr/>
        </p:nvSpPr>
        <p:spPr bwMode="auto">
          <a:xfrm>
            <a:off x="17283113" y="3619500"/>
            <a:ext cx="0" cy="3175"/>
          </a:xfrm>
          <a:custGeom>
            <a:avLst/>
            <a:gdLst>
              <a:gd name="T0" fmla="*/ 5040313 h 2"/>
              <a:gd name="T1" fmla="*/ 5040313 h 2"/>
              <a:gd name="T2" fmla="*/ 0 h 2"/>
              <a:gd name="T3" fmla="*/ 0 h 2"/>
              <a:gd name="T4" fmla="*/ 0 h 2"/>
              <a:gd name="T5" fmla="*/ 0 h 2"/>
              <a:gd name="T6" fmla="*/ 0 h 2"/>
              <a:gd name="T7" fmla="*/ 5040313 h 2"/>
              <a:gd name="T8" fmla="*/ 5040313 h 2"/>
              <a:gd name="T9" fmla="*/ 0 60000 65536"/>
              <a:gd name="T10" fmla="*/ 0 60000 65536"/>
              <a:gd name="T11" fmla="*/ 0 60000 65536"/>
              <a:gd name="T12" fmla="*/ 0 60000 65536"/>
              <a:gd name="T13" fmla="*/ 0 60000 65536"/>
              <a:gd name="T14" fmla="*/ 0 60000 65536"/>
              <a:gd name="T15" fmla="*/ 0 60000 65536"/>
              <a:gd name="T16" fmla="*/ 0 60000 65536"/>
              <a:gd name="T17" fmla="*/ 0 60000 65536"/>
            </a:gdLst>
            <a:ahLst/>
            <a:cxnLst>
              <a:cxn ang="T9">
                <a:pos x="0" y="T0"/>
              </a:cxn>
              <a:cxn ang="T10">
                <a:pos x="0" y="T1"/>
              </a:cxn>
              <a:cxn ang="T11">
                <a:pos x="0" y="T2"/>
              </a:cxn>
              <a:cxn ang="T12">
                <a:pos x="0" y="T3"/>
              </a:cxn>
              <a:cxn ang="T13">
                <a:pos x="0" y="T4"/>
              </a:cxn>
              <a:cxn ang="T14">
                <a:pos x="0" y="T5"/>
              </a:cxn>
              <a:cxn ang="T15">
                <a:pos x="0" y="T6"/>
              </a:cxn>
              <a:cxn ang="T16">
                <a:pos x="0" y="T7"/>
              </a:cxn>
              <a:cxn ang="T17">
                <a:pos x="0" y="T8"/>
              </a:cxn>
            </a:cxnLst>
            <a:rect l="0" t="0" r="r" b="b"/>
            <a:pathLst>
              <a:path h="2">
                <a:moveTo>
                  <a:pt x="0" y="2"/>
                </a:moveTo>
                <a:lnTo>
                  <a:pt x="0" y="2"/>
                </a:ln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56" name="Freeform 1679">
            <a:extLst>
              <a:ext uri="{FF2B5EF4-FFF2-40B4-BE49-F238E27FC236}">
                <a16:creationId xmlns:a16="http://schemas.microsoft.com/office/drawing/2014/main" id="{31EB0275-56B6-482E-9EC2-5212BE0FE2FF}"/>
              </a:ext>
            </a:extLst>
          </p:cNvPr>
          <p:cNvSpPr>
            <a:spLocks/>
          </p:cNvSpPr>
          <p:nvPr/>
        </p:nvSpPr>
        <p:spPr bwMode="auto">
          <a:xfrm>
            <a:off x="17279938" y="3581400"/>
            <a:ext cx="3175" cy="3175"/>
          </a:xfrm>
          <a:custGeom>
            <a:avLst/>
            <a:gdLst>
              <a:gd name="T0" fmla="*/ 0 w 2"/>
              <a:gd name="T1" fmla="*/ 5040313 h 2"/>
              <a:gd name="T2" fmla="*/ 5040313 w 2"/>
              <a:gd name="T3" fmla="*/ 5040313 h 2"/>
              <a:gd name="T4" fmla="*/ 5040313 w 2"/>
              <a:gd name="T5" fmla="*/ 5040313 h 2"/>
              <a:gd name="T6" fmla="*/ 5040313 w 2"/>
              <a:gd name="T7" fmla="*/ 0 h 2"/>
              <a:gd name="T8" fmla="*/ 0 w 2"/>
              <a:gd name="T9" fmla="*/ 5040313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0" y="2"/>
                </a:moveTo>
                <a:lnTo>
                  <a:pt x="2" y="2"/>
                </a:lnTo>
                <a:lnTo>
                  <a:pt x="2"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57" name="Rectangle 1680">
            <a:extLst>
              <a:ext uri="{FF2B5EF4-FFF2-40B4-BE49-F238E27FC236}">
                <a16:creationId xmlns:a16="http://schemas.microsoft.com/office/drawing/2014/main" id="{B156AF0B-EEC0-47CF-9E2D-24A8CADEEE86}"/>
              </a:ext>
            </a:extLst>
          </p:cNvPr>
          <p:cNvSpPr>
            <a:spLocks noChangeArrowheads="1"/>
          </p:cNvSpPr>
          <p:nvPr/>
        </p:nvSpPr>
        <p:spPr bwMode="auto">
          <a:xfrm>
            <a:off x="17249775" y="3668713"/>
            <a:ext cx="1588" cy="1587"/>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358" name="Rectangle 1681">
            <a:extLst>
              <a:ext uri="{FF2B5EF4-FFF2-40B4-BE49-F238E27FC236}">
                <a16:creationId xmlns:a16="http://schemas.microsoft.com/office/drawing/2014/main" id="{6AC5B04B-492F-4003-B275-9121A881B151}"/>
              </a:ext>
            </a:extLst>
          </p:cNvPr>
          <p:cNvSpPr>
            <a:spLocks noChangeArrowheads="1"/>
          </p:cNvSpPr>
          <p:nvPr/>
        </p:nvSpPr>
        <p:spPr bwMode="auto">
          <a:xfrm>
            <a:off x="17252950" y="3663950"/>
            <a:ext cx="1588" cy="3175"/>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359" name="Freeform 1682">
            <a:extLst>
              <a:ext uri="{FF2B5EF4-FFF2-40B4-BE49-F238E27FC236}">
                <a16:creationId xmlns:a16="http://schemas.microsoft.com/office/drawing/2014/main" id="{C4498C2E-73DD-48B4-9073-847A7B238B00}"/>
              </a:ext>
            </a:extLst>
          </p:cNvPr>
          <p:cNvSpPr>
            <a:spLocks/>
          </p:cNvSpPr>
          <p:nvPr/>
        </p:nvSpPr>
        <p:spPr bwMode="auto">
          <a:xfrm>
            <a:off x="17279938" y="3546475"/>
            <a:ext cx="3175" cy="3175"/>
          </a:xfrm>
          <a:custGeom>
            <a:avLst/>
            <a:gdLst>
              <a:gd name="T0" fmla="*/ 10080625 w 1"/>
              <a:gd name="T1" fmla="*/ 10080625 h 1"/>
              <a:gd name="T2" fmla="*/ 10080625 w 1"/>
              <a:gd name="T3" fmla="*/ 10080625 h 1"/>
              <a:gd name="T4" fmla="*/ 10080625 w 1"/>
              <a:gd name="T5" fmla="*/ 0 h 1"/>
              <a:gd name="T6" fmla="*/ 10080625 w 1"/>
              <a:gd name="T7" fmla="*/ 0 h 1"/>
              <a:gd name="T8" fmla="*/ 0 w 1"/>
              <a:gd name="T9" fmla="*/ 0 h 1"/>
              <a:gd name="T10" fmla="*/ 0 w 1"/>
              <a:gd name="T11" fmla="*/ 10080625 h 1"/>
              <a:gd name="T12" fmla="*/ 10080625 w 1"/>
              <a:gd name="T13" fmla="*/ 10080625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 h="1">
                <a:moveTo>
                  <a:pt x="1" y="1"/>
                </a:moveTo>
                <a:cubicBezTo>
                  <a:pt x="1" y="1"/>
                  <a:pt x="1" y="1"/>
                  <a:pt x="1" y="1"/>
                </a:cubicBezTo>
                <a:cubicBezTo>
                  <a:pt x="1" y="0"/>
                  <a:pt x="1" y="0"/>
                  <a:pt x="1" y="0"/>
                </a:cubicBezTo>
                <a:cubicBezTo>
                  <a:pt x="1" y="0"/>
                  <a:pt x="1" y="0"/>
                  <a:pt x="1" y="0"/>
                </a:cubicBezTo>
                <a:cubicBezTo>
                  <a:pt x="0" y="0"/>
                  <a:pt x="0" y="0"/>
                  <a:pt x="0" y="0"/>
                </a:cubicBezTo>
                <a:cubicBezTo>
                  <a:pt x="0" y="1"/>
                  <a:pt x="0" y="1"/>
                  <a:pt x="0" y="1"/>
                </a:cubicBezTo>
                <a:lnTo>
                  <a:pt x="1"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60" name="Rectangle 1683">
            <a:extLst>
              <a:ext uri="{FF2B5EF4-FFF2-40B4-BE49-F238E27FC236}">
                <a16:creationId xmlns:a16="http://schemas.microsoft.com/office/drawing/2014/main" id="{BE0ED966-C1E7-402B-967B-4E20E276B4BD}"/>
              </a:ext>
            </a:extLst>
          </p:cNvPr>
          <p:cNvSpPr>
            <a:spLocks noChangeArrowheads="1"/>
          </p:cNvSpPr>
          <p:nvPr/>
        </p:nvSpPr>
        <p:spPr bwMode="auto">
          <a:xfrm>
            <a:off x="17249775" y="3565525"/>
            <a:ext cx="1588" cy="1588"/>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361" name="Freeform 1684">
            <a:extLst>
              <a:ext uri="{FF2B5EF4-FFF2-40B4-BE49-F238E27FC236}">
                <a16:creationId xmlns:a16="http://schemas.microsoft.com/office/drawing/2014/main" id="{F5AC21DB-4A09-495E-8464-624FEC287A9F}"/>
              </a:ext>
            </a:extLst>
          </p:cNvPr>
          <p:cNvSpPr>
            <a:spLocks/>
          </p:cNvSpPr>
          <p:nvPr/>
        </p:nvSpPr>
        <p:spPr bwMode="auto">
          <a:xfrm>
            <a:off x="17252950" y="3649663"/>
            <a:ext cx="0" cy="6350"/>
          </a:xfrm>
          <a:custGeom>
            <a:avLst/>
            <a:gdLst>
              <a:gd name="T0" fmla="*/ 10080625 h 2"/>
              <a:gd name="T1" fmla="*/ 10080625 h 2"/>
              <a:gd name="T2" fmla="*/ 0 h 2"/>
              <a:gd name="T3" fmla="*/ 0 h 2"/>
              <a:gd name="T4" fmla="*/ 0 h 2"/>
              <a:gd name="T5" fmla="*/ 20161250 h 2"/>
              <a:gd name="T6" fmla="*/ 20161250 h 2"/>
              <a:gd name="T7" fmla="*/ 20161250 h 2"/>
              <a:gd name="T8" fmla="*/ 10080625 h 2"/>
              <a:gd name="T9" fmla="*/ 0 60000 65536"/>
              <a:gd name="T10" fmla="*/ 0 60000 65536"/>
              <a:gd name="T11" fmla="*/ 0 60000 65536"/>
              <a:gd name="T12" fmla="*/ 0 60000 65536"/>
              <a:gd name="T13" fmla="*/ 0 60000 65536"/>
              <a:gd name="T14" fmla="*/ 0 60000 65536"/>
              <a:gd name="T15" fmla="*/ 0 60000 65536"/>
              <a:gd name="T16" fmla="*/ 0 60000 65536"/>
              <a:gd name="T17" fmla="*/ 0 60000 65536"/>
            </a:gdLst>
            <a:ahLst/>
            <a:cxnLst>
              <a:cxn ang="T9">
                <a:pos x="0" y="T0"/>
              </a:cxn>
              <a:cxn ang="T10">
                <a:pos x="0" y="T1"/>
              </a:cxn>
              <a:cxn ang="T11">
                <a:pos x="0" y="T2"/>
              </a:cxn>
              <a:cxn ang="T12">
                <a:pos x="0" y="T3"/>
              </a:cxn>
              <a:cxn ang="T13">
                <a:pos x="0" y="T4"/>
              </a:cxn>
              <a:cxn ang="T14">
                <a:pos x="0" y="T5"/>
              </a:cxn>
              <a:cxn ang="T15">
                <a:pos x="0" y="T6"/>
              </a:cxn>
              <a:cxn ang="T16">
                <a:pos x="0" y="T7"/>
              </a:cxn>
              <a:cxn ang="T17">
                <a:pos x="0" y="T8"/>
              </a:cxn>
            </a:cxnLst>
            <a:rect l="0" t="0" r="r" b="b"/>
            <a:pathLst>
              <a:path h="2">
                <a:moveTo>
                  <a:pt x="0" y="1"/>
                </a:moveTo>
                <a:cubicBezTo>
                  <a:pt x="0" y="1"/>
                  <a:pt x="0" y="1"/>
                  <a:pt x="0" y="1"/>
                </a:cubicBezTo>
                <a:cubicBezTo>
                  <a:pt x="0" y="0"/>
                  <a:pt x="0" y="0"/>
                  <a:pt x="0" y="0"/>
                </a:cubicBezTo>
                <a:cubicBezTo>
                  <a:pt x="0" y="0"/>
                  <a:pt x="0" y="0"/>
                  <a:pt x="0" y="0"/>
                </a:cubicBezTo>
                <a:cubicBezTo>
                  <a:pt x="0" y="0"/>
                  <a:pt x="0" y="0"/>
                  <a:pt x="0" y="0"/>
                </a:cubicBezTo>
                <a:cubicBezTo>
                  <a:pt x="0" y="1"/>
                  <a:pt x="0" y="1"/>
                  <a:pt x="0" y="2"/>
                </a:cubicBezTo>
                <a:cubicBezTo>
                  <a:pt x="0" y="2"/>
                  <a:pt x="0" y="2"/>
                  <a:pt x="0" y="2"/>
                </a:cubicBezTo>
                <a:cubicBezTo>
                  <a:pt x="0" y="2"/>
                  <a:pt x="0" y="2"/>
                  <a:pt x="0" y="2"/>
                </a:cubicBezTo>
                <a:lnTo>
                  <a:pt x="0"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62" name="Freeform 1685">
            <a:extLst>
              <a:ext uri="{FF2B5EF4-FFF2-40B4-BE49-F238E27FC236}">
                <a16:creationId xmlns:a16="http://schemas.microsoft.com/office/drawing/2014/main" id="{39B8B5C7-EF69-4A16-80DB-D8029E11CFF8}"/>
              </a:ext>
            </a:extLst>
          </p:cNvPr>
          <p:cNvSpPr>
            <a:spLocks/>
          </p:cNvSpPr>
          <p:nvPr/>
        </p:nvSpPr>
        <p:spPr bwMode="auto">
          <a:xfrm>
            <a:off x="17249775" y="3554413"/>
            <a:ext cx="3175" cy="0"/>
          </a:xfrm>
          <a:custGeom>
            <a:avLst/>
            <a:gdLst>
              <a:gd name="T0" fmla="*/ 0 w 2"/>
              <a:gd name="T1" fmla="*/ 0 w 2"/>
              <a:gd name="T2" fmla="*/ 0 w 2"/>
              <a:gd name="T3" fmla="*/ 5040313 w 2"/>
              <a:gd name="T4" fmla="*/ 0 w 2"/>
              <a:gd name="T5" fmla="*/ 0 60000 65536"/>
              <a:gd name="T6" fmla="*/ 0 60000 65536"/>
              <a:gd name="T7" fmla="*/ 0 60000 65536"/>
              <a:gd name="T8" fmla="*/ 0 60000 65536"/>
              <a:gd name="T9" fmla="*/ 0 60000 65536"/>
            </a:gdLst>
            <a:ahLst/>
            <a:cxnLst>
              <a:cxn ang="T5">
                <a:pos x="T0" y="0"/>
              </a:cxn>
              <a:cxn ang="T6">
                <a:pos x="T1" y="0"/>
              </a:cxn>
              <a:cxn ang="T7">
                <a:pos x="T2" y="0"/>
              </a:cxn>
              <a:cxn ang="T8">
                <a:pos x="T3" y="0"/>
              </a:cxn>
              <a:cxn ang="T9">
                <a:pos x="T4" y="0"/>
              </a:cxn>
            </a:cxnLst>
            <a:rect l="0" t="0" r="r" b="b"/>
            <a:pathLst>
              <a:path w="2">
                <a:moveTo>
                  <a:pt x="0" y="0"/>
                </a:moveTo>
                <a:lnTo>
                  <a:pt x="0" y="0"/>
                </a:lnTo>
                <a:lnTo>
                  <a:pt x="2" y="0"/>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63" name="Freeform 1686">
            <a:extLst>
              <a:ext uri="{FF2B5EF4-FFF2-40B4-BE49-F238E27FC236}">
                <a16:creationId xmlns:a16="http://schemas.microsoft.com/office/drawing/2014/main" id="{B79DD7A9-9F91-4990-A7D0-6C7E8580D3B2}"/>
              </a:ext>
            </a:extLst>
          </p:cNvPr>
          <p:cNvSpPr>
            <a:spLocks/>
          </p:cNvSpPr>
          <p:nvPr/>
        </p:nvSpPr>
        <p:spPr bwMode="auto">
          <a:xfrm>
            <a:off x="17279938" y="3568700"/>
            <a:ext cx="0" cy="1588"/>
          </a:xfrm>
          <a:custGeom>
            <a:avLst/>
            <a:gdLst>
              <a:gd name="T0" fmla="*/ 0 h 1"/>
              <a:gd name="T1" fmla="*/ 2521744 h 1"/>
              <a:gd name="T2" fmla="*/ 2521744 h 1"/>
              <a:gd name="T3" fmla="*/ 2521744 h 1"/>
              <a:gd name="T4" fmla="*/ 0 h 1"/>
              <a:gd name="T5" fmla="*/ 0 h 1"/>
              <a:gd name="T6" fmla="*/ 0 h 1"/>
              <a:gd name="T7" fmla="*/ 0 60000 65536"/>
              <a:gd name="T8" fmla="*/ 0 60000 65536"/>
              <a:gd name="T9" fmla="*/ 0 60000 65536"/>
              <a:gd name="T10" fmla="*/ 0 60000 65536"/>
              <a:gd name="T11" fmla="*/ 0 60000 65536"/>
              <a:gd name="T12" fmla="*/ 0 60000 65536"/>
              <a:gd name="T13" fmla="*/ 0 60000 65536"/>
            </a:gdLst>
            <a:ahLst/>
            <a:cxnLst>
              <a:cxn ang="T7">
                <a:pos x="0" y="T0"/>
              </a:cxn>
              <a:cxn ang="T8">
                <a:pos x="0" y="T1"/>
              </a:cxn>
              <a:cxn ang="T9">
                <a:pos x="0" y="T2"/>
              </a:cxn>
              <a:cxn ang="T10">
                <a:pos x="0" y="T3"/>
              </a:cxn>
              <a:cxn ang="T11">
                <a:pos x="0" y="T4"/>
              </a:cxn>
              <a:cxn ang="T12">
                <a:pos x="0" y="T5"/>
              </a:cxn>
              <a:cxn ang="T13">
                <a:pos x="0" y="T6"/>
              </a:cxn>
            </a:cxnLst>
            <a:rect l="0" t="0" r="r" b="b"/>
            <a:pathLst>
              <a:path h="1">
                <a:moveTo>
                  <a:pt x="0" y="0"/>
                </a:moveTo>
                <a:lnTo>
                  <a:pt x="0" y="1"/>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64" name="Rectangle 1687">
            <a:extLst>
              <a:ext uri="{FF2B5EF4-FFF2-40B4-BE49-F238E27FC236}">
                <a16:creationId xmlns:a16="http://schemas.microsoft.com/office/drawing/2014/main" id="{1CDE64BA-27FE-4EB6-BB93-2A2D0AA2BF58}"/>
              </a:ext>
            </a:extLst>
          </p:cNvPr>
          <p:cNvSpPr>
            <a:spLocks noChangeArrowheads="1"/>
          </p:cNvSpPr>
          <p:nvPr/>
        </p:nvSpPr>
        <p:spPr bwMode="auto">
          <a:xfrm>
            <a:off x="17272000" y="3540125"/>
            <a:ext cx="1588" cy="1588"/>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365" name="Freeform 1688">
            <a:extLst>
              <a:ext uri="{FF2B5EF4-FFF2-40B4-BE49-F238E27FC236}">
                <a16:creationId xmlns:a16="http://schemas.microsoft.com/office/drawing/2014/main" id="{D623B517-A7A8-49E0-A411-6264DA041EDE}"/>
              </a:ext>
            </a:extLst>
          </p:cNvPr>
          <p:cNvSpPr>
            <a:spLocks/>
          </p:cNvSpPr>
          <p:nvPr/>
        </p:nvSpPr>
        <p:spPr bwMode="auto">
          <a:xfrm>
            <a:off x="17272000" y="3589338"/>
            <a:ext cx="0" cy="3175"/>
          </a:xfrm>
          <a:custGeom>
            <a:avLst/>
            <a:gdLst>
              <a:gd name="T0" fmla="*/ 10080625 h 1"/>
              <a:gd name="T1" fmla="*/ 10080625 h 1"/>
              <a:gd name="T2" fmla="*/ 10080625 h 1"/>
              <a:gd name="T3" fmla="*/ 0 h 1"/>
              <a:gd name="T4" fmla="*/ 0 h 1"/>
              <a:gd name="T5" fmla="*/ 0 h 1"/>
              <a:gd name="T6" fmla="*/ 10080625 h 1"/>
              <a:gd name="T7" fmla="*/ 0 60000 65536"/>
              <a:gd name="T8" fmla="*/ 0 60000 65536"/>
              <a:gd name="T9" fmla="*/ 0 60000 65536"/>
              <a:gd name="T10" fmla="*/ 0 60000 65536"/>
              <a:gd name="T11" fmla="*/ 0 60000 65536"/>
              <a:gd name="T12" fmla="*/ 0 60000 65536"/>
              <a:gd name="T13" fmla="*/ 0 60000 65536"/>
            </a:gdLst>
            <a:ahLst/>
            <a:cxnLst>
              <a:cxn ang="T7">
                <a:pos x="0" y="T0"/>
              </a:cxn>
              <a:cxn ang="T8">
                <a:pos x="0" y="T1"/>
              </a:cxn>
              <a:cxn ang="T9">
                <a:pos x="0" y="T2"/>
              </a:cxn>
              <a:cxn ang="T10">
                <a:pos x="0" y="T3"/>
              </a:cxn>
              <a:cxn ang="T11">
                <a:pos x="0" y="T4"/>
              </a:cxn>
              <a:cxn ang="T12">
                <a:pos x="0" y="T5"/>
              </a:cxn>
              <a:cxn ang="T13">
                <a:pos x="0" y="T6"/>
              </a:cxn>
            </a:cxnLst>
            <a:rect l="0" t="0" r="r" b="b"/>
            <a:pathLst>
              <a:path h="1">
                <a:moveTo>
                  <a:pt x="0" y="1"/>
                </a:moveTo>
                <a:cubicBezTo>
                  <a:pt x="0" y="1"/>
                  <a:pt x="0" y="1"/>
                  <a:pt x="0" y="1"/>
                </a:cubicBezTo>
                <a:cubicBezTo>
                  <a:pt x="0" y="1"/>
                  <a:pt x="0" y="1"/>
                  <a:pt x="0" y="1"/>
                </a:cubicBezTo>
                <a:cubicBezTo>
                  <a:pt x="0" y="1"/>
                  <a:pt x="0" y="0"/>
                  <a:pt x="0" y="0"/>
                </a:cubicBezTo>
                <a:cubicBezTo>
                  <a:pt x="0" y="0"/>
                  <a:pt x="0" y="0"/>
                  <a:pt x="0" y="0"/>
                </a:cubicBezTo>
                <a:cubicBezTo>
                  <a:pt x="0" y="0"/>
                  <a:pt x="0" y="0"/>
                  <a:pt x="0" y="0"/>
                </a:cubicBezTo>
                <a:cubicBezTo>
                  <a:pt x="0" y="1"/>
                  <a:pt x="0" y="1"/>
                  <a:pt x="0" y="1"/>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66" name="Rectangle 1689">
            <a:extLst>
              <a:ext uri="{FF2B5EF4-FFF2-40B4-BE49-F238E27FC236}">
                <a16:creationId xmlns:a16="http://schemas.microsoft.com/office/drawing/2014/main" id="{DBD35574-7DE6-44DC-9E90-DB5720AA891F}"/>
              </a:ext>
            </a:extLst>
          </p:cNvPr>
          <p:cNvSpPr>
            <a:spLocks noChangeArrowheads="1"/>
          </p:cNvSpPr>
          <p:nvPr/>
        </p:nvSpPr>
        <p:spPr bwMode="auto">
          <a:xfrm>
            <a:off x="17272000" y="3600450"/>
            <a:ext cx="1588" cy="3175"/>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367" name="Freeform 1690">
            <a:extLst>
              <a:ext uri="{FF2B5EF4-FFF2-40B4-BE49-F238E27FC236}">
                <a16:creationId xmlns:a16="http://schemas.microsoft.com/office/drawing/2014/main" id="{7CE703B0-A69F-4C70-B046-1FE5513F4904}"/>
              </a:ext>
            </a:extLst>
          </p:cNvPr>
          <p:cNvSpPr>
            <a:spLocks/>
          </p:cNvSpPr>
          <p:nvPr/>
        </p:nvSpPr>
        <p:spPr bwMode="auto">
          <a:xfrm>
            <a:off x="17276763" y="3562350"/>
            <a:ext cx="3175" cy="3175"/>
          </a:xfrm>
          <a:custGeom>
            <a:avLst/>
            <a:gdLst>
              <a:gd name="T0" fmla="*/ 0 w 1"/>
              <a:gd name="T1" fmla="*/ 10080625 h 1"/>
              <a:gd name="T2" fmla="*/ 10080625 w 1"/>
              <a:gd name="T3" fmla="*/ 10080625 h 1"/>
              <a:gd name="T4" fmla="*/ 10080625 w 1"/>
              <a:gd name="T5" fmla="*/ 0 h 1"/>
              <a:gd name="T6" fmla="*/ 10080625 w 1"/>
              <a:gd name="T7" fmla="*/ 0 h 1"/>
              <a:gd name="T8" fmla="*/ 10080625 w 1"/>
              <a:gd name="T9" fmla="*/ 0 h 1"/>
              <a:gd name="T10" fmla="*/ 0 w 1"/>
              <a:gd name="T11" fmla="*/ 10080625 h 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 h="1">
                <a:moveTo>
                  <a:pt x="0" y="1"/>
                </a:moveTo>
                <a:cubicBezTo>
                  <a:pt x="1" y="1"/>
                  <a:pt x="1" y="1"/>
                  <a:pt x="1" y="1"/>
                </a:cubicBezTo>
                <a:cubicBezTo>
                  <a:pt x="1" y="1"/>
                  <a:pt x="1" y="0"/>
                  <a:pt x="1" y="0"/>
                </a:cubicBezTo>
                <a:cubicBezTo>
                  <a:pt x="1" y="0"/>
                  <a:pt x="1" y="0"/>
                  <a:pt x="1" y="0"/>
                </a:cubicBezTo>
                <a:cubicBezTo>
                  <a:pt x="1" y="0"/>
                  <a:pt x="1" y="0"/>
                  <a:pt x="1" y="0"/>
                </a:cubicBezTo>
                <a:cubicBezTo>
                  <a:pt x="1" y="0"/>
                  <a:pt x="0" y="0"/>
                  <a:pt x="0" y="1"/>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68" name="Rectangle 1691">
            <a:extLst>
              <a:ext uri="{FF2B5EF4-FFF2-40B4-BE49-F238E27FC236}">
                <a16:creationId xmlns:a16="http://schemas.microsoft.com/office/drawing/2014/main" id="{B7C953C2-D543-4406-A11D-DEC78BA9E1C7}"/>
              </a:ext>
            </a:extLst>
          </p:cNvPr>
          <p:cNvSpPr>
            <a:spLocks noChangeArrowheads="1"/>
          </p:cNvSpPr>
          <p:nvPr/>
        </p:nvSpPr>
        <p:spPr bwMode="auto">
          <a:xfrm>
            <a:off x="17276763" y="3576638"/>
            <a:ext cx="1587" cy="1587"/>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369" name="Freeform 1692">
            <a:extLst>
              <a:ext uri="{FF2B5EF4-FFF2-40B4-BE49-F238E27FC236}">
                <a16:creationId xmlns:a16="http://schemas.microsoft.com/office/drawing/2014/main" id="{2EF900D0-2AC0-4EC6-B248-0868A990BCED}"/>
              </a:ext>
            </a:extLst>
          </p:cNvPr>
          <p:cNvSpPr>
            <a:spLocks/>
          </p:cNvSpPr>
          <p:nvPr/>
        </p:nvSpPr>
        <p:spPr bwMode="auto">
          <a:xfrm>
            <a:off x="17276763" y="3551238"/>
            <a:ext cx="3175" cy="3175"/>
          </a:xfrm>
          <a:custGeom>
            <a:avLst/>
            <a:gdLst>
              <a:gd name="T0" fmla="*/ 5040313 w 2"/>
              <a:gd name="T1" fmla="*/ 5040313 h 2"/>
              <a:gd name="T2" fmla="*/ 5040313 w 2"/>
              <a:gd name="T3" fmla="*/ 5040313 h 2"/>
              <a:gd name="T4" fmla="*/ 5040313 w 2"/>
              <a:gd name="T5" fmla="*/ 0 h 2"/>
              <a:gd name="T6" fmla="*/ 0 w 2"/>
              <a:gd name="T7" fmla="*/ 5040313 h 2"/>
              <a:gd name="T8" fmla="*/ 5040313 w 2"/>
              <a:gd name="T9" fmla="*/ 5040313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2"/>
                </a:moveTo>
                <a:lnTo>
                  <a:pt x="2" y="2"/>
                </a:lnTo>
                <a:lnTo>
                  <a:pt x="2" y="0"/>
                </a:lnTo>
                <a:lnTo>
                  <a:pt x="0" y="2"/>
                </a:lnTo>
                <a:lnTo>
                  <a:pt x="2"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70" name="Freeform 1693">
            <a:extLst>
              <a:ext uri="{FF2B5EF4-FFF2-40B4-BE49-F238E27FC236}">
                <a16:creationId xmlns:a16="http://schemas.microsoft.com/office/drawing/2014/main" id="{7BCA2D43-7EF4-40F1-B920-EEA39FE4EB9B}"/>
              </a:ext>
            </a:extLst>
          </p:cNvPr>
          <p:cNvSpPr>
            <a:spLocks/>
          </p:cNvSpPr>
          <p:nvPr/>
        </p:nvSpPr>
        <p:spPr bwMode="auto">
          <a:xfrm>
            <a:off x="17272000" y="3611563"/>
            <a:ext cx="0" cy="6350"/>
          </a:xfrm>
          <a:custGeom>
            <a:avLst/>
            <a:gdLst>
              <a:gd name="T0" fmla="*/ 5040313 h 4"/>
              <a:gd name="T1" fmla="*/ 5040313 h 4"/>
              <a:gd name="T2" fmla="*/ 10080625 h 4"/>
              <a:gd name="T3" fmla="*/ 10080625 h 4"/>
              <a:gd name="T4" fmla="*/ 10080625 h 4"/>
              <a:gd name="T5" fmla="*/ 5040313 h 4"/>
              <a:gd name="T6" fmla="*/ 0 h 4"/>
              <a:gd name="T7" fmla="*/ 5040313 h 4"/>
              <a:gd name="T8" fmla="*/ 0 60000 65536"/>
              <a:gd name="T9" fmla="*/ 0 60000 65536"/>
              <a:gd name="T10" fmla="*/ 0 60000 65536"/>
              <a:gd name="T11" fmla="*/ 0 60000 65536"/>
              <a:gd name="T12" fmla="*/ 0 60000 65536"/>
              <a:gd name="T13" fmla="*/ 0 60000 65536"/>
              <a:gd name="T14" fmla="*/ 0 60000 65536"/>
              <a:gd name="T15" fmla="*/ 0 60000 65536"/>
            </a:gdLst>
            <a:ahLst/>
            <a:cxnLst>
              <a:cxn ang="T8">
                <a:pos x="0" y="T0"/>
              </a:cxn>
              <a:cxn ang="T9">
                <a:pos x="0" y="T1"/>
              </a:cxn>
              <a:cxn ang="T10">
                <a:pos x="0" y="T2"/>
              </a:cxn>
              <a:cxn ang="T11">
                <a:pos x="0" y="T3"/>
              </a:cxn>
              <a:cxn ang="T12">
                <a:pos x="0" y="T4"/>
              </a:cxn>
              <a:cxn ang="T13">
                <a:pos x="0" y="T5"/>
              </a:cxn>
              <a:cxn ang="T14">
                <a:pos x="0" y="T6"/>
              </a:cxn>
              <a:cxn ang="T15">
                <a:pos x="0" y="T7"/>
              </a:cxn>
            </a:cxnLst>
            <a:rect l="0" t="0" r="r" b="b"/>
            <a:pathLst>
              <a:path h="4">
                <a:moveTo>
                  <a:pt x="0" y="2"/>
                </a:moveTo>
                <a:lnTo>
                  <a:pt x="0" y="2"/>
                </a:lnTo>
                <a:lnTo>
                  <a:pt x="0" y="4"/>
                </a:lnTo>
                <a:lnTo>
                  <a:pt x="0" y="2"/>
                </a:ln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71" name="Freeform 1694">
            <a:extLst>
              <a:ext uri="{FF2B5EF4-FFF2-40B4-BE49-F238E27FC236}">
                <a16:creationId xmlns:a16="http://schemas.microsoft.com/office/drawing/2014/main" id="{8CABC99B-C86D-479E-8973-541D269F4348}"/>
              </a:ext>
            </a:extLst>
          </p:cNvPr>
          <p:cNvSpPr>
            <a:spLocks/>
          </p:cNvSpPr>
          <p:nvPr/>
        </p:nvSpPr>
        <p:spPr bwMode="auto">
          <a:xfrm>
            <a:off x="17246600" y="3608388"/>
            <a:ext cx="0" cy="3175"/>
          </a:xfrm>
          <a:custGeom>
            <a:avLst/>
            <a:gdLst>
              <a:gd name="T0" fmla="*/ 5040313 h 2"/>
              <a:gd name="T1" fmla="*/ 5040313 h 2"/>
              <a:gd name="T2" fmla="*/ 0 h 2"/>
              <a:gd name="T3" fmla="*/ 5040313 h 2"/>
              <a:gd name="T4" fmla="*/ 5040313 h 2"/>
              <a:gd name="T5" fmla="*/ 5040313 h 2"/>
              <a:gd name="T6" fmla="*/ 5040313 h 2"/>
              <a:gd name="T7" fmla="*/ 0 60000 65536"/>
              <a:gd name="T8" fmla="*/ 0 60000 65536"/>
              <a:gd name="T9" fmla="*/ 0 60000 65536"/>
              <a:gd name="T10" fmla="*/ 0 60000 65536"/>
              <a:gd name="T11" fmla="*/ 0 60000 65536"/>
              <a:gd name="T12" fmla="*/ 0 60000 65536"/>
              <a:gd name="T13" fmla="*/ 0 60000 65536"/>
            </a:gdLst>
            <a:ahLst/>
            <a:cxnLst>
              <a:cxn ang="T7">
                <a:pos x="0" y="T0"/>
              </a:cxn>
              <a:cxn ang="T8">
                <a:pos x="0" y="T1"/>
              </a:cxn>
              <a:cxn ang="T9">
                <a:pos x="0" y="T2"/>
              </a:cxn>
              <a:cxn ang="T10">
                <a:pos x="0" y="T3"/>
              </a:cxn>
              <a:cxn ang="T11">
                <a:pos x="0" y="T4"/>
              </a:cxn>
              <a:cxn ang="T12">
                <a:pos x="0" y="T5"/>
              </a:cxn>
              <a:cxn ang="T13">
                <a:pos x="0" y="T6"/>
              </a:cxn>
            </a:cxnLst>
            <a:rect l="0" t="0" r="r" b="b"/>
            <a:pathLst>
              <a:path h="2">
                <a:moveTo>
                  <a:pt x="0" y="2"/>
                </a:moveTo>
                <a:lnTo>
                  <a:pt x="0" y="2"/>
                </a:ln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72" name="Freeform 1695">
            <a:extLst>
              <a:ext uri="{FF2B5EF4-FFF2-40B4-BE49-F238E27FC236}">
                <a16:creationId xmlns:a16="http://schemas.microsoft.com/office/drawing/2014/main" id="{9A23AA0A-77CA-410B-AF2A-C1AE32B7BCEA}"/>
              </a:ext>
            </a:extLst>
          </p:cNvPr>
          <p:cNvSpPr>
            <a:spLocks/>
          </p:cNvSpPr>
          <p:nvPr/>
        </p:nvSpPr>
        <p:spPr bwMode="auto">
          <a:xfrm>
            <a:off x="17235488" y="3625850"/>
            <a:ext cx="6350" cy="4763"/>
          </a:xfrm>
          <a:custGeom>
            <a:avLst/>
            <a:gdLst>
              <a:gd name="T0" fmla="*/ 10080625 w 2"/>
              <a:gd name="T1" fmla="*/ 11343085 h 2"/>
              <a:gd name="T2" fmla="*/ 10080625 w 2"/>
              <a:gd name="T3" fmla="*/ 11343085 h 2"/>
              <a:gd name="T4" fmla="*/ 20161250 w 2"/>
              <a:gd name="T5" fmla="*/ 0 h 2"/>
              <a:gd name="T6" fmla="*/ 10080625 w 2"/>
              <a:gd name="T7" fmla="*/ 0 h 2"/>
              <a:gd name="T8" fmla="*/ 10080625 w 2"/>
              <a:gd name="T9" fmla="*/ 11343085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1" y="2"/>
                </a:moveTo>
                <a:cubicBezTo>
                  <a:pt x="1" y="2"/>
                  <a:pt x="1" y="2"/>
                  <a:pt x="1" y="2"/>
                </a:cubicBezTo>
                <a:cubicBezTo>
                  <a:pt x="1" y="1"/>
                  <a:pt x="1" y="1"/>
                  <a:pt x="2" y="0"/>
                </a:cubicBezTo>
                <a:cubicBezTo>
                  <a:pt x="1" y="0"/>
                  <a:pt x="1" y="0"/>
                  <a:pt x="1" y="0"/>
                </a:cubicBezTo>
                <a:cubicBezTo>
                  <a:pt x="0" y="1"/>
                  <a:pt x="0" y="1"/>
                  <a:pt x="1" y="2"/>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73" name="Freeform 1696">
            <a:extLst>
              <a:ext uri="{FF2B5EF4-FFF2-40B4-BE49-F238E27FC236}">
                <a16:creationId xmlns:a16="http://schemas.microsoft.com/office/drawing/2014/main" id="{880FB9C2-E359-4A43-A49E-837F7878843E}"/>
              </a:ext>
            </a:extLst>
          </p:cNvPr>
          <p:cNvSpPr>
            <a:spLocks/>
          </p:cNvSpPr>
          <p:nvPr/>
        </p:nvSpPr>
        <p:spPr bwMode="auto">
          <a:xfrm>
            <a:off x="17235488" y="3614738"/>
            <a:ext cx="6350" cy="3175"/>
          </a:xfrm>
          <a:custGeom>
            <a:avLst/>
            <a:gdLst>
              <a:gd name="T0" fmla="*/ 10080625 w 2"/>
              <a:gd name="T1" fmla="*/ 10080625 h 1"/>
              <a:gd name="T2" fmla="*/ 10080625 w 2"/>
              <a:gd name="T3" fmla="*/ 0 h 1"/>
              <a:gd name="T4" fmla="*/ 10080625 w 2"/>
              <a:gd name="T5" fmla="*/ 0 h 1"/>
              <a:gd name="T6" fmla="*/ 0 w 2"/>
              <a:gd name="T7" fmla="*/ 0 h 1"/>
              <a:gd name="T8" fmla="*/ 0 w 2"/>
              <a:gd name="T9" fmla="*/ 10080625 h 1"/>
              <a:gd name="T10" fmla="*/ 0 w 2"/>
              <a:gd name="T11" fmla="*/ 10080625 h 1"/>
              <a:gd name="T12" fmla="*/ 10080625 w 2"/>
              <a:gd name="T13" fmla="*/ 10080625 h 1"/>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1">
                <a:moveTo>
                  <a:pt x="1" y="1"/>
                </a:moveTo>
                <a:cubicBezTo>
                  <a:pt x="1" y="1"/>
                  <a:pt x="2" y="1"/>
                  <a:pt x="1" y="0"/>
                </a:cubicBezTo>
                <a:cubicBezTo>
                  <a:pt x="1" y="0"/>
                  <a:pt x="1" y="0"/>
                  <a:pt x="1" y="0"/>
                </a:cubicBezTo>
                <a:cubicBezTo>
                  <a:pt x="0" y="0"/>
                  <a:pt x="0" y="0"/>
                  <a:pt x="0" y="0"/>
                </a:cubicBezTo>
                <a:cubicBezTo>
                  <a:pt x="0" y="1"/>
                  <a:pt x="0" y="1"/>
                  <a:pt x="0" y="1"/>
                </a:cubicBezTo>
                <a:cubicBezTo>
                  <a:pt x="0" y="1"/>
                  <a:pt x="0" y="1"/>
                  <a:pt x="0" y="1"/>
                </a:cubicBezTo>
                <a:lnTo>
                  <a:pt x="1" y="1"/>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74" name="Freeform 1697">
            <a:extLst>
              <a:ext uri="{FF2B5EF4-FFF2-40B4-BE49-F238E27FC236}">
                <a16:creationId xmlns:a16="http://schemas.microsoft.com/office/drawing/2014/main" id="{63D3A2B1-CF52-4955-A7D6-6CE654E720F2}"/>
              </a:ext>
            </a:extLst>
          </p:cNvPr>
          <p:cNvSpPr>
            <a:spLocks/>
          </p:cNvSpPr>
          <p:nvPr/>
        </p:nvSpPr>
        <p:spPr bwMode="auto">
          <a:xfrm>
            <a:off x="17235488" y="3603625"/>
            <a:ext cx="3175" cy="3175"/>
          </a:xfrm>
          <a:custGeom>
            <a:avLst/>
            <a:gdLst>
              <a:gd name="T0" fmla="*/ 0 w 2"/>
              <a:gd name="T1" fmla="*/ 5040313 h 2"/>
              <a:gd name="T2" fmla="*/ 5040313 w 2"/>
              <a:gd name="T3" fmla="*/ 5040313 h 2"/>
              <a:gd name="T4" fmla="*/ 5040313 w 2"/>
              <a:gd name="T5" fmla="*/ 5040313 h 2"/>
              <a:gd name="T6" fmla="*/ 5040313 w 2"/>
              <a:gd name="T7" fmla="*/ 0 h 2"/>
              <a:gd name="T8" fmla="*/ 0 w 2"/>
              <a:gd name="T9" fmla="*/ 0 h 2"/>
              <a:gd name="T10" fmla="*/ 0 w 2"/>
              <a:gd name="T11" fmla="*/ 0 h 2"/>
              <a:gd name="T12" fmla="*/ 0 w 2"/>
              <a:gd name="T13" fmla="*/ 5040313 h 2"/>
              <a:gd name="T14" fmla="*/ 0 w 2"/>
              <a:gd name="T15" fmla="*/ 5040313 h 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 h="2">
                <a:moveTo>
                  <a:pt x="0" y="2"/>
                </a:moveTo>
                <a:lnTo>
                  <a:pt x="2" y="2"/>
                </a:lnTo>
                <a:lnTo>
                  <a:pt x="2" y="0"/>
                </a:ln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75" name="Freeform 1698">
            <a:extLst>
              <a:ext uri="{FF2B5EF4-FFF2-40B4-BE49-F238E27FC236}">
                <a16:creationId xmlns:a16="http://schemas.microsoft.com/office/drawing/2014/main" id="{878A6CB4-6BC2-41DF-9C80-CB351471E3E5}"/>
              </a:ext>
            </a:extLst>
          </p:cNvPr>
          <p:cNvSpPr>
            <a:spLocks/>
          </p:cNvSpPr>
          <p:nvPr/>
        </p:nvSpPr>
        <p:spPr bwMode="auto">
          <a:xfrm>
            <a:off x="17235488" y="3638550"/>
            <a:ext cx="6350" cy="3175"/>
          </a:xfrm>
          <a:custGeom>
            <a:avLst/>
            <a:gdLst>
              <a:gd name="T0" fmla="*/ 10080625 w 2"/>
              <a:gd name="T1" fmla="*/ 10080625 h 1"/>
              <a:gd name="T2" fmla="*/ 10080625 w 2"/>
              <a:gd name="T3" fmla="*/ 10080625 h 1"/>
              <a:gd name="T4" fmla="*/ 20161250 w 2"/>
              <a:gd name="T5" fmla="*/ 0 h 1"/>
              <a:gd name="T6" fmla="*/ 20161250 w 2"/>
              <a:gd name="T7" fmla="*/ 0 h 1"/>
              <a:gd name="T8" fmla="*/ 10080625 w 2"/>
              <a:gd name="T9" fmla="*/ 10080625 h 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1">
                <a:moveTo>
                  <a:pt x="1" y="1"/>
                </a:moveTo>
                <a:cubicBezTo>
                  <a:pt x="1" y="1"/>
                  <a:pt x="1" y="1"/>
                  <a:pt x="1" y="1"/>
                </a:cubicBezTo>
                <a:cubicBezTo>
                  <a:pt x="2" y="0"/>
                  <a:pt x="2" y="0"/>
                  <a:pt x="2" y="0"/>
                </a:cubicBezTo>
                <a:cubicBezTo>
                  <a:pt x="2" y="0"/>
                  <a:pt x="2" y="0"/>
                  <a:pt x="2" y="0"/>
                </a:cubicBezTo>
                <a:cubicBezTo>
                  <a:pt x="1" y="0"/>
                  <a:pt x="0" y="0"/>
                  <a:pt x="1" y="1"/>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76" name="Freeform 1699">
            <a:extLst>
              <a:ext uri="{FF2B5EF4-FFF2-40B4-BE49-F238E27FC236}">
                <a16:creationId xmlns:a16="http://schemas.microsoft.com/office/drawing/2014/main" id="{E579B23E-2EA8-4A37-90F8-586A4AEB786E}"/>
              </a:ext>
            </a:extLst>
          </p:cNvPr>
          <p:cNvSpPr>
            <a:spLocks/>
          </p:cNvSpPr>
          <p:nvPr/>
        </p:nvSpPr>
        <p:spPr bwMode="auto">
          <a:xfrm>
            <a:off x="17233900" y="3554413"/>
            <a:ext cx="1588" cy="3175"/>
          </a:xfrm>
          <a:custGeom>
            <a:avLst/>
            <a:gdLst>
              <a:gd name="T0" fmla="*/ 2521744 w 1"/>
              <a:gd name="T1" fmla="*/ 0 h 2"/>
              <a:gd name="T2" fmla="*/ 2521744 w 1"/>
              <a:gd name="T3" fmla="*/ 0 h 2"/>
              <a:gd name="T4" fmla="*/ 0 w 1"/>
              <a:gd name="T5" fmla="*/ 0 h 2"/>
              <a:gd name="T6" fmla="*/ 2521744 w 1"/>
              <a:gd name="T7" fmla="*/ 5040313 h 2"/>
              <a:gd name="T8" fmla="*/ 2521744 w 1"/>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 h="2">
                <a:moveTo>
                  <a:pt x="1" y="0"/>
                </a:moveTo>
                <a:lnTo>
                  <a:pt x="1" y="0"/>
                </a:lnTo>
                <a:lnTo>
                  <a:pt x="0" y="0"/>
                </a:lnTo>
                <a:lnTo>
                  <a:pt x="1" y="2"/>
                </a:lnTo>
                <a:lnTo>
                  <a:pt x="1"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77" name="Freeform 1700">
            <a:extLst>
              <a:ext uri="{FF2B5EF4-FFF2-40B4-BE49-F238E27FC236}">
                <a16:creationId xmlns:a16="http://schemas.microsoft.com/office/drawing/2014/main" id="{A31EF2C1-57AC-45B6-9F8A-F04F3ECDCE83}"/>
              </a:ext>
            </a:extLst>
          </p:cNvPr>
          <p:cNvSpPr>
            <a:spLocks/>
          </p:cNvSpPr>
          <p:nvPr/>
        </p:nvSpPr>
        <p:spPr bwMode="auto">
          <a:xfrm>
            <a:off x="17230725" y="3663950"/>
            <a:ext cx="3175" cy="3175"/>
          </a:xfrm>
          <a:custGeom>
            <a:avLst/>
            <a:gdLst>
              <a:gd name="T0" fmla="*/ 0 w 2"/>
              <a:gd name="T1" fmla="*/ 0 h 2"/>
              <a:gd name="T2" fmla="*/ 0 w 2"/>
              <a:gd name="T3" fmla="*/ 5040313 h 2"/>
              <a:gd name="T4" fmla="*/ 0 w 2"/>
              <a:gd name="T5" fmla="*/ 5040313 h 2"/>
              <a:gd name="T6" fmla="*/ 5040313 w 2"/>
              <a:gd name="T7" fmla="*/ 5040313 h 2"/>
              <a:gd name="T8" fmla="*/ 5040313 w 2"/>
              <a:gd name="T9" fmla="*/ 5040313 h 2"/>
              <a:gd name="T10" fmla="*/ 5040313 w 2"/>
              <a:gd name="T11" fmla="*/ 0 h 2"/>
              <a:gd name="T12" fmla="*/ 0 w 2"/>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0" y="0"/>
                </a:moveTo>
                <a:lnTo>
                  <a:pt x="0" y="2"/>
                </a:lnTo>
                <a:lnTo>
                  <a:pt x="2" y="2"/>
                </a:lnTo>
                <a:lnTo>
                  <a:pt x="2" y="0"/>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78" name="Freeform 1701">
            <a:extLst>
              <a:ext uri="{FF2B5EF4-FFF2-40B4-BE49-F238E27FC236}">
                <a16:creationId xmlns:a16="http://schemas.microsoft.com/office/drawing/2014/main" id="{4865EE76-FF24-4B0B-957E-45AAB3D36C91}"/>
              </a:ext>
            </a:extLst>
          </p:cNvPr>
          <p:cNvSpPr>
            <a:spLocks/>
          </p:cNvSpPr>
          <p:nvPr/>
        </p:nvSpPr>
        <p:spPr bwMode="auto">
          <a:xfrm>
            <a:off x="17235488" y="3578225"/>
            <a:ext cx="0" cy="3175"/>
          </a:xfrm>
          <a:custGeom>
            <a:avLst/>
            <a:gdLst>
              <a:gd name="T0" fmla="*/ 5040313 h 2"/>
              <a:gd name="T1" fmla="*/ 0 h 2"/>
              <a:gd name="T2" fmla="*/ 0 h 2"/>
              <a:gd name="T3" fmla="*/ 0 h 2"/>
              <a:gd name="T4" fmla="*/ 5040313 h 2"/>
              <a:gd name="T5" fmla="*/ 5040313 h 2"/>
              <a:gd name="T6" fmla="*/ 5040313 h 2"/>
              <a:gd name="T7" fmla="*/ 0 60000 65536"/>
              <a:gd name="T8" fmla="*/ 0 60000 65536"/>
              <a:gd name="T9" fmla="*/ 0 60000 65536"/>
              <a:gd name="T10" fmla="*/ 0 60000 65536"/>
              <a:gd name="T11" fmla="*/ 0 60000 65536"/>
              <a:gd name="T12" fmla="*/ 0 60000 65536"/>
              <a:gd name="T13" fmla="*/ 0 60000 65536"/>
            </a:gdLst>
            <a:ahLst/>
            <a:cxnLst>
              <a:cxn ang="T7">
                <a:pos x="0" y="T0"/>
              </a:cxn>
              <a:cxn ang="T8">
                <a:pos x="0" y="T1"/>
              </a:cxn>
              <a:cxn ang="T9">
                <a:pos x="0" y="T2"/>
              </a:cxn>
              <a:cxn ang="T10">
                <a:pos x="0" y="T3"/>
              </a:cxn>
              <a:cxn ang="T11">
                <a:pos x="0" y="T4"/>
              </a:cxn>
              <a:cxn ang="T12">
                <a:pos x="0" y="T5"/>
              </a:cxn>
              <a:cxn ang="T13">
                <a:pos x="0" y="T6"/>
              </a:cxn>
            </a:cxnLst>
            <a:rect l="0" t="0" r="r" b="b"/>
            <a:pathLst>
              <a:path h="2">
                <a:moveTo>
                  <a:pt x="0" y="2"/>
                </a:move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79" name="Freeform 1702">
            <a:extLst>
              <a:ext uri="{FF2B5EF4-FFF2-40B4-BE49-F238E27FC236}">
                <a16:creationId xmlns:a16="http://schemas.microsoft.com/office/drawing/2014/main" id="{CE9B7083-5C28-4C94-8CEE-46C72F353357}"/>
              </a:ext>
            </a:extLst>
          </p:cNvPr>
          <p:cNvSpPr>
            <a:spLocks/>
          </p:cNvSpPr>
          <p:nvPr/>
        </p:nvSpPr>
        <p:spPr bwMode="auto">
          <a:xfrm>
            <a:off x="17238663" y="3663950"/>
            <a:ext cx="0" cy="3175"/>
          </a:xfrm>
          <a:custGeom>
            <a:avLst/>
            <a:gdLst>
              <a:gd name="T0" fmla="*/ 0 h 2"/>
              <a:gd name="T1" fmla="*/ 5040313 h 2"/>
              <a:gd name="T2" fmla="*/ 5040313 h 2"/>
              <a:gd name="T3" fmla="*/ 5040313 h 2"/>
              <a:gd name="T4" fmla="*/ 5040313 h 2"/>
              <a:gd name="T5" fmla="*/ 0 h 2"/>
              <a:gd name="T6" fmla="*/ 0 h 2"/>
              <a:gd name="T7" fmla="*/ 0 h 2"/>
              <a:gd name="T8" fmla="*/ 0 60000 65536"/>
              <a:gd name="T9" fmla="*/ 0 60000 65536"/>
              <a:gd name="T10" fmla="*/ 0 60000 65536"/>
              <a:gd name="T11" fmla="*/ 0 60000 65536"/>
              <a:gd name="T12" fmla="*/ 0 60000 65536"/>
              <a:gd name="T13" fmla="*/ 0 60000 65536"/>
              <a:gd name="T14" fmla="*/ 0 60000 65536"/>
              <a:gd name="T15" fmla="*/ 0 60000 65536"/>
            </a:gdLst>
            <a:ahLst/>
            <a:cxnLst>
              <a:cxn ang="T8">
                <a:pos x="0" y="T0"/>
              </a:cxn>
              <a:cxn ang="T9">
                <a:pos x="0" y="T1"/>
              </a:cxn>
              <a:cxn ang="T10">
                <a:pos x="0" y="T2"/>
              </a:cxn>
              <a:cxn ang="T11">
                <a:pos x="0" y="T3"/>
              </a:cxn>
              <a:cxn ang="T12">
                <a:pos x="0" y="T4"/>
              </a:cxn>
              <a:cxn ang="T13">
                <a:pos x="0" y="T5"/>
              </a:cxn>
              <a:cxn ang="T14">
                <a:pos x="0" y="T6"/>
              </a:cxn>
              <a:cxn ang="T15">
                <a:pos x="0" y="T7"/>
              </a:cxn>
            </a:cxnLst>
            <a:rect l="0" t="0" r="r" b="b"/>
            <a:pathLst>
              <a:path h="2">
                <a:moveTo>
                  <a:pt x="0" y="0"/>
                </a:moveTo>
                <a:lnTo>
                  <a:pt x="0" y="2"/>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80" name="Freeform 1703">
            <a:extLst>
              <a:ext uri="{FF2B5EF4-FFF2-40B4-BE49-F238E27FC236}">
                <a16:creationId xmlns:a16="http://schemas.microsoft.com/office/drawing/2014/main" id="{69AA2251-B009-4F7A-A0DC-5153AC5B8A23}"/>
              </a:ext>
            </a:extLst>
          </p:cNvPr>
          <p:cNvSpPr>
            <a:spLocks/>
          </p:cNvSpPr>
          <p:nvPr/>
        </p:nvSpPr>
        <p:spPr bwMode="auto">
          <a:xfrm>
            <a:off x="17241838" y="3668713"/>
            <a:ext cx="0" cy="3175"/>
          </a:xfrm>
          <a:custGeom>
            <a:avLst/>
            <a:gdLst>
              <a:gd name="T0" fmla="*/ 5040313 h 2"/>
              <a:gd name="T1" fmla="*/ 5040313 h 2"/>
              <a:gd name="T2" fmla="*/ 5040313 h 2"/>
              <a:gd name="T3" fmla="*/ 5040313 h 2"/>
              <a:gd name="T4" fmla="*/ 5040313 h 2"/>
              <a:gd name="T5" fmla="*/ 0 h 2"/>
              <a:gd name="T6" fmla="*/ 5040313 h 2"/>
              <a:gd name="T7" fmla="*/ 0 60000 65536"/>
              <a:gd name="T8" fmla="*/ 0 60000 65536"/>
              <a:gd name="T9" fmla="*/ 0 60000 65536"/>
              <a:gd name="T10" fmla="*/ 0 60000 65536"/>
              <a:gd name="T11" fmla="*/ 0 60000 65536"/>
              <a:gd name="T12" fmla="*/ 0 60000 65536"/>
              <a:gd name="T13" fmla="*/ 0 60000 65536"/>
            </a:gdLst>
            <a:ahLst/>
            <a:cxnLst>
              <a:cxn ang="T7">
                <a:pos x="0" y="T0"/>
              </a:cxn>
              <a:cxn ang="T8">
                <a:pos x="0" y="T1"/>
              </a:cxn>
              <a:cxn ang="T9">
                <a:pos x="0" y="T2"/>
              </a:cxn>
              <a:cxn ang="T10">
                <a:pos x="0" y="T3"/>
              </a:cxn>
              <a:cxn ang="T11">
                <a:pos x="0" y="T4"/>
              </a:cxn>
              <a:cxn ang="T12">
                <a:pos x="0" y="T5"/>
              </a:cxn>
              <a:cxn ang="T13">
                <a:pos x="0" y="T6"/>
              </a:cxn>
            </a:cxnLst>
            <a:rect l="0" t="0" r="r" b="b"/>
            <a:pathLst>
              <a:path h="2">
                <a:moveTo>
                  <a:pt x="0" y="2"/>
                </a:moveTo>
                <a:lnTo>
                  <a:pt x="0" y="2"/>
                </a:ln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81" name="Freeform 1704">
            <a:extLst>
              <a:ext uri="{FF2B5EF4-FFF2-40B4-BE49-F238E27FC236}">
                <a16:creationId xmlns:a16="http://schemas.microsoft.com/office/drawing/2014/main" id="{518665BB-B5FD-46A1-84FE-E67B1124CC43}"/>
              </a:ext>
            </a:extLst>
          </p:cNvPr>
          <p:cNvSpPr>
            <a:spLocks/>
          </p:cNvSpPr>
          <p:nvPr/>
        </p:nvSpPr>
        <p:spPr bwMode="auto">
          <a:xfrm>
            <a:off x="17246600" y="3584575"/>
            <a:ext cx="0" cy="3175"/>
          </a:xfrm>
          <a:custGeom>
            <a:avLst/>
            <a:gdLst>
              <a:gd name="T0" fmla="*/ 5040313 h 2"/>
              <a:gd name="T1" fmla="*/ 0 h 2"/>
              <a:gd name="T2" fmla="*/ 0 h 2"/>
              <a:gd name="T3" fmla="*/ 5040313 h 2"/>
              <a:gd name="T4" fmla="*/ 5040313 h 2"/>
              <a:gd name="T5" fmla="*/ 5040313 h 2"/>
              <a:gd name="T6" fmla="*/ 0 60000 65536"/>
              <a:gd name="T7" fmla="*/ 0 60000 65536"/>
              <a:gd name="T8" fmla="*/ 0 60000 65536"/>
              <a:gd name="T9" fmla="*/ 0 60000 65536"/>
              <a:gd name="T10" fmla="*/ 0 60000 65536"/>
              <a:gd name="T11" fmla="*/ 0 60000 65536"/>
            </a:gdLst>
            <a:ahLst/>
            <a:cxnLst>
              <a:cxn ang="T6">
                <a:pos x="0" y="T0"/>
              </a:cxn>
              <a:cxn ang="T7">
                <a:pos x="0" y="T1"/>
              </a:cxn>
              <a:cxn ang="T8">
                <a:pos x="0" y="T2"/>
              </a:cxn>
              <a:cxn ang="T9">
                <a:pos x="0" y="T3"/>
              </a:cxn>
              <a:cxn ang="T10">
                <a:pos x="0" y="T4"/>
              </a:cxn>
              <a:cxn ang="T11">
                <a:pos x="0" y="T5"/>
              </a:cxn>
            </a:cxnLst>
            <a:rect l="0" t="0" r="r" b="b"/>
            <a:pathLst>
              <a:path h="2">
                <a:moveTo>
                  <a:pt x="0" y="2"/>
                </a:moveTo>
                <a:lnTo>
                  <a:pt x="0" y="0"/>
                </a:lnTo>
                <a:lnTo>
                  <a:pt x="0" y="2"/>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82" name="Freeform 1705">
            <a:extLst>
              <a:ext uri="{FF2B5EF4-FFF2-40B4-BE49-F238E27FC236}">
                <a16:creationId xmlns:a16="http://schemas.microsoft.com/office/drawing/2014/main" id="{07D9B866-1889-453D-8A16-B4FA78C32CBA}"/>
              </a:ext>
            </a:extLst>
          </p:cNvPr>
          <p:cNvSpPr>
            <a:spLocks/>
          </p:cNvSpPr>
          <p:nvPr/>
        </p:nvSpPr>
        <p:spPr bwMode="auto">
          <a:xfrm>
            <a:off x="17246600" y="3657600"/>
            <a:ext cx="3175" cy="3175"/>
          </a:xfrm>
          <a:custGeom>
            <a:avLst/>
            <a:gdLst>
              <a:gd name="T0" fmla="*/ 5040313 w 2"/>
              <a:gd name="T1" fmla="*/ 0 h 2"/>
              <a:gd name="T2" fmla="*/ 5040313 w 2"/>
              <a:gd name="T3" fmla="*/ 0 h 2"/>
              <a:gd name="T4" fmla="*/ 5040313 w 2"/>
              <a:gd name="T5" fmla="*/ 0 h 2"/>
              <a:gd name="T6" fmla="*/ 0 w 2"/>
              <a:gd name="T7" fmla="*/ 5040313 h 2"/>
              <a:gd name="T8" fmla="*/ 5040313 w 2"/>
              <a:gd name="T9" fmla="*/ 5040313 h 2"/>
              <a:gd name="T10" fmla="*/ 5040313 w 2"/>
              <a:gd name="T11" fmla="*/ 5040313 h 2"/>
              <a:gd name="T12" fmla="*/ 5040313 w 2"/>
              <a:gd name="T13" fmla="*/ 0 h 2"/>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2" h="2">
                <a:moveTo>
                  <a:pt x="2" y="0"/>
                </a:moveTo>
                <a:lnTo>
                  <a:pt x="2" y="0"/>
                </a:lnTo>
                <a:lnTo>
                  <a:pt x="0" y="2"/>
                </a:lnTo>
                <a:lnTo>
                  <a:pt x="2" y="2"/>
                </a:lnTo>
                <a:lnTo>
                  <a:pt x="2"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83" name="Rectangle 1706">
            <a:extLst>
              <a:ext uri="{FF2B5EF4-FFF2-40B4-BE49-F238E27FC236}">
                <a16:creationId xmlns:a16="http://schemas.microsoft.com/office/drawing/2014/main" id="{CF661CF8-7394-422B-8507-24CC16969066}"/>
              </a:ext>
            </a:extLst>
          </p:cNvPr>
          <p:cNvSpPr>
            <a:spLocks noChangeArrowheads="1"/>
          </p:cNvSpPr>
          <p:nvPr/>
        </p:nvSpPr>
        <p:spPr bwMode="auto">
          <a:xfrm>
            <a:off x="17246600" y="3668713"/>
            <a:ext cx="1588" cy="1587"/>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384" name="Freeform 1707">
            <a:extLst>
              <a:ext uri="{FF2B5EF4-FFF2-40B4-BE49-F238E27FC236}">
                <a16:creationId xmlns:a16="http://schemas.microsoft.com/office/drawing/2014/main" id="{A0579213-CF6D-47BC-908E-18C308D662E9}"/>
              </a:ext>
            </a:extLst>
          </p:cNvPr>
          <p:cNvSpPr>
            <a:spLocks/>
          </p:cNvSpPr>
          <p:nvPr/>
        </p:nvSpPr>
        <p:spPr bwMode="auto">
          <a:xfrm>
            <a:off x="17230725" y="3592513"/>
            <a:ext cx="0" cy="3175"/>
          </a:xfrm>
          <a:custGeom>
            <a:avLst/>
            <a:gdLst>
              <a:gd name="T0" fmla="*/ 0 h 2"/>
              <a:gd name="T1" fmla="*/ 0 h 2"/>
              <a:gd name="T2" fmla="*/ 5040313 h 2"/>
              <a:gd name="T3" fmla="*/ 0 h 2"/>
              <a:gd name="T4" fmla="*/ 0 h 2"/>
              <a:gd name="T5" fmla="*/ 0 60000 65536"/>
              <a:gd name="T6" fmla="*/ 0 60000 65536"/>
              <a:gd name="T7" fmla="*/ 0 60000 65536"/>
              <a:gd name="T8" fmla="*/ 0 60000 65536"/>
              <a:gd name="T9" fmla="*/ 0 60000 65536"/>
            </a:gdLst>
            <a:ahLst/>
            <a:cxnLst>
              <a:cxn ang="T5">
                <a:pos x="0" y="T0"/>
              </a:cxn>
              <a:cxn ang="T6">
                <a:pos x="0" y="T1"/>
              </a:cxn>
              <a:cxn ang="T7">
                <a:pos x="0" y="T2"/>
              </a:cxn>
              <a:cxn ang="T8">
                <a:pos x="0" y="T3"/>
              </a:cxn>
              <a:cxn ang="T9">
                <a:pos x="0" y="T4"/>
              </a:cxn>
            </a:cxnLst>
            <a:rect l="0" t="0" r="r" b="b"/>
            <a:pathLst>
              <a:path h="2">
                <a:moveTo>
                  <a:pt x="0" y="0"/>
                </a:moveTo>
                <a:lnTo>
                  <a:pt x="0" y="0"/>
                </a:lnTo>
                <a:lnTo>
                  <a:pt x="0" y="2"/>
                </a:lnTo>
                <a:lnTo>
                  <a:pt x="0"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85" name="Rectangle 1708">
            <a:extLst>
              <a:ext uri="{FF2B5EF4-FFF2-40B4-BE49-F238E27FC236}">
                <a16:creationId xmlns:a16="http://schemas.microsoft.com/office/drawing/2014/main" id="{DF96DC79-0222-4949-91B2-E3B1FAADAFE2}"/>
              </a:ext>
            </a:extLst>
          </p:cNvPr>
          <p:cNvSpPr>
            <a:spLocks noChangeArrowheads="1"/>
          </p:cNvSpPr>
          <p:nvPr/>
        </p:nvSpPr>
        <p:spPr bwMode="auto">
          <a:xfrm>
            <a:off x="17246600" y="3576638"/>
            <a:ext cx="1588" cy="1587"/>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386" name="Freeform 1709">
            <a:extLst>
              <a:ext uri="{FF2B5EF4-FFF2-40B4-BE49-F238E27FC236}">
                <a16:creationId xmlns:a16="http://schemas.microsoft.com/office/drawing/2014/main" id="{230ED530-CA8D-4A0B-8B45-7E32C122950C}"/>
              </a:ext>
            </a:extLst>
          </p:cNvPr>
          <p:cNvSpPr>
            <a:spLocks/>
          </p:cNvSpPr>
          <p:nvPr/>
        </p:nvSpPr>
        <p:spPr bwMode="auto">
          <a:xfrm>
            <a:off x="17238663" y="3649663"/>
            <a:ext cx="4762" cy="11112"/>
          </a:xfrm>
          <a:custGeom>
            <a:avLst/>
            <a:gdLst>
              <a:gd name="T0" fmla="*/ 5671542 w 2"/>
              <a:gd name="T1" fmla="*/ 7717284 h 4"/>
              <a:gd name="T2" fmla="*/ 5671542 w 2"/>
              <a:gd name="T3" fmla="*/ 0 h 4"/>
              <a:gd name="T4" fmla="*/ 0 w 2"/>
              <a:gd name="T5" fmla="*/ 7717284 h 4"/>
              <a:gd name="T6" fmla="*/ 0 w 2"/>
              <a:gd name="T7" fmla="*/ 15437346 h 4"/>
              <a:gd name="T8" fmla="*/ 0 w 2"/>
              <a:gd name="T9" fmla="*/ 15437346 h 4"/>
              <a:gd name="T10" fmla="*/ 5671542 w 2"/>
              <a:gd name="T11" fmla="*/ 30871914 h 4"/>
              <a:gd name="T12" fmla="*/ 11340703 w 2"/>
              <a:gd name="T13" fmla="*/ 30871914 h 4"/>
              <a:gd name="T14" fmla="*/ 11340703 w 2"/>
              <a:gd name="T15" fmla="*/ 30871914 h 4"/>
              <a:gd name="T16" fmla="*/ 11340703 w 2"/>
              <a:gd name="T17" fmla="*/ 23154630 h 4"/>
              <a:gd name="T18" fmla="*/ 11340703 w 2"/>
              <a:gd name="T19" fmla="*/ 23154630 h 4"/>
              <a:gd name="T20" fmla="*/ 5671542 w 2"/>
              <a:gd name="T21" fmla="*/ 7717284 h 4"/>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 h="4">
                <a:moveTo>
                  <a:pt x="1" y="1"/>
                </a:moveTo>
                <a:cubicBezTo>
                  <a:pt x="1" y="0"/>
                  <a:pt x="1" y="0"/>
                  <a:pt x="1" y="0"/>
                </a:cubicBezTo>
                <a:cubicBezTo>
                  <a:pt x="0" y="1"/>
                  <a:pt x="0" y="1"/>
                  <a:pt x="0" y="1"/>
                </a:cubicBezTo>
                <a:cubicBezTo>
                  <a:pt x="0" y="1"/>
                  <a:pt x="0" y="1"/>
                  <a:pt x="0" y="2"/>
                </a:cubicBezTo>
                <a:cubicBezTo>
                  <a:pt x="0" y="2"/>
                  <a:pt x="0" y="2"/>
                  <a:pt x="0" y="2"/>
                </a:cubicBezTo>
                <a:cubicBezTo>
                  <a:pt x="1" y="2"/>
                  <a:pt x="1" y="3"/>
                  <a:pt x="1" y="4"/>
                </a:cubicBezTo>
                <a:cubicBezTo>
                  <a:pt x="2" y="4"/>
                  <a:pt x="2" y="4"/>
                  <a:pt x="2" y="4"/>
                </a:cubicBezTo>
                <a:cubicBezTo>
                  <a:pt x="2" y="4"/>
                  <a:pt x="2" y="4"/>
                  <a:pt x="2" y="4"/>
                </a:cubicBezTo>
                <a:cubicBezTo>
                  <a:pt x="2" y="3"/>
                  <a:pt x="2" y="3"/>
                  <a:pt x="2" y="3"/>
                </a:cubicBezTo>
                <a:cubicBezTo>
                  <a:pt x="2" y="3"/>
                  <a:pt x="2" y="3"/>
                  <a:pt x="2" y="3"/>
                </a:cubicBezTo>
                <a:cubicBezTo>
                  <a:pt x="1" y="2"/>
                  <a:pt x="1" y="1"/>
                  <a:pt x="1" y="1"/>
                </a:cubicBez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87" name="Freeform 1710">
            <a:extLst>
              <a:ext uri="{FF2B5EF4-FFF2-40B4-BE49-F238E27FC236}">
                <a16:creationId xmlns:a16="http://schemas.microsoft.com/office/drawing/2014/main" id="{C5CE138C-E2ED-4A80-A429-959FFA1E74A5}"/>
              </a:ext>
            </a:extLst>
          </p:cNvPr>
          <p:cNvSpPr>
            <a:spLocks/>
          </p:cNvSpPr>
          <p:nvPr/>
        </p:nvSpPr>
        <p:spPr bwMode="auto">
          <a:xfrm>
            <a:off x="17243425" y="3570288"/>
            <a:ext cx="3175" cy="3175"/>
          </a:xfrm>
          <a:custGeom>
            <a:avLst/>
            <a:gdLst>
              <a:gd name="T0" fmla="*/ 5040313 w 2"/>
              <a:gd name="T1" fmla="*/ 0 h 2"/>
              <a:gd name="T2" fmla="*/ 0 w 2"/>
              <a:gd name="T3" fmla="*/ 5040313 h 2"/>
              <a:gd name="T4" fmla="*/ 5040313 w 2"/>
              <a:gd name="T5" fmla="*/ 5040313 h 2"/>
              <a:gd name="T6" fmla="*/ 5040313 w 2"/>
              <a:gd name="T7" fmla="*/ 5040313 h 2"/>
              <a:gd name="T8" fmla="*/ 5040313 w 2"/>
              <a:gd name="T9" fmla="*/ 0 h 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 h="2">
                <a:moveTo>
                  <a:pt x="2" y="0"/>
                </a:moveTo>
                <a:lnTo>
                  <a:pt x="0" y="2"/>
                </a:lnTo>
                <a:lnTo>
                  <a:pt x="2" y="2"/>
                </a:lnTo>
                <a:lnTo>
                  <a:pt x="2" y="0"/>
                </a:lnTo>
                <a:close/>
              </a:path>
            </a:pathLst>
          </a:custGeom>
          <a:solidFill>
            <a:srgbClr val="E2624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88" name="Rectangle 1711">
            <a:extLst>
              <a:ext uri="{FF2B5EF4-FFF2-40B4-BE49-F238E27FC236}">
                <a16:creationId xmlns:a16="http://schemas.microsoft.com/office/drawing/2014/main" id="{7FA883C5-7622-496D-A498-060C846A0128}"/>
              </a:ext>
            </a:extLst>
          </p:cNvPr>
          <p:cNvSpPr>
            <a:spLocks noChangeArrowheads="1"/>
          </p:cNvSpPr>
          <p:nvPr/>
        </p:nvSpPr>
        <p:spPr bwMode="auto">
          <a:xfrm>
            <a:off x="17183100" y="3540125"/>
            <a:ext cx="1588" cy="1588"/>
          </a:xfrm>
          <a:prstGeom prst="rect">
            <a:avLst/>
          </a:prstGeom>
          <a:solidFill>
            <a:srgbClr val="E26240"/>
          </a:solidFill>
          <a:ln>
            <a:noFill/>
          </a:ln>
          <a:extLs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US" altLang="en-US"/>
          </a:p>
        </p:txBody>
      </p:sp>
      <p:sp>
        <p:nvSpPr>
          <p:cNvPr id="11389" name="Freeform 1712">
            <a:extLst>
              <a:ext uri="{FF2B5EF4-FFF2-40B4-BE49-F238E27FC236}">
                <a16:creationId xmlns:a16="http://schemas.microsoft.com/office/drawing/2014/main" id="{E2ACE461-38E2-488E-8B4C-D84D1ABBBD14}"/>
              </a:ext>
            </a:extLst>
          </p:cNvPr>
          <p:cNvSpPr>
            <a:spLocks/>
          </p:cNvSpPr>
          <p:nvPr/>
        </p:nvSpPr>
        <p:spPr bwMode="auto">
          <a:xfrm>
            <a:off x="16646525" y="4133850"/>
            <a:ext cx="165100" cy="163513"/>
          </a:xfrm>
          <a:custGeom>
            <a:avLst/>
            <a:gdLst>
              <a:gd name="T0" fmla="*/ 209173763 w 104"/>
              <a:gd name="T1" fmla="*/ 88206532 h 103"/>
              <a:gd name="T2" fmla="*/ 156249688 w 104"/>
              <a:gd name="T3" fmla="*/ 88206532 h 103"/>
              <a:gd name="T4" fmla="*/ 156249688 w 104"/>
              <a:gd name="T5" fmla="*/ 17641941 h 103"/>
              <a:gd name="T6" fmla="*/ 120967500 w 104"/>
              <a:gd name="T7" fmla="*/ 17641941 h 103"/>
              <a:gd name="T8" fmla="*/ 120967500 w 104"/>
              <a:gd name="T9" fmla="*/ 0 h 103"/>
              <a:gd name="T10" fmla="*/ 0 w 104"/>
              <a:gd name="T11" fmla="*/ 0 h 103"/>
              <a:gd name="T12" fmla="*/ 0 w 104"/>
              <a:gd name="T13" fmla="*/ 17641941 h 103"/>
              <a:gd name="T14" fmla="*/ 52924075 w 104"/>
              <a:gd name="T15" fmla="*/ 17641941 h 103"/>
              <a:gd name="T16" fmla="*/ 52924075 w 104"/>
              <a:gd name="T17" fmla="*/ 88206532 h 103"/>
              <a:gd name="T18" fmla="*/ 17641888 w 104"/>
              <a:gd name="T19" fmla="*/ 88206532 h 103"/>
              <a:gd name="T20" fmla="*/ 17641888 w 104"/>
              <a:gd name="T21" fmla="*/ 226814756 h 103"/>
              <a:gd name="T22" fmla="*/ 35282188 w 104"/>
              <a:gd name="T23" fmla="*/ 226814756 h 103"/>
              <a:gd name="T24" fmla="*/ 35282188 w 104"/>
              <a:gd name="T25" fmla="*/ 259577681 h 103"/>
              <a:gd name="T26" fmla="*/ 52924075 w 104"/>
              <a:gd name="T27" fmla="*/ 259577681 h 103"/>
              <a:gd name="T28" fmla="*/ 156249688 w 104"/>
              <a:gd name="T29" fmla="*/ 259577681 h 103"/>
              <a:gd name="T30" fmla="*/ 262096250 w 104"/>
              <a:gd name="T31" fmla="*/ 259577681 h 103"/>
              <a:gd name="T32" fmla="*/ 262096250 w 104"/>
              <a:gd name="T33" fmla="*/ 156250165 h 103"/>
              <a:gd name="T34" fmla="*/ 209173763 w 104"/>
              <a:gd name="T35" fmla="*/ 156250165 h 103"/>
              <a:gd name="T36" fmla="*/ 209173763 w 104"/>
              <a:gd name="T37" fmla="*/ 88206532 h 103"/>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104" h="103">
                <a:moveTo>
                  <a:pt x="83" y="35"/>
                </a:moveTo>
                <a:lnTo>
                  <a:pt x="62" y="35"/>
                </a:lnTo>
                <a:lnTo>
                  <a:pt x="62" y="7"/>
                </a:lnTo>
                <a:lnTo>
                  <a:pt x="48" y="7"/>
                </a:lnTo>
                <a:lnTo>
                  <a:pt x="48" y="0"/>
                </a:lnTo>
                <a:lnTo>
                  <a:pt x="0" y="0"/>
                </a:lnTo>
                <a:lnTo>
                  <a:pt x="0" y="7"/>
                </a:lnTo>
                <a:lnTo>
                  <a:pt x="21" y="7"/>
                </a:lnTo>
                <a:lnTo>
                  <a:pt x="21" y="35"/>
                </a:lnTo>
                <a:lnTo>
                  <a:pt x="7" y="35"/>
                </a:lnTo>
                <a:lnTo>
                  <a:pt x="7" y="90"/>
                </a:lnTo>
                <a:lnTo>
                  <a:pt x="14" y="90"/>
                </a:lnTo>
                <a:lnTo>
                  <a:pt x="14" y="103"/>
                </a:lnTo>
                <a:lnTo>
                  <a:pt x="21" y="103"/>
                </a:lnTo>
                <a:lnTo>
                  <a:pt x="62" y="103"/>
                </a:lnTo>
                <a:lnTo>
                  <a:pt x="104" y="103"/>
                </a:lnTo>
                <a:lnTo>
                  <a:pt x="104" y="62"/>
                </a:lnTo>
                <a:lnTo>
                  <a:pt x="83" y="62"/>
                </a:lnTo>
                <a:lnTo>
                  <a:pt x="83" y="35"/>
                </a:lnTo>
                <a:close/>
              </a:path>
            </a:pathLst>
          </a:custGeom>
          <a:solidFill>
            <a:srgbClr val="1DA3C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90" name="Freeform 1713">
            <a:extLst>
              <a:ext uri="{FF2B5EF4-FFF2-40B4-BE49-F238E27FC236}">
                <a16:creationId xmlns:a16="http://schemas.microsoft.com/office/drawing/2014/main" id="{3544B094-3F21-439E-B3DE-5A8C47E241E8}"/>
              </a:ext>
            </a:extLst>
          </p:cNvPr>
          <p:cNvSpPr>
            <a:spLocks/>
          </p:cNvSpPr>
          <p:nvPr/>
        </p:nvSpPr>
        <p:spPr bwMode="auto">
          <a:xfrm>
            <a:off x="17073563" y="4156075"/>
            <a:ext cx="187325" cy="207963"/>
          </a:xfrm>
          <a:custGeom>
            <a:avLst/>
            <a:gdLst>
              <a:gd name="T0" fmla="*/ 226814063 w 118"/>
              <a:gd name="T1" fmla="*/ 17641930 h 131"/>
              <a:gd name="T2" fmla="*/ 226814063 w 118"/>
              <a:gd name="T3" fmla="*/ 0 h 131"/>
              <a:gd name="T4" fmla="*/ 173891575 w 118"/>
              <a:gd name="T5" fmla="*/ 0 h 131"/>
              <a:gd name="T6" fmla="*/ 173891575 w 118"/>
              <a:gd name="T7" fmla="*/ 17641930 h 131"/>
              <a:gd name="T8" fmla="*/ 158770638 w 118"/>
              <a:gd name="T9" fmla="*/ 17641930 h 131"/>
              <a:gd name="T10" fmla="*/ 158770638 w 118"/>
              <a:gd name="T11" fmla="*/ 52924202 h 131"/>
              <a:gd name="T12" fmla="*/ 123488450 w 118"/>
              <a:gd name="T13" fmla="*/ 52924202 h 131"/>
              <a:gd name="T14" fmla="*/ 123488450 w 118"/>
              <a:gd name="T15" fmla="*/ 103327448 h 131"/>
              <a:gd name="T16" fmla="*/ 35282188 w 118"/>
              <a:gd name="T17" fmla="*/ 103327448 h 131"/>
              <a:gd name="T18" fmla="*/ 35282188 w 118"/>
              <a:gd name="T19" fmla="*/ 156250063 h 131"/>
              <a:gd name="T20" fmla="*/ 0 w 118"/>
              <a:gd name="T21" fmla="*/ 156250063 h 131"/>
              <a:gd name="T22" fmla="*/ 0 w 118"/>
              <a:gd name="T23" fmla="*/ 259577512 h 131"/>
              <a:gd name="T24" fmla="*/ 35282188 w 118"/>
              <a:gd name="T25" fmla="*/ 259577512 h 131"/>
              <a:gd name="T26" fmla="*/ 35282188 w 118"/>
              <a:gd name="T27" fmla="*/ 330142056 h 131"/>
              <a:gd name="T28" fmla="*/ 244455950 w 118"/>
              <a:gd name="T29" fmla="*/ 330142056 h 131"/>
              <a:gd name="T30" fmla="*/ 244455950 w 118"/>
              <a:gd name="T31" fmla="*/ 156250063 h 131"/>
              <a:gd name="T32" fmla="*/ 262096250 w 118"/>
              <a:gd name="T33" fmla="*/ 156250063 h 131"/>
              <a:gd name="T34" fmla="*/ 262096250 w 118"/>
              <a:gd name="T35" fmla="*/ 120967791 h 131"/>
              <a:gd name="T36" fmla="*/ 297378438 w 118"/>
              <a:gd name="T37" fmla="*/ 120967791 h 131"/>
              <a:gd name="T38" fmla="*/ 297378438 w 118"/>
              <a:gd name="T39" fmla="*/ 17641930 h 131"/>
              <a:gd name="T40" fmla="*/ 226814063 w 118"/>
              <a:gd name="T41" fmla="*/ 17641930 h 131"/>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0" t="0" r="r" b="b"/>
            <a:pathLst>
              <a:path w="118" h="131">
                <a:moveTo>
                  <a:pt x="90" y="7"/>
                </a:moveTo>
                <a:lnTo>
                  <a:pt x="90" y="0"/>
                </a:lnTo>
                <a:lnTo>
                  <a:pt x="69" y="0"/>
                </a:lnTo>
                <a:lnTo>
                  <a:pt x="69" y="7"/>
                </a:lnTo>
                <a:lnTo>
                  <a:pt x="63" y="7"/>
                </a:lnTo>
                <a:lnTo>
                  <a:pt x="63" y="21"/>
                </a:lnTo>
                <a:lnTo>
                  <a:pt x="49" y="21"/>
                </a:lnTo>
                <a:lnTo>
                  <a:pt x="49" y="41"/>
                </a:lnTo>
                <a:lnTo>
                  <a:pt x="14" y="41"/>
                </a:lnTo>
                <a:lnTo>
                  <a:pt x="14" y="62"/>
                </a:lnTo>
                <a:lnTo>
                  <a:pt x="0" y="62"/>
                </a:lnTo>
                <a:lnTo>
                  <a:pt x="0" y="103"/>
                </a:lnTo>
                <a:lnTo>
                  <a:pt x="14" y="103"/>
                </a:lnTo>
                <a:lnTo>
                  <a:pt x="14" y="131"/>
                </a:lnTo>
                <a:lnTo>
                  <a:pt x="97" y="131"/>
                </a:lnTo>
                <a:lnTo>
                  <a:pt x="97" y="62"/>
                </a:lnTo>
                <a:lnTo>
                  <a:pt x="104" y="62"/>
                </a:lnTo>
                <a:lnTo>
                  <a:pt x="104" y="48"/>
                </a:lnTo>
                <a:lnTo>
                  <a:pt x="118" y="48"/>
                </a:lnTo>
                <a:lnTo>
                  <a:pt x="118" y="7"/>
                </a:lnTo>
                <a:lnTo>
                  <a:pt x="90" y="7"/>
                </a:lnTo>
                <a:close/>
              </a:path>
            </a:pathLst>
          </a:custGeom>
          <a:solidFill>
            <a:srgbClr val="1DA3C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391" name="Freeform 1714">
            <a:extLst>
              <a:ext uri="{FF2B5EF4-FFF2-40B4-BE49-F238E27FC236}">
                <a16:creationId xmlns:a16="http://schemas.microsoft.com/office/drawing/2014/main" id="{1F364959-74B8-40B2-A376-62F05509C09A}"/>
              </a:ext>
            </a:extLst>
          </p:cNvPr>
          <p:cNvSpPr>
            <a:spLocks/>
          </p:cNvSpPr>
          <p:nvPr/>
        </p:nvSpPr>
        <p:spPr bwMode="auto">
          <a:xfrm>
            <a:off x="16717963" y="4084638"/>
            <a:ext cx="479425" cy="211137"/>
          </a:xfrm>
          <a:custGeom>
            <a:avLst/>
            <a:gdLst>
              <a:gd name="T0" fmla="*/ 645451247 w 175"/>
              <a:gd name="T1" fmla="*/ 436091134 h 77"/>
              <a:gd name="T2" fmla="*/ 7506426 w 175"/>
              <a:gd name="T3" fmla="*/ 0 h 77"/>
              <a:gd name="T4" fmla="*/ 0 w 175"/>
              <a:gd name="T5" fmla="*/ 67668037 h 77"/>
              <a:gd name="T6" fmla="*/ 645451247 w 175"/>
              <a:gd name="T7" fmla="*/ 578948622 h 77"/>
              <a:gd name="T8" fmla="*/ 1313419032 w 175"/>
              <a:gd name="T9" fmla="*/ 82708121 h 77"/>
              <a:gd name="T10" fmla="*/ 1305912606 w 175"/>
              <a:gd name="T11" fmla="*/ 15037342 h 77"/>
              <a:gd name="T12" fmla="*/ 645451247 w 175"/>
              <a:gd name="T13" fmla="*/ 436091134 h 77"/>
              <a:gd name="T14" fmla="*/ 0 60000 65536"/>
              <a:gd name="T15" fmla="*/ 0 60000 65536"/>
              <a:gd name="T16" fmla="*/ 0 60000 65536"/>
              <a:gd name="T17" fmla="*/ 0 60000 65536"/>
              <a:gd name="T18" fmla="*/ 0 60000 65536"/>
              <a:gd name="T19" fmla="*/ 0 60000 65536"/>
              <a:gd name="T20" fmla="*/ 0 60000 65536"/>
            </a:gdLst>
            <a:ahLst/>
            <a:cxnLst>
              <a:cxn ang="T14">
                <a:pos x="T0" y="T1"/>
              </a:cxn>
              <a:cxn ang="T15">
                <a:pos x="T2" y="T3"/>
              </a:cxn>
              <a:cxn ang="T16">
                <a:pos x="T4" y="T5"/>
              </a:cxn>
              <a:cxn ang="T17">
                <a:pos x="T6" y="T7"/>
              </a:cxn>
              <a:cxn ang="T18">
                <a:pos x="T8" y="T9"/>
              </a:cxn>
              <a:cxn ang="T19">
                <a:pos x="T10" y="T11"/>
              </a:cxn>
              <a:cxn ang="T20">
                <a:pos x="T12" y="T13"/>
              </a:cxn>
            </a:cxnLst>
            <a:rect l="0" t="0" r="r" b="b"/>
            <a:pathLst>
              <a:path w="175" h="77">
                <a:moveTo>
                  <a:pt x="86" y="58"/>
                </a:moveTo>
                <a:cubicBezTo>
                  <a:pt x="43" y="58"/>
                  <a:pt x="7" y="32"/>
                  <a:pt x="1" y="0"/>
                </a:cubicBezTo>
                <a:cubicBezTo>
                  <a:pt x="1" y="3"/>
                  <a:pt x="0" y="6"/>
                  <a:pt x="0" y="9"/>
                </a:cubicBezTo>
                <a:cubicBezTo>
                  <a:pt x="0" y="47"/>
                  <a:pt x="39" y="77"/>
                  <a:pt x="86" y="77"/>
                </a:cubicBezTo>
                <a:cubicBezTo>
                  <a:pt x="133" y="77"/>
                  <a:pt x="175" y="49"/>
                  <a:pt x="175" y="11"/>
                </a:cubicBezTo>
                <a:cubicBezTo>
                  <a:pt x="175" y="8"/>
                  <a:pt x="174" y="5"/>
                  <a:pt x="174" y="2"/>
                </a:cubicBezTo>
                <a:cubicBezTo>
                  <a:pt x="168" y="35"/>
                  <a:pt x="129" y="58"/>
                  <a:pt x="86" y="58"/>
                </a:cubicBezTo>
                <a:close/>
              </a:path>
            </a:pathLst>
          </a:custGeom>
          <a:solidFill>
            <a:srgbClr val="0B8BA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6"/>
                                        </p:tgtEl>
                                        <p:attrNameLst>
                                          <p:attrName>style.visibility</p:attrName>
                                        </p:attrNameLst>
                                      </p:cBhvr>
                                      <p:to>
                                        <p:strVal val="visible"/>
                                      </p:to>
                                    </p:set>
                                    <p:anim calcmode="lin" valueType="num">
                                      <p:cBhvr>
                                        <p:cTn id="7" dur="500" fill="hold"/>
                                        <p:tgtEl>
                                          <p:spTgt spid="66"/>
                                        </p:tgtEl>
                                        <p:attrNameLst>
                                          <p:attrName>ppt_w</p:attrName>
                                        </p:attrNameLst>
                                      </p:cBhvr>
                                      <p:tavLst>
                                        <p:tav tm="0">
                                          <p:val>
                                            <p:fltVal val="0"/>
                                          </p:val>
                                        </p:tav>
                                        <p:tav tm="100000">
                                          <p:val>
                                            <p:strVal val="#ppt_w"/>
                                          </p:val>
                                        </p:tav>
                                      </p:tavLst>
                                    </p:anim>
                                    <p:anim calcmode="lin" valueType="num">
                                      <p:cBhvr>
                                        <p:cTn id="8" dur="500" fill="hold"/>
                                        <p:tgtEl>
                                          <p:spTgt spid="66"/>
                                        </p:tgtEl>
                                        <p:attrNameLst>
                                          <p:attrName>ppt_h</p:attrName>
                                        </p:attrNameLst>
                                      </p:cBhvr>
                                      <p:tavLst>
                                        <p:tav tm="0">
                                          <p:val>
                                            <p:fltVal val="0"/>
                                          </p:val>
                                        </p:tav>
                                        <p:tav tm="100000">
                                          <p:val>
                                            <p:strVal val="#ppt_h"/>
                                          </p:val>
                                        </p:tav>
                                      </p:tavLst>
                                    </p:anim>
                                    <p:animEffect transition="in" filter="fade">
                                      <p:cBhvr>
                                        <p:cTn id="9" dur="500"/>
                                        <p:tgtEl>
                                          <p:spTgt spid="66"/>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65"/>
                                        </p:tgtEl>
                                        <p:attrNameLst>
                                          <p:attrName>style.visibility</p:attrName>
                                        </p:attrNameLst>
                                      </p:cBhvr>
                                      <p:to>
                                        <p:strVal val="visible"/>
                                      </p:to>
                                    </p:set>
                                    <p:anim calcmode="lin" valueType="num">
                                      <p:cBhvr>
                                        <p:cTn id="12" dur="500" fill="hold"/>
                                        <p:tgtEl>
                                          <p:spTgt spid="65"/>
                                        </p:tgtEl>
                                        <p:attrNameLst>
                                          <p:attrName>ppt_w</p:attrName>
                                        </p:attrNameLst>
                                      </p:cBhvr>
                                      <p:tavLst>
                                        <p:tav tm="0">
                                          <p:val>
                                            <p:fltVal val="0"/>
                                          </p:val>
                                        </p:tav>
                                        <p:tav tm="100000">
                                          <p:val>
                                            <p:strVal val="#ppt_w"/>
                                          </p:val>
                                        </p:tav>
                                      </p:tavLst>
                                    </p:anim>
                                    <p:anim calcmode="lin" valueType="num">
                                      <p:cBhvr>
                                        <p:cTn id="13" dur="500" fill="hold"/>
                                        <p:tgtEl>
                                          <p:spTgt spid="65"/>
                                        </p:tgtEl>
                                        <p:attrNameLst>
                                          <p:attrName>ppt_h</p:attrName>
                                        </p:attrNameLst>
                                      </p:cBhvr>
                                      <p:tavLst>
                                        <p:tav tm="0">
                                          <p:val>
                                            <p:fltVal val="0"/>
                                          </p:val>
                                        </p:tav>
                                        <p:tav tm="100000">
                                          <p:val>
                                            <p:strVal val="#ppt_h"/>
                                          </p:val>
                                        </p:tav>
                                      </p:tavLst>
                                    </p:anim>
                                    <p:animEffect transition="in" filter="fade">
                                      <p:cBhvr>
                                        <p:cTn id="14" dur="500"/>
                                        <p:tgtEl>
                                          <p:spTgt spid="65"/>
                                        </p:tgtEl>
                                      </p:cBhvr>
                                    </p:animEffect>
                                  </p:childTnLst>
                                </p:cTn>
                              </p:par>
                              <p:par>
                                <p:cTn id="15" presetID="53" presetClass="entr" presetSubtype="16" fill="hold" nodeType="withEffect">
                                  <p:stCondLst>
                                    <p:cond delay="0"/>
                                  </p:stCondLst>
                                  <p:childTnLst>
                                    <p:set>
                                      <p:cBhvr>
                                        <p:cTn id="16" dur="1" fill="hold">
                                          <p:stCondLst>
                                            <p:cond delay="0"/>
                                          </p:stCondLst>
                                        </p:cTn>
                                        <p:tgtEl>
                                          <p:spTgt spid="67"/>
                                        </p:tgtEl>
                                        <p:attrNameLst>
                                          <p:attrName>style.visibility</p:attrName>
                                        </p:attrNameLst>
                                      </p:cBhvr>
                                      <p:to>
                                        <p:strVal val="visible"/>
                                      </p:to>
                                    </p:set>
                                    <p:anim calcmode="lin" valueType="num">
                                      <p:cBhvr>
                                        <p:cTn id="17" dur="500" fill="hold"/>
                                        <p:tgtEl>
                                          <p:spTgt spid="67"/>
                                        </p:tgtEl>
                                        <p:attrNameLst>
                                          <p:attrName>ppt_w</p:attrName>
                                        </p:attrNameLst>
                                      </p:cBhvr>
                                      <p:tavLst>
                                        <p:tav tm="0">
                                          <p:val>
                                            <p:fltVal val="0"/>
                                          </p:val>
                                        </p:tav>
                                        <p:tav tm="100000">
                                          <p:val>
                                            <p:strVal val="#ppt_w"/>
                                          </p:val>
                                        </p:tav>
                                      </p:tavLst>
                                    </p:anim>
                                    <p:anim calcmode="lin" valueType="num">
                                      <p:cBhvr>
                                        <p:cTn id="18" dur="500" fill="hold"/>
                                        <p:tgtEl>
                                          <p:spTgt spid="67"/>
                                        </p:tgtEl>
                                        <p:attrNameLst>
                                          <p:attrName>ppt_h</p:attrName>
                                        </p:attrNameLst>
                                      </p:cBhvr>
                                      <p:tavLst>
                                        <p:tav tm="0">
                                          <p:val>
                                            <p:fltVal val="0"/>
                                          </p:val>
                                        </p:tav>
                                        <p:tav tm="100000">
                                          <p:val>
                                            <p:strVal val="#ppt_h"/>
                                          </p:val>
                                        </p:tav>
                                      </p:tavLst>
                                    </p:anim>
                                    <p:animEffect transition="in" filter="fade">
                                      <p:cBhvr>
                                        <p:cTn id="19" dur="500"/>
                                        <p:tgtEl>
                                          <p:spTgt spid="67"/>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childTnLst>
                                    <p:set>
                                      <p:cBhvr>
                                        <p:cTn id="23" dur="1" fill="hold">
                                          <p:stCondLst>
                                            <p:cond delay="0"/>
                                          </p:stCondLst>
                                        </p:cTn>
                                        <p:tgtEl>
                                          <p:spTgt spid="6"/>
                                        </p:tgtEl>
                                        <p:attrNameLst>
                                          <p:attrName>style.visibility</p:attrName>
                                        </p:attrNameLst>
                                      </p:cBhvr>
                                      <p:to>
                                        <p:strVal val="visible"/>
                                      </p:to>
                                    </p:set>
                                    <p:anim calcmode="lin" valueType="num">
                                      <p:cBhvr additive="base">
                                        <p:cTn id="24" dur="500" fill="hold"/>
                                        <p:tgtEl>
                                          <p:spTgt spid="6"/>
                                        </p:tgtEl>
                                        <p:attrNameLst>
                                          <p:attrName>ppt_x</p:attrName>
                                        </p:attrNameLst>
                                      </p:cBhvr>
                                      <p:tavLst>
                                        <p:tav tm="0">
                                          <p:val>
                                            <p:strVal val="#ppt_x"/>
                                          </p:val>
                                        </p:tav>
                                        <p:tav tm="100000">
                                          <p:val>
                                            <p:strVal val="#ppt_x"/>
                                          </p:val>
                                        </p:tav>
                                      </p:tavLst>
                                    </p:anim>
                                    <p:anim calcmode="lin" valueType="num">
                                      <p:cBhvr additive="base">
                                        <p:cTn id="25"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37" presetClass="entr" presetSubtype="0" fill="hold" grpId="0" nodeType="clickEffect">
                                  <p:stCondLst>
                                    <p:cond delay="0"/>
                                  </p:stCondLst>
                                  <p:childTnLst>
                                    <p:set>
                                      <p:cBhvr>
                                        <p:cTn id="29" dur="1" fill="hold">
                                          <p:stCondLst>
                                            <p:cond delay="0"/>
                                          </p:stCondLst>
                                        </p:cTn>
                                        <p:tgtEl>
                                          <p:spTgt spid="72"/>
                                        </p:tgtEl>
                                        <p:attrNameLst>
                                          <p:attrName>style.visibility</p:attrName>
                                        </p:attrNameLst>
                                      </p:cBhvr>
                                      <p:to>
                                        <p:strVal val="visible"/>
                                      </p:to>
                                    </p:set>
                                    <p:animEffect transition="in" filter="fade">
                                      <p:cBhvr>
                                        <p:cTn id="30" dur="1000"/>
                                        <p:tgtEl>
                                          <p:spTgt spid="72"/>
                                        </p:tgtEl>
                                      </p:cBhvr>
                                    </p:animEffect>
                                    <p:anim calcmode="lin" valueType="num">
                                      <p:cBhvr>
                                        <p:cTn id="31" dur="1000" fill="hold"/>
                                        <p:tgtEl>
                                          <p:spTgt spid="72"/>
                                        </p:tgtEl>
                                        <p:attrNameLst>
                                          <p:attrName>ppt_x</p:attrName>
                                        </p:attrNameLst>
                                      </p:cBhvr>
                                      <p:tavLst>
                                        <p:tav tm="0">
                                          <p:val>
                                            <p:strVal val="#ppt_x"/>
                                          </p:val>
                                        </p:tav>
                                        <p:tav tm="100000">
                                          <p:val>
                                            <p:strVal val="#ppt_x"/>
                                          </p:val>
                                        </p:tav>
                                      </p:tavLst>
                                    </p:anim>
                                    <p:anim calcmode="lin" valueType="num">
                                      <p:cBhvr>
                                        <p:cTn id="32" dur="900" decel="100000" fill="hold"/>
                                        <p:tgtEl>
                                          <p:spTgt spid="72"/>
                                        </p:tgtEl>
                                        <p:attrNameLst>
                                          <p:attrName>ppt_y</p:attrName>
                                        </p:attrNameLst>
                                      </p:cBhvr>
                                      <p:tavLst>
                                        <p:tav tm="0">
                                          <p:val>
                                            <p:strVal val="#ppt_y+1"/>
                                          </p:val>
                                        </p:tav>
                                        <p:tav tm="100000">
                                          <p:val>
                                            <p:strVal val="#ppt_y-.03"/>
                                          </p:val>
                                        </p:tav>
                                      </p:tavLst>
                                    </p:anim>
                                    <p:anim calcmode="lin" valueType="num">
                                      <p:cBhvr>
                                        <p:cTn id="33" dur="100" accel="100000" fill="hold">
                                          <p:stCondLst>
                                            <p:cond delay="900"/>
                                          </p:stCondLst>
                                        </p:cTn>
                                        <p:tgtEl>
                                          <p:spTgt spid="72"/>
                                        </p:tgtEl>
                                        <p:attrNameLst>
                                          <p:attrName>ppt_y</p:attrName>
                                        </p:attrNameLst>
                                      </p:cBhvr>
                                      <p:tavLst>
                                        <p:tav tm="0">
                                          <p:val>
                                            <p:strVal val="#ppt_y-.03"/>
                                          </p:val>
                                        </p:tav>
                                        <p:tav tm="100000">
                                          <p:val>
                                            <p:strVal val="#ppt_y"/>
                                          </p:val>
                                        </p:tav>
                                      </p:tavLst>
                                    </p:anim>
                                  </p:childTnLst>
                                </p:cTn>
                              </p:par>
                              <p:par>
                                <p:cTn id="34" presetID="37" presetClass="entr" presetSubtype="0" fill="hold" grpId="0" nodeType="withEffect">
                                  <p:stCondLst>
                                    <p:cond delay="0"/>
                                  </p:stCondLst>
                                  <p:childTnLst>
                                    <p:set>
                                      <p:cBhvr>
                                        <p:cTn id="35" dur="1" fill="hold">
                                          <p:stCondLst>
                                            <p:cond delay="0"/>
                                          </p:stCondLst>
                                        </p:cTn>
                                        <p:tgtEl>
                                          <p:spTgt spid="73"/>
                                        </p:tgtEl>
                                        <p:attrNameLst>
                                          <p:attrName>style.visibility</p:attrName>
                                        </p:attrNameLst>
                                      </p:cBhvr>
                                      <p:to>
                                        <p:strVal val="visible"/>
                                      </p:to>
                                    </p:set>
                                    <p:animEffect transition="in" filter="fade">
                                      <p:cBhvr>
                                        <p:cTn id="36" dur="1000"/>
                                        <p:tgtEl>
                                          <p:spTgt spid="73"/>
                                        </p:tgtEl>
                                      </p:cBhvr>
                                    </p:animEffect>
                                    <p:anim calcmode="lin" valueType="num">
                                      <p:cBhvr>
                                        <p:cTn id="37" dur="1000" fill="hold"/>
                                        <p:tgtEl>
                                          <p:spTgt spid="73"/>
                                        </p:tgtEl>
                                        <p:attrNameLst>
                                          <p:attrName>ppt_x</p:attrName>
                                        </p:attrNameLst>
                                      </p:cBhvr>
                                      <p:tavLst>
                                        <p:tav tm="0">
                                          <p:val>
                                            <p:strVal val="#ppt_x"/>
                                          </p:val>
                                        </p:tav>
                                        <p:tav tm="100000">
                                          <p:val>
                                            <p:strVal val="#ppt_x"/>
                                          </p:val>
                                        </p:tav>
                                      </p:tavLst>
                                    </p:anim>
                                    <p:anim calcmode="lin" valueType="num">
                                      <p:cBhvr>
                                        <p:cTn id="38" dur="900" decel="100000" fill="hold"/>
                                        <p:tgtEl>
                                          <p:spTgt spid="73"/>
                                        </p:tgtEl>
                                        <p:attrNameLst>
                                          <p:attrName>ppt_y</p:attrName>
                                        </p:attrNameLst>
                                      </p:cBhvr>
                                      <p:tavLst>
                                        <p:tav tm="0">
                                          <p:val>
                                            <p:strVal val="#ppt_y+1"/>
                                          </p:val>
                                        </p:tav>
                                        <p:tav tm="100000">
                                          <p:val>
                                            <p:strVal val="#ppt_y-.03"/>
                                          </p:val>
                                        </p:tav>
                                      </p:tavLst>
                                    </p:anim>
                                    <p:anim calcmode="lin" valueType="num">
                                      <p:cBhvr>
                                        <p:cTn id="39" dur="100" accel="100000" fill="hold">
                                          <p:stCondLst>
                                            <p:cond delay="900"/>
                                          </p:stCondLst>
                                        </p:cTn>
                                        <p:tgtEl>
                                          <p:spTgt spid="73"/>
                                        </p:tgtEl>
                                        <p:attrNameLst>
                                          <p:attrName>ppt_y</p:attrName>
                                        </p:attrNameLst>
                                      </p:cBhvr>
                                      <p:tavLst>
                                        <p:tav tm="0">
                                          <p:val>
                                            <p:strVal val="#ppt_y-.03"/>
                                          </p:val>
                                        </p:tav>
                                        <p:tav tm="100000">
                                          <p:val>
                                            <p:strVal val="#ppt_y"/>
                                          </p:val>
                                        </p:tav>
                                      </p:tavLst>
                                    </p:anim>
                                  </p:childTnLst>
                                </p:cTn>
                              </p:par>
                              <p:par>
                                <p:cTn id="40" presetID="37" presetClass="entr" presetSubtype="0" fill="hold" grpId="0" nodeType="withEffect">
                                  <p:stCondLst>
                                    <p:cond delay="0"/>
                                  </p:stCondLst>
                                  <p:childTnLst>
                                    <p:set>
                                      <p:cBhvr>
                                        <p:cTn id="41" dur="1" fill="hold">
                                          <p:stCondLst>
                                            <p:cond delay="0"/>
                                          </p:stCondLst>
                                        </p:cTn>
                                        <p:tgtEl>
                                          <p:spTgt spid="74"/>
                                        </p:tgtEl>
                                        <p:attrNameLst>
                                          <p:attrName>style.visibility</p:attrName>
                                        </p:attrNameLst>
                                      </p:cBhvr>
                                      <p:to>
                                        <p:strVal val="visible"/>
                                      </p:to>
                                    </p:set>
                                    <p:animEffect transition="in" filter="fade">
                                      <p:cBhvr>
                                        <p:cTn id="42" dur="1000"/>
                                        <p:tgtEl>
                                          <p:spTgt spid="74"/>
                                        </p:tgtEl>
                                      </p:cBhvr>
                                    </p:animEffect>
                                    <p:anim calcmode="lin" valueType="num">
                                      <p:cBhvr>
                                        <p:cTn id="43" dur="1000" fill="hold"/>
                                        <p:tgtEl>
                                          <p:spTgt spid="74"/>
                                        </p:tgtEl>
                                        <p:attrNameLst>
                                          <p:attrName>ppt_x</p:attrName>
                                        </p:attrNameLst>
                                      </p:cBhvr>
                                      <p:tavLst>
                                        <p:tav tm="0">
                                          <p:val>
                                            <p:strVal val="#ppt_x"/>
                                          </p:val>
                                        </p:tav>
                                        <p:tav tm="100000">
                                          <p:val>
                                            <p:strVal val="#ppt_x"/>
                                          </p:val>
                                        </p:tav>
                                      </p:tavLst>
                                    </p:anim>
                                    <p:anim calcmode="lin" valueType="num">
                                      <p:cBhvr>
                                        <p:cTn id="44" dur="900" decel="100000" fill="hold"/>
                                        <p:tgtEl>
                                          <p:spTgt spid="74"/>
                                        </p:tgtEl>
                                        <p:attrNameLst>
                                          <p:attrName>ppt_y</p:attrName>
                                        </p:attrNameLst>
                                      </p:cBhvr>
                                      <p:tavLst>
                                        <p:tav tm="0">
                                          <p:val>
                                            <p:strVal val="#ppt_y+1"/>
                                          </p:val>
                                        </p:tav>
                                        <p:tav tm="100000">
                                          <p:val>
                                            <p:strVal val="#ppt_y-.03"/>
                                          </p:val>
                                        </p:tav>
                                      </p:tavLst>
                                    </p:anim>
                                    <p:anim calcmode="lin" valueType="num">
                                      <p:cBhvr>
                                        <p:cTn id="45" dur="100" accel="100000" fill="hold">
                                          <p:stCondLst>
                                            <p:cond delay="900"/>
                                          </p:stCondLst>
                                        </p:cTn>
                                        <p:tgtEl>
                                          <p:spTgt spid="74"/>
                                        </p:tgtEl>
                                        <p:attrNameLst>
                                          <p:attrName>ppt_y</p:attrName>
                                        </p:attrNameLst>
                                      </p:cBhvr>
                                      <p:tavLst>
                                        <p:tav tm="0">
                                          <p:val>
                                            <p:strVal val="#ppt_y-.03"/>
                                          </p:val>
                                        </p:tav>
                                        <p:tav tm="100000">
                                          <p:val>
                                            <p:strVal val="#ppt_y"/>
                                          </p:val>
                                        </p:tav>
                                      </p:tavLst>
                                    </p:anim>
                                  </p:childTnLst>
                                </p:cTn>
                              </p:par>
                              <p:par>
                                <p:cTn id="46" presetID="37" presetClass="entr" presetSubtype="0" fill="hold" grpId="0" nodeType="withEffect">
                                  <p:stCondLst>
                                    <p:cond delay="0"/>
                                  </p:stCondLst>
                                  <p:childTnLst>
                                    <p:set>
                                      <p:cBhvr>
                                        <p:cTn id="47" dur="1" fill="hold">
                                          <p:stCondLst>
                                            <p:cond delay="0"/>
                                          </p:stCondLst>
                                        </p:cTn>
                                        <p:tgtEl>
                                          <p:spTgt spid="75"/>
                                        </p:tgtEl>
                                        <p:attrNameLst>
                                          <p:attrName>style.visibility</p:attrName>
                                        </p:attrNameLst>
                                      </p:cBhvr>
                                      <p:to>
                                        <p:strVal val="visible"/>
                                      </p:to>
                                    </p:set>
                                    <p:animEffect transition="in" filter="fade">
                                      <p:cBhvr>
                                        <p:cTn id="48" dur="1000"/>
                                        <p:tgtEl>
                                          <p:spTgt spid="75"/>
                                        </p:tgtEl>
                                      </p:cBhvr>
                                    </p:animEffect>
                                    <p:anim calcmode="lin" valueType="num">
                                      <p:cBhvr>
                                        <p:cTn id="49" dur="1000" fill="hold"/>
                                        <p:tgtEl>
                                          <p:spTgt spid="75"/>
                                        </p:tgtEl>
                                        <p:attrNameLst>
                                          <p:attrName>ppt_x</p:attrName>
                                        </p:attrNameLst>
                                      </p:cBhvr>
                                      <p:tavLst>
                                        <p:tav tm="0">
                                          <p:val>
                                            <p:strVal val="#ppt_x"/>
                                          </p:val>
                                        </p:tav>
                                        <p:tav tm="100000">
                                          <p:val>
                                            <p:strVal val="#ppt_x"/>
                                          </p:val>
                                        </p:tav>
                                      </p:tavLst>
                                    </p:anim>
                                    <p:anim calcmode="lin" valueType="num">
                                      <p:cBhvr>
                                        <p:cTn id="50" dur="900" decel="100000" fill="hold"/>
                                        <p:tgtEl>
                                          <p:spTgt spid="75"/>
                                        </p:tgtEl>
                                        <p:attrNameLst>
                                          <p:attrName>ppt_y</p:attrName>
                                        </p:attrNameLst>
                                      </p:cBhvr>
                                      <p:tavLst>
                                        <p:tav tm="0">
                                          <p:val>
                                            <p:strVal val="#ppt_y+1"/>
                                          </p:val>
                                        </p:tav>
                                        <p:tav tm="100000">
                                          <p:val>
                                            <p:strVal val="#ppt_y-.03"/>
                                          </p:val>
                                        </p:tav>
                                      </p:tavLst>
                                    </p:anim>
                                    <p:anim calcmode="lin" valueType="num">
                                      <p:cBhvr>
                                        <p:cTn id="51" dur="100" accel="100000" fill="hold">
                                          <p:stCondLst>
                                            <p:cond delay="900"/>
                                          </p:stCondLst>
                                        </p:cTn>
                                        <p:tgtEl>
                                          <p:spTgt spid="75"/>
                                        </p:tgtEl>
                                        <p:attrNameLst>
                                          <p:attrName>ppt_y</p:attrName>
                                        </p:attrNameLst>
                                      </p:cBhvr>
                                      <p:tavLst>
                                        <p:tav tm="0">
                                          <p:val>
                                            <p:strVal val="#ppt_y-.03"/>
                                          </p:val>
                                        </p:tav>
                                        <p:tav tm="100000">
                                          <p:val>
                                            <p:strVal val="#ppt_y"/>
                                          </p:val>
                                        </p:tav>
                                      </p:tavLst>
                                    </p:anim>
                                  </p:childTnLst>
                                </p:cTn>
                              </p:par>
                              <p:par>
                                <p:cTn id="52" presetID="37" presetClass="entr" presetSubtype="0" fill="hold" grpId="0" nodeType="withEffect">
                                  <p:stCondLst>
                                    <p:cond delay="0"/>
                                  </p:stCondLst>
                                  <p:childTnLst>
                                    <p:set>
                                      <p:cBhvr>
                                        <p:cTn id="53" dur="1" fill="hold">
                                          <p:stCondLst>
                                            <p:cond delay="0"/>
                                          </p:stCondLst>
                                        </p:cTn>
                                        <p:tgtEl>
                                          <p:spTgt spid="77"/>
                                        </p:tgtEl>
                                        <p:attrNameLst>
                                          <p:attrName>style.visibility</p:attrName>
                                        </p:attrNameLst>
                                      </p:cBhvr>
                                      <p:to>
                                        <p:strVal val="visible"/>
                                      </p:to>
                                    </p:set>
                                    <p:animEffect transition="in" filter="fade">
                                      <p:cBhvr>
                                        <p:cTn id="54" dur="1000"/>
                                        <p:tgtEl>
                                          <p:spTgt spid="77"/>
                                        </p:tgtEl>
                                      </p:cBhvr>
                                    </p:animEffect>
                                    <p:anim calcmode="lin" valueType="num">
                                      <p:cBhvr>
                                        <p:cTn id="55" dur="1000" fill="hold"/>
                                        <p:tgtEl>
                                          <p:spTgt spid="77"/>
                                        </p:tgtEl>
                                        <p:attrNameLst>
                                          <p:attrName>ppt_x</p:attrName>
                                        </p:attrNameLst>
                                      </p:cBhvr>
                                      <p:tavLst>
                                        <p:tav tm="0">
                                          <p:val>
                                            <p:strVal val="#ppt_x"/>
                                          </p:val>
                                        </p:tav>
                                        <p:tav tm="100000">
                                          <p:val>
                                            <p:strVal val="#ppt_x"/>
                                          </p:val>
                                        </p:tav>
                                      </p:tavLst>
                                    </p:anim>
                                    <p:anim calcmode="lin" valueType="num">
                                      <p:cBhvr>
                                        <p:cTn id="56" dur="900" decel="100000" fill="hold"/>
                                        <p:tgtEl>
                                          <p:spTgt spid="77"/>
                                        </p:tgtEl>
                                        <p:attrNameLst>
                                          <p:attrName>ppt_y</p:attrName>
                                        </p:attrNameLst>
                                      </p:cBhvr>
                                      <p:tavLst>
                                        <p:tav tm="0">
                                          <p:val>
                                            <p:strVal val="#ppt_y+1"/>
                                          </p:val>
                                        </p:tav>
                                        <p:tav tm="100000">
                                          <p:val>
                                            <p:strVal val="#ppt_y-.03"/>
                                          </p:val>
                                        </p:tav>
                                      </p:tavLst>
                                    </p:anim>
                                    <p:anim calcmode="lin" valueType="num">
                                      <p:cBhvr>
                                        <p:cTn id="57" dur="100" accel="100000" fill="hold">
                                          <p:stCondLst>
                                            <p:cond delay="900"/>
                                          </p:stCondLst>
                                        </p:cTn>
                                        <p:tgtEl>
                                          <p:spTgt spid="77"/>
                                        </p:tgtEl>
                                        <p:attrNameLst>
                                          <p:attrName>ppt_y</p:attrName>
                                        </p:attrNameLst>
                                      </p:cBhvr>
                                      <p:tavLst>
                                        <p:tav tm="0">
                                          <p:val>
                                            <p:strVal val="#ppt_y-.03"/>
                                          </p:val>
                                        </p:tav>
                                        <p:tav tm="100000">
                                          <p:val>
                                            <p:strVal val="#ppt_y"/>
                                          </p:val>
                                        </p:tav>
                                      </p:tavLst>
                                    </p:anim>
                                  </p:childTnLst>
                                </p:cTn>
                              </p:par>
                              <p:par>
                                <p:cTn id="58" presetID="37" presetClass="entr" presetSubtype="0" fill="hold" grpId="0" nodeType="withEffect">
                                  <p:stCondLst>
                                    <p:cond delay="0"/>
                                  </p:stCondLst>
                                  <p:childTnLst>
                                    <p:set>
                                      <p:cBhvr>
                                        <p:cTn id="59" dur="1" fill="hold">
                                          <p:stCondLst>
                                            <p:cond delay="0"/>
                                          </p:stCondLst>
                                        </p:cTn>
                                        <p:tgtEl>
                                          <p:spTgt spid="78"/>
                                        </p:tgtEl>
                                        <p:attrNameLst>
                                          <p:attrName>style.visibility</p:attrName>
                                        </p:attrNameLst>
                                      </p:cBhvr>
                                      <p:to>
                                        <p:strVal val="visible"/>
                                      </p:to>
                                    </p:set>
                                    <p:animEffect transition="in" filter="fade">
                                      <p:cBhvr>
                                        <p:cTn id="60" dur="1000"/>
                                        <p:tgtEl>
                                          <p:spTgt spid="78"/>
                                        </p:tgtEl>
                                      </p:cBhvr>
                                    </p:animEffect>
                                    <p:anim calcmode="lin" valueType="num">
                                      <p:cBhvr>
                                        <p:cTn id="61" dur="1000" fill="hold"/>
                                        <p:tgtEl>
                                          <p:spTgt spid="78"/>
                                        </p:tgtEl>
                                        <p:attrNameLst>
                                          <p:attrName>ppt_x</p:attrName>
                                        </p:attrNameLst>
                                      </p:cBhvr>
                                      <p:tavLst>
                                        <p:tav tm="0">
                                          <p:val>
                                            <p:strVal val="#ppt_x"/>
                                          </p:val>
                                        </p:tav>
                                        <p:tav tm="100000">
                                          <p:val>
                                            <p:strVal val="#ppt_x"/>
                                          </p:val>
                                        </p:tav>
                                      </p:tavLst>
                                    </p:anim>
                                    <p:anim calcmode="lin" valueType="num">
                                      <p:cBhvr>
                                        <p:cTn id="62" dur="900" decel="100000" fill="hold"/>
                                        <p:tgtEl>
                                          <p:spTgt spid="78"/>
                                        </p:tgtEl>
                                        <p:attrNameLst>
                                          <p:attrName>ppt_y</p:attrName>
                                        </p:attrNameLst>
                                      </p:cBhvr>
                                      <p:tavLst>
                                        <p:tav tm="0">
                                          <p:val>
                                            <p:strVal val="#ppt_y+1"/>
                                          </p:val>
                                        </p:tav>
                                        <p:tav tm="100000">
                                          <p:val>
                                            <p:strVal val="#ppt_y-.03"/>
                                          </p:val>
                                        </p:tav>
                                      </p:tavLst>
                                    </p:anim>
                                    <p:anim calcmode="lin" valueType="num">
                                      <p:cBhvr>
                                        <p:cTn id="63" dur="100" accel="100000" fill="hold">
                                          <p:stCondLst>
                                            <p:cond delay="900"/>
                                          </p:stCondLst>
                                        </p:cTn>
                                        <p:tgtEl>
                                          <p:spTgt spid="78"/>
                                        </p:tgtEl>
                                        <p:attrNameLst>
                                          <p:attrName>ppt_y</p:attrName>
                                        </p:attrNameLst>
                                      </p:cBhvr>
                                      <p:tavLst>
                                        <p:tav tm="0">
                                          <p:val>
                                            <p:strVal val="#ppt_y-.03"/>
                                          </p:val>
                                        </p:tav>
                                        <p:tav tm="100000">
                                          <p:val>
                                            <p:strVal val="#ppt_y"/>
                                          </p:val>
                                        </p:tav>
                                      </p:tavLst>
                                    </p:anim>
                                  </p:childTnLst>
                                </p:cTn>
                              </p:par>
                              <p:par>
                                <p:cTn id="64" presetID="37" presetClass="entr" presetSubtype="0" fill="hold" grpId="0" nodeType="withEffect">
                                  <p:stCondLst>
                                    <p:cond delay="0"/>
                                  </p:stCondLst>
                                  <p:childTnLst>
                                    <p:set>
                                      <p:cBhvr>
                                        <p:cTn id="65" dur="1" fill="hold">
                                          <p:stCondLst>
                                            <p:cond delay="0"/>
                                          </p:stCondLst>
                                        </p:cTn>
                                        <p:tgtEl>
                                          <p:spTgt spid="79"/>
                                        </p:tgtEl>
                                        <p:attrNameLst>
                                          <p:attrName>style.visibility</p:attrName>
                                        </p:attrNameLst>
                                      </p:cBhvr>
                                      <p:to>
                                        <p:strVal val="visible"/>
                                      </p:to>
                                    </p:set>
                                    <p:animEffect transition="in" filter="fade">
                                      <p:cBhvr>
                                        <p:cTn id="66" dur="1000"/>
                                        <p:tgtEl>
                                          <p:spTgt spid="79"/>
                                        </p:tgtEl>
                                      </p:cBhvr>
                                    </p:animEffect>
                                    <p:anim calcmode="lin" valueType="num">
                                      <p:cBhvr>
                                        <p:cTn id="67" dur="1000" fill="hold"/>
                                        <p:tgtEl>
                                          <p:spTgt spid="79"/>
                                        </p:tgtEl>
                                        <p:attrNameLst>
                                          <p:attrName>ppt_x</p:attrName>
                                        </p:attrNameLst>
                                      </p:cBhvr>
                                      <p:tavLst>
                                        <p:tav tm="0">
                                          <p:val>
                                            <p:strVal val="#ppt_x"/>
                                          </p:val>
                                        </p:tav>
                                        <p:tav tm="100000">
                                          <p:val>
                                            <p:strVal val="#ppt_x"/>
                                          </p:val>
                                        </p:tav>
                                      </p:tavLst>
                                    </p:anim>
                                    <p:anim calcmode="lin" valueType="num">
                                      <p:cBhvr>
                                        <p:cTn id="68" dur="900" decel="100000" fill="hold"/>
                                        <p:tgtEl>
                                          <p:spTgt spid="79"/>
                                        </p:tgtEl>
                                        <p:attrNameLst>
                                          <p:attrName>ppt_y</p:attrName>
                                        </p:attrNameLst>
                                      </p:cBhvr>
                                      <p:tavLst>
                                        <p:tav tm="0">
                                          <p:val>
                                            <p:strVal val="#ppt_y+1"/>
                                          </p:val>
                                        </p:tav>
                                        <p:tav tm="100000">
                                          <p:val>
                                            <p:strVal val="#ppt_y-.03"/>
                                          </p:val>
                                        </p:tav>
                                      </p:tavLst>
                                    </p:anim>
                                    <p:anim calcmode="lin" valueType="num">
                                      <p:cBhvr>
                                        <p:cTn id="69" dur="100" accel="100000" fill="hold">
                                          <p:stCondLst>
                                            <p:cond delay="900"/>
                                          </p:stCondLst>
                                        </p:cTn>
                                        <p:tgtEl>
                                          <p:spTgt spid="79"/>
                                        </p:tgtEl>
                                        <p:attrNameLst>
                                          <p:attrName>ppt_y</p:attrName>
                                        </p:attrNameLst>
                                      </p:cBhvr>
                                      <p:tavLst>
                                        <p:tav tm="0">
                                          <p:val>
                                            <p:strVal val="#ppt_y-.03"/>
                                          </p:val>
                                        </p:tav>
                                        <p:tav tm="100000">
                                          <p:val>
                                            <p:strVal val="#ppt_y"/>
                                          </p:val>
                                        </p:tav>
                                      </p:tavLst>
                                    </p:anim>
                                  </p:childTnLst>
                                </p:cTn>
                              </p:par>
                              <p:par>
                                <p:cTn id="70" presetID="37" presetClass="entr" presetSubtype="0" fill="hold" grpId="0" nodeType="withEffect">
                                  <p:stCondLst>
                                    <p:cond delay="0"/>
                                  </p:stCondLst>
                                  <p:childTnLst>
                                    <p:set>
                                      <p:cBhvr>
                                        <p:cTn id="71" dur="1" fill="hold">
                                          <p:stCondLst>
                                            <p:cond delay="0"/>
                                          </p:stCondLst>
                                        </p:cTn>
                                        <p:tgtEl>
                                          <p:spTgt spid="80"/>
                                        </p:tgtEl>
                                        <p:attrNameLst>
                                          <p:attrName>style.visibility</p:attrName>
                                        </p:attrNameLst>
                                      </p:cBhvr>
                                      <p:to>
                                        <p:strVal val="visible"/>
                                      </p:to>
                                    </p:set>
                                    <p:animEffect transition="in" filter="fade">
                                      <p:cBhvr>
                                        <p:cTn id="72" dur="1000"/>
                                        <p:tgtEl>
                                          <p:spTgt spid="80"/>
                                        </p:tgtEl>
                                      </p:cBhvr>
                                    </p:animEffect>
                                    <p:anim calcmode="lin" valueType="num">
                                      <p:cBhvr>
                                        <p:cTn id="73" dur="1000" fill="hold"/>
                                        <p:tgtEl>
                                          <p:spTgt spid="80"/>
                                        </p:tgtEl>
                                        <p:attrNameLst>
                                          <p:attrName>ppt_x</p:attrName>
                                        </p:attrNameLst>
                                      </p:cBhvr>
                                      <p:tavLst>
                                        <p:tav tm="0">
                                          <p:val>
                                            <p:strVal val="#ppt_x"/>
                                          </p:val>
                                        </p:tav>
                                        <p:tav tm="100000">
                                          <p:val>
                                            <p:strVal val="#ppt_x"/>
                                          </p:val>
                                        </p:tav>
                                      </p:tavLst>
                                    </p:anim>
                                    <p:anim calcmode="lin" valueType="num">
                                      <p:cBhvr>
                                        <p:cTn id="74" dur="900" decel="100000" fill="hold"/>
                                        <p:tgtEl>
                                          <p:spTgt spid="80"/>
                                        </p:tgtEl>
                                        <p:attrNameLst>
                                          <p:attrName>ppt_y</p:attrName>
                                        </p:attrNameLst>
                                      </p:cBhvr>
                                      <p:tavLst>
                                        <p:tav tm="0">
                                          <p:val>
                                            <p:strVal val="#ppt_y+1"/>
                                          </p:val>
                                        </p:tav>
                                        <p:tav tm="100000">
                                          <p:val>
                                            <p:strVal val="#ppt_y-.03"/>
                                          </p:val>
                                        </p:tav>
                                      </p:tavLst>
                                    </p:anim>
                                    <p:anim calcmode="lin" valueType="num">
                                      <p:cBhvr>
                                        <p:cTn id="75" dur="100" accel="100000" fill="hold">
                                          <p:stCondLst>
                                            <p:cond delay="900"/>
                                          </p:stCondLst>
                                        </p:cTn>
                                        <p:tgtEl>
                                          <p:spTgt spid="80"/>
                                        </p:tgtEl>
                                        <p:attrNameLst>
                                          <p:attrName>ppt_y</p:attrName>
                                        </p:attrNameLst>
                                      </p:cBhvr>
                                      <p:tavLst>
                                        <p:tav tm="0">
                                          <p:val>
                                            <p:strVal val="#ppt_y-.03"/>
                                          </p:val>
                                        </p:tav>
                                        <p:tav tm="100000">
                                          <p:val>
                                            <p:strVal val="#ppt_y"/>
                                          </p:val>
                                        </p:tav>
                                      </p:tavLst>
                                    </p:anim>
                                  </p:childTnLst>
                                </p:cTn>
                              </p:par>
                              <p:par>
                                <p:cTn id="76" presetID="37" presetClass="entr" presetSubtype="0" fill="hold" grpId="0" nodeType="withEffect">
                                  <p:stCondLst>
                                    <p:cond delay="0"/>
                                  </p:stCondLst>
                                  <p:childTnLst>
                                    <p:set>
                                      <p:cBhvr>
                                        <p:cTn id="77" dur="1" fill="hold">
                                          <p:stCondLst>
                                            <p:cond delay="0"/>
                                          </p:stCondLst>
                                        </p:cTn>
                                        <p:tgtEl>
                                          <p:spTgt spid="81"/>
                                        </p:tgtEl>
                                        <p:attrNameLst>
                                          <p:attrName>style.visibility</p:attrName>
                                        </p:attrNameLst>
                                      </p:cBhvr>
                                      <p:to>
                                        <p:strVal val="visible"/>
                                      </p:to>
                                    </p:set>
                                    <p:animEffect transition="in" filter="fade">
                                      <p:cBhvr>
                                        <p:cTn id="78" dur="1000"/>
                                        <p:tgtEl>
                                          <p:spTgt spid="81"/>
                                        </p:tgtEl>
                                      </p:cBhvr>
                                    </p:animEffect>
                                    <p:anim calcmode="lin" valueType="num">
                                      <p:cBhvr>
                                        <p:cTn id="79" dur="1000" fill="hold"/>
                                        <p:tgtEl>
                                          <p:spTgt spid="81"/>
                                        </p:tgtEl>
                                        <p:attrNameLst>
                                          <p:attrName>ppt_x</p:attrName>
                                        </p:attrNameLst>
                                      </p:cBhvr>
                                      <p:tavLst>
                                        <p:tav tm="0">
                                          <p:val>
                                            <p:strVal val="#ppt_x"/>
                                          </p:val>
                                        </p:tav>
                                        <p:tav tm="100000">
                                          <p:val>
                                            <p:strVal val="#ppt_x"/>
                                          </p:val>
                                        </p:tav>
                                      </p:tavLst>
                                    </p:anim>
                                    <p:anim calcmode="lin" valueType="num">
                                      <p:cBhvr>
                                        <p:cTn id="80" dur="900" decel="100000" fill="hold"/>
                                        <p:tgtEl>
                                          <p:spTgt spid="81"/>
                                        </p:tgtEl>
                                        <p:attrNameLst>
                                          <p:attrName>ppt_y</p:attrName>
                                        </p:attrNameLst>
                                      </p:cBhvr>
                                      <p:tavLst>
                                        <p:tav tm="0">
                                          <p:val>
                                            <p:strVal val="#ppt_y+1"/>
                                          </p:val>
                                        </p:tav>
                                        <p:tav tm="100000">
                                          <p:val>
                                            <p:strVal val="#ppt_y-.03"/>
                                          </p:val>
                                        </p:tav>
                                      </p:tavLst>
                                    </p:anim>
                                    <p:anim calcmode="lin" valueType="num">
                                      <p:cBhvr>
                                        <p:cTn id="81" dur="100" accel="100000" fill="hold">
                                          <p:stCondLst>
                                            <p:cond delay="900"/>
                                          </p:stCondLst>
                                        </p:cTn>
                                        <p:tgtEl>
                                          <p:spTgt spid="81"/>
                                        </p:tgtEl>
                                        <p:attrNameLst>
                                          <p:attrName>ppt_y</p:attrName>
                                        </p:attrNameLst>
                                      </p:cBhvr>
                                      <p:tavLst>
                                        <p:tav tm="0">
                                          <p:val>
                                            <p:strVal val="#ppt_y-.03"/>
                                          </p:val>
                                        </p:tav>
                                        <p:tav tm="100000">
                                          <p:val>
                                            <p:strVal val="#ppt_y"/>
                                          </p:val>
                                        </p:tav>
                                      </p:tavLst>
                                    </p:anim>
                                  </p:childTnLst>
                                </p:cTn>
                              </p:par>
                              <p:par>
                                <p:cTn id="82" presetID="37" presetClass="entr" presetSubtype="0" fill="hold" grpId="0" nodeType="withEffect">
                                  <p:stCondLst>
                                    <p:cond delay="0"/>
                                  </p:stCondLst>
                                  <p:childTnLst>
                                    <p:set>
                                      <p:cBhvr>
                                        <p:cTn id="83" dur="1" fill="hold">
                                          <p:stCondLst>
                                            <p:cond delay="0"/>
                                          </p:stCondLst>
                                        </p:cTn>
                                        <p:tgtEl>
                                          <p:spTgt spid="82"/>
                                        </p:tgtEl>
                                        <p:attrNameLst>
                                          <p:attrName>style.visibility</p:attrName>
                                        </p:attrNameLst>
                                      </p:cBhvr>
                                      <p:to>
                                        <p:strVal val="visible"/>
                                      </p:to>
                                    </p:set>
                                    <p:animEffect transition="in" filter="fade">
                                      <p:cBhvr>
                                        <p:cTn id="84" dur="1000"/>
                                        <p:tgtEl>
                                          <p:spTgt spid="82"/>
                                        </p:tgtEl>
                                      </p:cBhvr>
                                    </p:animEffect>
                                    <p:anim calcmode="lin" valueType="num">
                                      <p:cBhvr>
                                        <p:cTn id="85" dur="1000" fill="hold"/>
                                        <p:tgtEl>
                                          <p:spTgt spid="82"/>
                                        </p:tgtEl>
                                        <p:attrNameLst>
                                          <p:attrName>ppt_x</p:attrName>
                                        </p:attrNameLst>
                                      </p:cBhvr>
                                      <p:tavLst>
                                        <p:tav tm="0">
                                          <p:val>
                                            <p:strVal val="#ppt_x"/>
                                          </p:val>
                                        </p:tav>
                                        <p:tav tm="100000">
                                          <p:val>
                                            <p:strVal val="#ppt_x"/>
                                          </p:val>
                                        </p:tav>
                                      </p:tavLst>
                                    </p:anim>
                                    <p:anim calcmode="lin" valueType="num">
                                      <p:cBhvr>
                                        <p:cTn id="86" dur="900" decel="100000" fill="hold"/>
                                        <p:tgtEl>
                                          <p:spTgt spid="82"/>
                                        </p:tgtEl>
                                        <p:attrNameLst>
                                          <p:attrName>ppt_y</p:attrName>
                                        </p:attrNameLst>
                                      </p:cBhvr>
                                      <p:tavLst>
                                        <p:tav tm="0">
                                          <p:val>
                                            <p:strVal val="#ppt_y+1"/>
                                          </p:val>
                                        </p:tav>
                                        <p:tav tm="100000">
                                          <p:val>
                                            <p:strVal val="#ppt_y-.03"/>
                                          </p:val>
                                        </p:tav>
                                      </p:tavLst>
                                    </p:anim>
                                    <p:anim calcmode="lin" valueType="num">
                                      <p:cBhvr>
                                        <p:cTn id="87" dur="100" accel="100000" fill="hold">
                                          <p:stCondLst>
                                            <p:cond delay="900"/>
                                          </p:stCondLst>
                                        </p:cTn>
                                        <p:tgtEl>
                                          <p:spTgt spid="82"/>
                                        </p:tgtEl>
                                        <p:attrNameLst>
                                          <p:attrName>ppt_y</p:attrName>
                                        </p:attrNameLst>
                                      </p:cBhvr>
                                      <p:tavLst>
                                        <p:tav tm="0">
                                          <p:val>
                                            <p:strVal val="#ppt_y-.03"/>
                                          </p:val>
                                        </p:tav>
                                        <p:tav tm="100000">
                                          <p:val>
                                            <p:strVal val="#ppt_y"/>
                                          </p:val>
                                        </p:tav>
                                      </p:tavLst>
                                    </p:anim>
                                  </p:childTnLst>
                                </p:cTn>
                              </p:par>
                              <p:par>
                                <p:cTn id="88" presetID="37" presetClass="entr" presetSubtype="0" fill="hold" grpId="0" nodeType="withEffect">
                                  <p:stCondLst>
                                    <p:cond delay="0"/>
                                  </p:stCondLst>
                                  <p:childTnLst>
                                    <p:set>
                                      <p:cBhvr>
                                        <p:cTn id="89" dur="1" fill="hold">
                                          <p:stCondLst>
                                            <p:cond delay="0"/>
                                          </p:stCondLst>
                                        </p:cTn>
                                        <p:tgtEl>
                                          <p:spTgt spid="83"/>
                                        </p:tgtEl>
                                        <p:attrNameLst>
                                          <p:attrName>style.visibility</p:attrName>
                                        </p:attrNameLst>
                                      </p:cBhvr>
                                      <p:to>
                                        <p:strVal val="visible"/>
                                      </p:to>
                                    </p:set>
                                    <p:animEffect transition="in" filter="fade">
                                      <p:cBhvr>
                                        <p:cTn id="90" dur="1000"/>
                                        <p:tgtEl>
                                          <p:spTgt spid="83"/>
                                        </p:tgtEl>
                                      </p:cBhvr>
                                    </p:animEffect>
                                    <p:anim calcmode="lin" valueType="num">
                                      <p:cBhvr>
                                        <p:cTn id="91" dur="1000" fill="hold"/>
                                        <p:tgtEl>
                                          <p:spTgt spid="83"/>
                                        </p:tgtEl>
                                        <p:attrNameLst>
                                          <p:attrName>ppt_x</p:attrName>
                                        </p:attrNameLst>
                                      </p:cBhvr>
                                      <p:tavLst>
                                        <p:tav tm="0">
                                          <p:val>
                                            <p:strVal val="#ppt_x"/>
                                          </p:val>
                                        </p:tav>
                                        <p:tav tm="100000">
                                          <p:val>
                                            <p:strVal val="#ppt_x"/>
                                          </p:val>
                                        </p:tav>
                                      </p:tavLst>
                                    </p:anim>
                                    <p:anim calcmode="lin" valueType="num">
                                      <p:cBhvr>
                                        <p:cTn id="92" dur="900" decel="100000" fill="hold"/>
                                        <p:tgtEl>
                                          <p:spTgt spid="83"/>
                                        </p:tgtEl>
                                        <p:attrNameLst>
                                          <p:attrName>ppt_y</p:attrName>
                                        </p:attrNameLst>
                                      </p:cBhvr>
                                      <p:tavLst>
                                        <p:tav tm="0">
                                          <p:val>
                                            <p:strVal val="#ppt_y+1"/>
                                          </p:val>
                                        </p:tav>
                                        <p:tav tm="100000">
                                          <p:val>
                                            <p:strVal val="#ppt_y-.03"/>
                                          </p:val>
                                        </p:tav>
                                      </p:tavLst>
                                    </p:anim>
                                    <p:anim calcmode="lin" valueType="num">
                                      <p:cBhvr>
                                        <p:cTn id="93" dur="100" accel="100000" fill="hold">
                                          <p:stCondLst>
                                            <p:cond delay="900"/>
                                          </p:stCondLst>
                                        </p:cTn>
                                        <p:tgtEl>
                                          <p:spTgt spid="83"/>
                                        </p:tgtEl>
                                        <p:attrNameLst>
                                          <p:attrName>ppt_y</p:attrName>
                                        </p:attrNameLst>
                                      </p:cBhvr>
                                      <p:tavLst>
                                        <p:tav tm="0">
                                          <p:val>
                                            <p:strVal val="#ppt_y-.03"/>
                                          </p:val>
                                        </p:tav>
                                        <p:tav tm="100000">
                                          <p:val>
                                            <p:strVal val="#ppt_y"/>
                                          </p:val>
                                        </p:tav>
                                      </p:tavLst>
                                    </p:anim>
                                  </p:childTnLst>
                                </p:cTn>
                              </p:par>
                              <p:par>
                                <p:cTn id="94" presetID="37" presetClass="entr" presetSubtype="0" fill="hold" grpId="0" nodeType="withEffect">
                                  <p:stCondLst>
                                    <p:cond delay="0"/>
                                  </p:stCondLst>
                                  <p:childTnLst>
                                    <p:set>
                                      <p:cBhvr>
                                        <p:cTn id="95" dur="1" fill="hold">
                                          <p:stCondLst>
                                            <p:cond delay="0"/>
                                          </p:stCondLst>
                                        </p:cTn>
                                        <p:tgtEl>
                                          <p:spTgt spid="84"/>
                                        </p:tgtEl>
                                        <p:attrNameLst>
                                          <p:attrName>style.visibility</p:attrName>
                                        </p:attrNameLst>
                                      </p:cBhvr>
                                      <p:to>
                                        <p:strVal val="visible"/>
                                      </p:to>
                                    </p:set>
                                    <p:animEffect transition="in" filter="fade">
                                      <p:cBhvr>
                                        <p:cTn id="96" dur="1000"/>
                                        <p:tgtEl>
                                          <p:spTgt spid="84"/>
                                        </p:tgtEl>
                                      </p:cBhvr>
                                    </p:animEffect>
                                    <p:anim calcmode="lin" valueType="num">
                                      <p:cBhvr>
                                        <p:cTn id="97" dur="1000" fill="hold"/>
                                        <p:tgtEl>
                                          <p:spTgt spid="84"/>
                                        </p:tgtEl>
                                        <p:attrNameLst>
                                          <p:attrName>ppt_x</p:attrName>
                                        </p:attrNameLst>
                                      </p:cBhvr>
                                      <p:tavLst>
                                        <p:tav tm="0">
                                          <p:val>
                                            <p:strVal val="#ppt_x"/>
                                          </p:val>
                                        </p:tav>
                                        <p:tav tm="100000">
                                          <p:val>
                                            <p:strVal val="#ppt_x"/>
                                          </p:val>
                                        </p:tav>
                                      </p:tavLst>
                                    </p:anim>
                                    <p:anim calcmode="lin" valueType="num">
                                      <p:cBhvr>
                                        <p:cTn id="98" dur="900" decel="100000" fill="hold"/>
                                        <p:tgtEl>
                                          <p:spTgt spid="84"/>
                                        </p:tgtEl>
                                        <p:attrNameLst>
                                          <p:attrName>ppt_y</p:attrName>
                                        </p:attrNameLst>
                                      </p:cBhvr>
                                      <p:tavLst>
                                        <p:tav tm="0">
                                          <p:val>
                                            <p:strVal val="#ppt_y+1"/>
                                          </p:val>
                                        </p:tav>
                                        <p:tav tm="100000">
                                          <p:val>
                                            <p:strVal val="#ppt_y-.03"/>
                                          </p:val>
                                        </p:tav>
                                      </p:tavLst>
                                    </p:anim>
                                    <p:anim calcmode="lin" valueType="num">
                                      <p:cBhvr>
                                        <p:cTn id="99" dur="100" accel="100000" fill="hold">
                                          <p:stCondLst>
                                            <p:cond delay="900"/>
                                          </p:stCondLst>
                                        </p:cTn>
                                        <p:tgtEl>
                                          <p:spTgt spid="84"/>
                                        </p:tgtEl>
                                        <p:attrNameLst>
                                          <p:attrName>ppt_y</p:attrName>
                                        </p:attrNameLst>
                                      </p:cBhvr>
                                      <p:tavLst>
                                        <p:tav tm="0">
                                          <p:val>
                                            <p:strVal val="#ppt_y-.03"/>
                                          </p:val>
                                        </p:tav>
                                        <p:tav tm="100000">
                                          <p:val>
                                            <p:strVal val="#ppt_y"/>
                                          </p:val>
                                        </p:tav>
                                      </p:tavLst>
                                    </p:anim>
                                  </p:childTnLst>
                                </p:cTn>
                              </p:par>
                              <p:par>
                                <p:cTn id="100" presetID="37" presetClass="entr" presetSubtype="0" fill="hold" grpId="0" nodeType="withEffect">
                                  <p:stCondLst>
                                    <p:cond delay="0"/>
                                  </p:stCondLst>
                                  <p:childTnLst>
                                    <p:set>
                                      <p:cBhvr>
                                        <p:cTn id="101" dur="1" fill="hold">
                                          <p:stCondLst>
                                            <p:cond delay="0"/>
                                          </p:stCondLst>
                                        </p:cTn>
                                        <p:tgtEl>
                                          <p:spTgt spid="9"/>
                                        </p:tgtEl>
                                        <p:attrNameLst>
                                          <p:attrName>style.visibility</p:attrName>
                                        </p:attrNameLst>
                                      </p:cBhvr>
                                      <p:to>
                                        <p:strVal val="visible"/>
                                      </p:to>
                                    </p:set>
                                    <p:animEffect transition="in" filter="fade">
                                      <p:cBhvr>
                                        <p:cTn id="102" dur="1000"/>
                                        <p:tgtEl>
                                          <p:spTgt spid="9"/>
                                        </p:tgtEl>
                                      </p:cBhvr>
                                    </p:animEffect>
                                    <p:anim calcmode="lin" valueType="num">
                                      <p:cBhvr>
                                        <p:cTn id="103" dur="1000" fill="hold"/>
                                        <p:tgtEl>
                                          <p:spTgt spid="9"/>
                                        </p:tgtEl>
                                        <p:attrNameLst>
                                          <p:attrName>ppt_x</p:attrName>
                                        </p:attrNameLst>
                                      </p:cBhvr>
                                      <p:tavLst>
                                        <p:tav tm="0">
                                          <p:val>
                                            <p:strVal val="#ppt_x"/>
                                          </p:val>
                                        </p:tav>
                                        <p:tav tm="100000">
                                          <p:val>
                                            <p:strVal val="#ppt_x"/>
                                          </p:val>
                                        </p:tav>
                                      </p:tavLst>
                                    </p:anim>
                                    <p:anim calcmode="lin" valueType="num">
                                      <p:cBhvr>
                                        <p:cTn id="104" dur="900" decel="100000" fill="hold"/>
                                        <p:tgtEl>
                                          <p:spTgt spid="9"/>
                                        </p:tgtEl>
                                        <p:attrNameLst>
                                          <p:attrName>ppt_y</p:attrName>
                                        </p:attrNameLst>
                                      </p:cBhvr>
                                      <p:tavLst>
                                        <p:tav tm="0">
                                          <p:val>
                                            <p:strVal val="#ppt_y+1"/>
                                          </p:val>
                                        </p:tav>
                                        <p:tav tm="100000">
                                          <p:val>
                                            <p:strVal val="#ppt_y-.03"/>
                                          </p:val>
                                        </p:tav>
                                      </p:tavLst>
                                    </p:anim>
                                    <p:anim calcmode="lin" valueType="num">
                                      <p:cBhvr>
                                        <p:cTn id="105" dur="100" accel="100000" fill="hold">
                                          <p:stCondLst>
                                            <p:cond delay="900"/>
                                          </p:stCondLst>
                                        </p:cTn>
                                        <p:tgtEl>
                                          <p:spTgt spid="9"/>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9" grpId="0">
        <p:bldAsOne/>
      </p:bldGraphic>
      <p:bldP spid="65" grpId="0"/>
      <p:bldP spid="66" grpId="0"/>
      <p:bldP spid="72" grpId="0"/>
      <p:bldP spid="73" grpId="0"/>
      <p:bldP spid="74" grpId="0"/>
      <p:bldP spid="75" grpId="0"/>
      <p:bldP spid="77" grpId="0"/>
      <p:bldP spid="78" grpId="0"/>
      <p:bldP spid="79" grpId="0"/>
      <p:bldP spid="80" grpId="0"/>
      <p:bldP spid="81" grpId="0"/>
      <p:bldP spid="82" grpId="0"/>
      <p:bldP spid="83" grpId="0"/>
      <p:bldP spid="84"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Title 4">
            <a:extLst>
              <a:ext uri="{FF2B5EF4-FFF2-40B4-BE49-F238E27FC236}">
                <a16:creationId xmlns:a16="http://schemas.microsoft.com/office/drawing/2014/main" id="{A8915D10-68F3-4BE0-BF4D-65806E4EECFB}"/>
              </a:ext>
            </a:extLst>
          </p:cNvPr>
          <p:cNvSpPr txBox="1">
            <a:spLocks/>
          </p:cNvSpPr>
          <p:nvPr/>
        </p:nvSpPr>
        <p:spPr bwMode="auto">
          <a:xfrm>
            <a:off x="933450" y="1200150"/>
            <a:ext cx="17610138"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460500">
              <a:defRPr>
                <a:solidFill>
                  <a:schemeClr val="tx1"/>
                </a:solidFill>
                <a:latin typeface="Calibri" panose="020F0502020204030204" pitchFamily="34" charset="0"/>
              </a:defRPr>
            </a:lvl1pPr>
            <a:lvl2pPr marL="742950" indent="-285750" defTabSz="1460500">
              <a:defRPr>
                <a:solidFill>
                  <a:schemeClr val="tx1"/>
                </a:solidFill>
                <a:latin typeface="Calibri" panose="020F0502020204030204" pitchFamily="34" charset="0"/>
              </a:defRPr>
            </a:lvl2pPr>
            <a:lvl3pPr marL="1143000" indent="-228600" defTabSz="1460500">
              <a:defRPr>
                <a:solidFill>
                  <a:schemeClr val="tx1"/>
                </a:solidFill>
                <a:latin typeface="Calibri" panose="020F0502020204030204" pitchFamily="34" charset="0"/>
              </a:defRPr>
            </a:lvl3pPr>
            <a:lvl4pPr marL="1600200" indent="-228600" defTabSz="1460500">
              <a:defRPr>
                <a:solidFill>
                  <a:schemeClr val="tx1"/>
                </a:solidFill>
                <a:latin typeface="Calibri" panose="020F0502020204030204" pitchFamily="34" charset="0"/>
              </a:defRPr>
            </a:lvl4pPr>
            <a:lvl5pPr marL="2057400" indent="-228600" defTabSz="1460500">
              <a:defRPr>
                <a:solidFill>
                  <a:schemeClr val="tx1"/>
                </a:solidFill>
                <a:latin typeface="Calibri" panose="020F0502020204030204" pitchFamily="34" charset="0"/>
              </a:defRPr>
            </a:lvl5pPr>
            <a:lvl6pPr marL="2514600" indent="-228600" defTabSz="1460500" eaLnBrk="0" fontAlgn="base" hangingPunct="0">
              <a:spcBef>
                <a:spcPct val="0"/>
              </a:spcBef>
              <a:spcAft>
                <a:spcPct val="0"/>
              </a:spcAft>
              <a:defRPr>
                <a:solidFill>
                  <a:schemeClr val="tx1"/>
                </a:solidFill>
                <a:latin typeface="Calibri" panose="020F0502020204030204" pitchFamily="34" charset="0"/>
              </a:defRPr>
            </a:lvl6pPr>
            <a:lvl7pPr marL="2971800" indent="-228600" defTabSz="1460500" eaLnBrk="0" fontAlgn="base" hangingPunct="0">
              <a:spcBef>
                <a:spcPct val="0"/>
              </a:spcBef>
              <a:spcAft>
                <a:spcPct val="0"/>
              </a:spcAft>
              <a:defRPr>
                <a:solidFill>
                  <a:schemeClr val="tx1"/>
                </a:solidFill>
                <a:latin typeface="Calibri" panose="020F0502020204030204" pitchFamily="34" charset="0"/>
              </a:defRPr>
            </a:lvl7pPr>
            <a:lvl8pPr marL="3429000" indent="-228600" defTabSz="1460500" eaLnBrk="0" fontAlgn="base" hangingPunct="0">
              <a:spcBef>
                <a:spcPct val="0"/>
              </a:spcBef>
              <a:spcAft>
                <a:spcPct val="0"/>
              </a:spcAft>
              <a:defRPr>
                <a:solidFill>
                  <a:schemeClr val="tx1"/>
                </a:solidFill>
                <a:latin typeface="Calibri" panose="020F0502020204030204" pitchFamily="34" charset="0"/>
              </a:defRPr>
            </a:lvl8pPr>
            <a:lvl9pPr marL="3886200" indent="-228600" defTabSz="14605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lnSpc>
                <a:spcPct val="90000"/>
              </a:lnSpc>
            </a:pPr>
            <a:r>
              <a:rPr lang="en-US" altLang="en-US" sz="6000">
                <a:latin typeface="Montserrat SemiBold" pitchFamily="50" charset="0"/>
              </a:rPr>
              <a:t>Title Here</a:t>
            </a:r>
          </a:p>
        </p:txBody>
      </p:sp>
      <p:sp>
        <p:nvSpPr>
          <p:cNvPr id="49" name="Text Placeholder 5">
            <a:extLst>
              <a:ext uri="{FF2B5EF4-FFF2-40B4-BE49-F238E27FC236}">
                <a16:creationId xmlns:a16="http://schemas.microsoft.com/office/drawing/2014/main" id="{A0D15ACC-39E6-4B58-8628-F12E550832D6}"/>
              </a:ext>
            </a:extLst>
          </p:cNvPr>
          <p:cNvSpPr txBox="1">
            <a:spLocks/>
          </p:cNvSpPr>
          <p:nvPr/>
        </p:nvSpPr>
        <p:spPr>
          <a:xfrm>
            <a:off x="6837363" y="868363"/>
            <a:ext cx="5802312" cy="317500"/>
          </a:xfrm>
          <a:prstGeom prst="rect">
            <a:avLst/>
          </a:prstGeom>
        </p:spPr>
        <p:txBody>
          <a:bodyPr/>
          <a:lstStyle>
            <a:lvl1pPr marL="365189" indent="-365189" algn="l" defTabSz="1460754" rtl="0" eaLnBrk="1" latinLnBrk="0" hangingPunct="1">
              <a:lnSpc>
                <a:spcPct val="90000"/>
              </a:lnSpc>
              <a:spcBef>
                <a:spcPts val="1598"/>
              </a:spcBef>
              <a:buFont typeface="Arial" panose="020B0604020202020204" pitchFamily="34" charset="0"/>
              <a:buChar char="•"/>
              <a:defRPr sz="4473" kern="1200">
                <a:solidFill>
                  <a:schemeClr val="tx1"/>
                </a:solidFill>
                <a:latin typeface="+mn-lt"/>
                <a:ea typeface="+mn-ea"/>
                <a:cs typeface="+mn-cs"/>
              </a:defRPr>
            </a:lvl1pPr>
            <a:lvl2pPr marL="1095566" indent="-365189" algn="l" defTabSz="1460754" rtl="0" eaLnBrk="1" latinLnBrk="0" hangingPunct="1">
              <a:lnSpc>
                <a:spcPct val="90000"/>
              </a:lnSpc>
              <a:spcBef>
                <a:spcPts val="799"/>
              </a:spcBef>
              <a:buFont typeface="Arial" panose="020B0604020202020204" pitchFamily="34" charset="0"/>
              <a:buChar char="•"/>
              <a:defRPr sz="3834" kern="1200">
                <a:solidFill>
                  <a:schemeClr val="tx1"/>
                </a:solidFill>
                <a:latin typeface="+mn-lt"/>
                <a:ea typeface="+mn-ea"/>
                <a:cs typeface="+mn-cs"/>
              </a:defRPr>
            </a:lvl2pPr>
            <a:lvl3pPr marL="1825943" indent="-365189" algn="l" defTabSz="1460754" rtl="0" eaLnBrk="1" latinLnBrk="0" hangingPunct="1">
              <a:lnSpc>
                <a:spcPct val="90000"/>
              </a:lnSpc>
              <a:spcBef>
                <a:spcPts val="799"/>
              </a:spcBef>
              <a:buFont typeface="Arial" panose="020B0604020202020204" pitchFamily="34" charset="0"/>
              <a:buChar char="•"/>
              <a:defRPr sz="3195" kern="1200">
                <a:solidFill>
                  <a:schemeClr val="tx1"/>
                </a:solidFill>
                <a:latin typeface="+mn-lt"/>
                <a:ea typeface="+mn-ea"/>
                <a:cs typeface="+mn-cs"/>
              </a:defRPr>
            </a:lvl3pPr>
            <a:lvl4pPr marL="2556320"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4pPr>
            <a:lvl5pPr marL="3286697"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5pPr>
            <a:lvl6pPr marL="4017074"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6pPr>
            <a:lvl7pPr marL="4747451"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7pPr>
            <a:lvl8pPr marL="5477828"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8pPr>
            <a:lvl9pPr marL="6208205"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9pPr>
          </a:lstStyle>
          <a:p>
            <a:pPr marL="0" indent="0" algn="ctr" fontAlgn="auto">
              <a:spcAft>
                <a:spcPts val="0"/>
              </a:spcAft>
              <a:buFont typeface="Arial" panose="020B0604020202020204" pitchFamily="34" charset="0"/>
              <a:buNone/>
              <a:defRPr/>
            </a:pPr>
            <a:r>
              <a:rPr lang="en-US" sz="2000" spc="300" dirty="0">
                <a:solidFill>
                  <a:schemeClr val="tx1">
                    <a:lumMod val="50000"/>
                    <a:lumOff val="50000"/>
                  </a:schemeClr>
                </a:solidFill>
                <a:latin typeface="Montserrat" panose="00000500000000000000" pitchFamily="2" charset="0"/>
              </a:rPr>
              <a:t>Your Text Here</a:t>
            </a:r>
          </a:p>
          <a:p>
            <a:pPr marL="0" indent="0" algn="ctr" fontAlgn="auto">
              <a:spcAft>
                <a:spcPts val="0"/>
              </a:spcAft>
              <a:buFont typeface="Arial" panose="020B0604020202020204" pitchFamily="34" charset="0"/>
              <a:buNone/>
              <a:defRPr/>
            </a:pPr>
            <a:endParaRPr lang="en-US" sz="2000" spc="300" dirty="0">
              <a:solidFill>
                <a:schemeClr val="tx1">
                  <a:lumMod val="50000"/>
                  <a:lumOff val="50000"/>
                </a:schemeClr>
              </a:solidFill>
              <a:latin typeface="Montserrat" panose="00000500000000000000" pitchFamily="2" charset="0"/>
            </a:endParaRPr>
          </a:p>
        </p:txBody>
      </p:sp>
      <p:grpSp>
        <p:nvGrpSpPr>
          <p:cNvPr id="50" name="Group 49">
            <a:extLst>
              <a:ext uri="{FF2B5EF4-FFF2-40B4-BE49-F238E27FC236}">
                <a16:creationId xmlns:a16="http://schemas.microsoft.com/office/drawing/2014/main" id="{00E756FF-896A-42E3-AF7C-558730B0E65D}"/>
              </a:ext>
            </a:extLst>
          </p:cNvPr>
          <p:cNvGrpSpPr>
            <a:grpSpLocks/>
          </p:cNvGrpSpPr>
          <p:nvPr/>
        </p:nvGrpSpPr>
        <p:grpSpPr bwMode="auto">
          <a:xfrm>
            <a:off x="9172575" y="2165350"/>
            <a:ext cx="1131888" cy="209550"/>
            <a:chOff x="1110190" y="3155259"/>
            <a:chExt cx="1133316" cy="209373"/>
          </a:xfrm>
        </p:grpSpPr>
        <p:sp>
          <p:nvSpPr>
            <p:cNvPr id="51" name="Freeform 5">
              <a:extLst>
                <a:ext uri="{FF2B5EF4-FFF2-40B4-BE49-F238E27FC236}">
                  <a16:creationId xmlns:a16="http://schemas.microsoft.com/office/drawing/2014/main" id="{C94CAAF4-7D6C-43DB-A30F-EF09220E9DD5}"/>
                </a:ext>
              </a:extLst>
            </p:cNvPr>
            <p:cNvSpPr>
              <a:spLocks/>
            </p:cNvSpPr>
            <p:nvPr/>
          </p:nvSpPr>
          <p:spPr bwMode="auto">
            <a:xfrm>
              <a:off x="1110190" y="3155259"/>
              <a:ext cx="201867" cy="209373"/>
            </a:xfrm>
            <a:prstGeom prst="ellipse">
              <a:avLst/>
            </a:prstGeom>
            <a:solidFill>
              <a:schemeClr val="bg1">
                <a:lumMod val="95000"/>
              </a:schemeClr>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52" name="Freeform 5">
              <a:extLst>
                <a:ext uri="{FF2B5EF4-FFF2-40B4-BE49-F238E27FC236}">
                  <a16:creationId xmlns:a16="http://schemas.microsoft.com/office/drawing/2014/main" id="{C5B7BCD0-A6DF-433B-B8F9-43AA47151FB7}"/>
                </a:ext>
              </a:extLst>
            </p:cNvPr>
            <p:cNvSpPr>
              <a:spLocks/>
            </p:cNvSpPr>
            <p:nvPr/>
          </p:nvSpPr>
          <p:spPr bwMode="auto">
            <a:xfrm>
              <a:off x="1418554" y="3155259"/>
              <a:ext cx="201867" cy="209373"/>
            </a:xfrm>
            <a:prstGeom prst="ellipse">
              <a:avLst/>
            </a:prstGeom>
            <a:solidFill>
              <a:schemeClr val="bg1">
                <a:lumMod val="85000"/>
                <a:alpha val="98000"/>
              </a:schemeClr>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53" name="Freeform 5">
              <a:extLst>
                <a:ext uri="{FF2B5EF4-FFF2-40B4-BE49-F238E27FC236}">
                  <a16:creationId xmlns:a16="http://schemas.microsoft.com/office/drawing/2014/main" id="{CEDCA5B8-F760-46DB-833F-C613015CBFE1}"/>
                </a:ext>
              </a:extLst>
            </p:cNvPr>
            <p:cNvSpPr>
              <a:spLocks/>
            </p:cNvSpPr>
            <p:nvPr/>
          </p:nvSpPr>
          <p:spPr bwMode="auto">
            <a:xfrm>
              <a:off x="1726917" y="3155259"/>
              <a:ext cx="201867" cy="209373"/>
            </a:xfrm>
            <a:prstGeom prst="ellipse">
              <a:avLst/>
            </a:prstGeom>
            <a:solidFill>
              <a:schemeClr val="accent1">
                <a:alpha val="50000"/>
              </a:schemeClr>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54" name="Freeform 5">
              <a:extLst>
                <a:ext uri="{FF2B5EF4-FFF2-40B4-BE49-F238E27FC236}">
                  <a16:creationId xmlns:a16="http://schemas.microsoft.com/office/drawing/2014/main" id="{7A9DF52D-B674-4AB3-A2D9-8189E68D4E7E}"/>
                </a:ext>
              </a:extLst>
            </p:cNvPr>
            <p:cNvSpPr>
              <a:spLocks/>
            </p:cNvSpPr>
            <p:nvPr/>
          </p:nvSpPr>
          <p:spPr bwMode="auto">
            <a:xfrm>
              <a:off x="2041639" y="3155259"/>
              <a:ext cx="201867" cy="209373"/>
            </a:xfrm>
            <a:prstGeom prst="ellipse">
              <a:avLst/>
            </a:prstGeom>
            <a:solidFill>
              <a:schemeClr val="accent2"/>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grpSp>
      <p:sp>
        <p:nvSpPr>
          <p:cNvPr id="55" name="Rectangle 54">
            <a:extLst>
              <a:ext uri="{FF2B5EF4-FFF2-40B4-BE49-F238E27FC236}">
                <a16:creationId xmlns:a16="http://schemas.microsoft.com/office/drawing/2014/main" id="{3A9330B9-56AC-457E-AFD0-1ECB4920F224}"/>
              </a:ext>
            </a:extLst>
          </p:cNvPr>
          <p:cNvSpPr>
            <a:spLocks noChangeArrowheads="1"/>
          </p:cNvSpPr>
          <p:nvPr/>
        </p:nvSpPr>
        <p:spPr bwMode="auto">
          <a:xfrm>
            <a:off x="1519238" y="7837488"/>
            <a:ext cx="3406775" cy="50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lnSpc>
                <a:spcPct val="120000"/>
              </a:lnSpc>
            </a:pPr>
            <a:r>
              <a:rPr lang="en-US" altLang="en-US" sz="2400">
                <a:latin typeface="Montserrat SemiBold" pitchFamily="50" charset="0"/>
                <a:cs typeface="Segoe UI" panose="020B0502040204020203" pitchFamily="34" charset="0"/>
              </a:rPr>
              <a:t>Your Title Here</a:t>
            </a:r>
          </a:p>
        </p:txBody>
      </p:sp>
      <p:sp>
        <p:nvSpPr>
          <p:cNvPr id="56" name="Rectangle 55">
            <a:extLst>
              <a:ext uri="{FF2B5EF4-FFF2-40B4-BE49-F238E27FC236}">
                <a16:creationId xmlns:a16="http://schemas.microsoft.com/office/drawing/2014/main" id="{43BCF43D-D62F-4B83-9148-42042AEE2437}"/>
              </a:ext>
            </a:extLst>
          </p:cNvPr>
          <p:cNvSpPr/>
          <p:nvPr/>
        </p:nvSpPr>
        <p:spPr>
          <a:xfrm>
            <a:off x="1550988" y="8283575"/>
            <a:ext cx="3343275" cy="977900"/>
          </a:xfrm>
          <a:prstGeom prst="rect">
            <a:avLst/>
          </a:prstGeom>
        </p:spPr>
        <p:txBody>
          <a:bodyPr>
            <a:spAutoFit/>
          </a:bodyPr>
          <a:lstStyle/>
          <a:p>
            <a:pPr algn="ct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Vestibulum neque elit, Class aptent taciti sociosqu ad litora torquent per conubia nostra</a:t>
            </a:r>
            <a:r>
              <a:rPr lang="en-US" sz="1600" dirty="0">
                <a:solidFill>
                  <a:schemeClr val="bg1">
                    <a:lumMod val="65000"/>
                  </a:schemeClr>
                </a:solidFill>
                <a:latin typeface="Montserrat" panose="00000500000000000000" pitchFamily="2" charset="0"/>
                <a:cs typeface="Segoe UI Light" panose="020B0502040204020203" pitchFamily="34" charset="0"/>
              </a:rPr>
              <a:t>.</a:t>
            </a:r>
          </a:p>
        </p:txBody>
      </p:sp>
      <p:sp>
        <p:nvSpPr>
          <p:cNvPr id="57" name="Rectangle 56">
            <a:extLst>
              <a:ext uri="{FF2B5EF4-FFF2-40B4-BE49-F238E27FC236}">
                <a16:creationId xmlns:a16="http://schemas.microsoft.com/office/drawing/2014/main" id="{E9DB3407-5CF6-465E-9DBE-3593DF63E88B}"/>
              </a:ext>
            </a:extLst>
          </p:cNvPr>
          <p:cNvSpPr>
            <a:spLocks noChangeArrowheads="1"/>
          </p:cNvSpPr>
          <p:nvPr/>
        </p:nvSpPr>
        <p:spPr bwMode="auto">
          <a:xfrm>
            <a:off x="5824538" y="7834313"/>
            <a:ext cx="3406775" cy="50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lnSpc>
                <a:spcPct val="120000"/>
              </a:lnSpc>
            </a:pPr>
            <a:r>
              <a:rPr lang="en-US" altLang="en-US" sz="2400">
                <a:latin typeface="Montserrat SemiBold" pitchFamily="50" charset="0"/>
                <a:cs typeface="Segoe UI" panose="020B0502040204020203" pitchFamily="34" charset="0"/>
              </a:rPr>
              <a:t>Your Title Here</a:t>
            </a:r>
          </a:p>
        </p:txBody>
      </p:sp>
      <p:sp>
        <p:nvSpPr>
          <p:cNvPr id="58" name="Rectangle 57">
            <a:extLst>
              <a:ext uri="{FF2B5EF4-FFF2-40B4-BE49-F238E27FC236}">
                <a16:creationId xmlns:a16="http://schemas.microsoft.com/office/drawing/2014/main" id="{2665AE75-4FC7-4826-B4EB-3DAA8FCC4CEA}"/>
              </a:ext>
            </a:extLst>
          </p:cNvPr>
          <p:cNvSpPr/>
          <p:nvPr/>
        </p:nvSpPr>
        <p:spPr>
          <a:xfrm>
            <a:off x="5856288" y="8280400"/>
            <a:ext cx="3343275" cy="979488"/>
          </a:xfrm>
          <a:prstGeom prst="rect">
            <a:avLst/>
          </a:prstGeom>
        </p:spPr>
        <p:txBody>
          <a:bodyPr>
            <a:spAutoFit/>
          </a:bodyPr>
          <a:lstStyle/>
          <a:p>
            <a:pPr algn="ct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Vestibulum neque elit, Class aptent taciti sociosqu ad litora torquent per conubia nostra</a:t>
            </a:r>
            <a:r>
              <a:rPr lang="en-US" sz="1600" dirty="0">
                <a:solidFill>
                  <a:schemeClr val="bg1">
                    <a:lumMod val="65000"/>
                  </a:schemeClr>
                </a:solidFill>
                <a:latin typeface="Montserrat" panose="00000500000000000000" pitchFamily="2" charset="0"/>
                <a:cs typeface="Segoe UI Light" panose="020B0502040204020203" pitchFamily="34" charset="0"/>
              </a:rPr>
              <a:t>.</a:t>
            </a:r>
          </a:p>
        </p:txBody>
      </p:sp>
      <p:sp>
        <p:nvSpPr>
          <p:cNvPr id="59" name="Rectangle 58">
            <a:extLst>
              <a:ext uri="{FF2B5EF4-FFF2-40B4-BE49-F238E27FC236}">
                <a16:creationId xmlns:a16="http://schemas.microsoft.com/office/drawing/2014/main" id="{F5DDB641-0613-45F7-80E6-4D34C93E861C}"/>
              </a:ext>
            </a:extLst>
          </p:cNvPr>
          <p:cNvSpPr>
            <a:spLocks noChangeArrowheads="1"/>
          </p:cNvSpPr>
          <p:nvPr/>
        </p:nvSpPr>
        <p:spPr bwMode="auto">
          <a:xfrm>
            <a:off x="10240963" y="7832725"/>
            <a:ext cx="3406775" cy="50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lnSpc>
                <a:spcPct val="120000"/>
              </a:lnSpc>
            </a:pPr>
            <a:r>
              <a:rPr lang="en-US" altLang="en-US" sz="2400">
                <a:latin typeface="Montserrat SemiBold" pitchFamily="50" charset="0"/>
                <a:cs typeface="Segoe UI" panose="020B0502040204020203" pitchFamily="34" charset="0"/>
              </a:rPr>
              <a:t>Your Title Here</a:t>
            </a:r>
          </a:p>
        </p:txBody>
      </p:sp>
      <p:sp>
        <p:nvSpPr>
          <p:cNvPr id="60" name="Rectangle 59">
            <a:extLst>
              <a:ext uri="{FF2B5EF4-FFF2-40B4-BE49-F238E27FC236}">
                <a16:creationId xmlns:a16="http://schemas.microsoft.com/office/drawing/2014/main" id="{0B4A2BB4-F237-4BEB-9E57-9835ECA7FB54}"/>
              </a:ext>
            </a:extLst>
          </p:cNvPr>
          <p:cNvSpPr/>
          <p:nvPr/>
        </p:nvSpPr>
        <p:spPr>
          <a:xfrm>
            <a:off x="10272713" y="8278813"/>
            <a:ext cx="3343275" cy="979487"/>
          </a:xfrm>
          <a:prstGeom prst="rect">
            <a:avLst/>
          </a:prstGeom>
        </p:spPr>
        <p:txBody>
          <a:bodyPr>
            <a:spAutoFit/>
          </a:bodyPr>
          <a:lstStyle/>
          <a:p>
            <a:pPr algn="ct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Vestibulum neque elit, Class aptent taciti sociosqu ad litora torquent per conubia nostra</a:t>
            </a:r>
            <a:r>
              <a:rPr lang="en-US" sz="1600" dirty="0">
                <a:solidFill>
                  <a:schemeClr val="bg1">
                    <a:lumMod val="65000"/>
                  </a:schemeClr>
                </a:solidFill>
                <a:latin typeface="Montserrat" panose="00000500000000000000" pitchFamily="2" charset="0"/>
                <a:cs typeface="Segoe UI Light" panose="020B0502040204020203" pitchFamily="34" charset="0"/>
              </a:rPr>
              <a:t>.</a:t>
            </a:r>
          </a:p>
        </p:txBody>
      </p:sp>
      <p:sp>
        <p:nvSpPr>
          <p:cNvPr id="61" name="Rectangle 60">
            <a:extLst>
              <a:ext uri="{FF2B5EF4-FFF2-40B4-BE49-F238E27FC236}">
                <a16:creationId xmlns:a16="http://schemas.microsoft.com/office/drawing/2014/main" id="{1AE85251-1A0D-40D3-85D2-B38217ECC6F5}"/>
              </a:ext>
            </a:extLst>
          </p:cNvPr>
          <p:cNvSpPr>
            <a:spLocks noChangeArrowheads="1"/>
          </p:cNvSpPr>
          <p:nvPr/>
        </p:nvSpPr>
        <p:spPr bwMode="auto">
          <a:xfrm>
            <a:off x="14546263" y="7831138"/>
            <a:ext cx="3406775" cy="5000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lnSpc>
                <a:spcPct val="120000"/>
              </a:lnSpc>
            </a:pPr>
            <a:r>
              <a:rPr lang="en-US" altLang="en-US" sz="2400">
                <a:latin typeface="Montserrat SemiBold" pitchFamily="50" charset="0"/>
                <a:cs typeface="Segoe UI" panose="020B0502040204020203" pitchFamily="34" charset="0"/>
              </a:rPr>
              <a:t>Your Title Here</a:t>
            </a:r>
          </a:p>
        </p:txBody>
      </p:sp>
      <p:sp>
        <p:nvSpPr>
          <p:cNvPr id="62" name="Rectangle 61">
            <a:extLst>
              <a:ext uri="{FF2B5EF4-FFF2-40B4-BE49-F238E27FC236}">
                <a16:creationId xmlns:a16="http://schemas.microsoft.com/office/drawing/2014/main" id="{347408D6-5529-44F2-B7F5-4CD27DCDC24E}"/>
              </a:ext>
            </a:extLst>
          </p:cNvPr>
          <p:cNvSpPr/>
          <p:nvPr/>
        </p:nvSpPr>
        <p:spPr>
          <a:xfrm>
            <a:off x="14578013" y="8277225"/>
            <a:ext cx="3343275" cy="979488"/>
          </a:xfrm>
          <a:prstGeom prst="rect">
            <a:avLst/>
          </a:prstGeom>
        </p:spPr>
        <p:txBody>
          <a:bodyPr>
            <a:spAutoFit/>
          </a:bodyPr>
          <a:lstStyle/>
          <a:p>
            <a:pPr algn="ct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Vestibulum neque elit, Class aptent taciti sociosqu ad litora torquent per conubia nostra</a:t>
            </a:r>
            <a:r>
              <a:rPr lang="en-US" sz="1600" dirty="0">
                <a:solidFill>
                  <a:schemeClr val="bg1">
                    <a:lumMod val="65000"/>
                  </a:schemeClr>
                </a:solidFill>
                <a:latin typeface="Montserrat" panose="00000500000000000000" pitchFamily="2" charset="0"/>
                <a:cs typeface="Segoe UI Light" panose="020B0502040204020203" pitchFamily="34" charset="0"/>
              </a:rPr>
              <a:t>.</a:t>
            </a:r>
          </a:p>
        </p:txBody>
      </p:sp>
      <p:sp>
        <p:nvSpPr>
          <p:cNvPr id="63" name="TextBox 62">
            <a:extLst>
              <a:ext uri="{FF2B5EF4-FFF2-40B4-BE49-F238E27FC236}">
                <a16:creationId xmlns:a16="http://schemas.microsoft.com/office/drawing/2014/main" id="{BB6B24AB-F0A5-42B4-834D-4DF745E9ECE0}"/>
              </a:ext>
            </a:extLst>
          </p:cNvPr>
          <p:cNvSpPr txBox="1">
            <a:spLocks noChangeArrowheads="1"/>
          </p:cNvSpPr>
          <p:nvPr/>
        </p:nvSpPr>
        <p:spPr bwMode="auto">
          <a:xfrm>
            <a:off x="2416175" y="6970713"/>
            <a:ext cx="16129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en-US" sz="4800">
                <a:solidFill>
                  <a:schemeClr val="accent2"/>
                </a:solidFill>
                <a:latin typeface="Montserrat Light" panose="00000400000000000000" pitchFamily="50" charset="0"/>
              </a:rPr>
              <a:t>60%</a:t>
            </a:r>
          </a:p>
        </p:txBody>
      </p:sp>
      <p:sp>
        <p:nvSpPr>
          <p:cNvPr id="64" name="TextBox 63">
            <a:extLst>
              <a:ext uri="{FF2B5EF4-FFF2-40B4-BE49-F238E27FC236}">
                <a16:creationId xmlns:a16="http://schemas.microsoft.com/office/drawing/2014/main" id="{918843D5-6DB6-4511-B42C-BBD4D52B204D}"/>
              </a:ext>
            </a:extLst>
          </p:cNvPr>
          <p:cNvSpPr txBox="1"/>
          <p:nvPr/>
        </p:nvSpPr>
        <p:spPr>
          <a:xfrm>
            <a:off x="6731000" y="6970713"/>
            <a:ext cx="1595438" cy="831850"/>
          </a:xfrm>
          <a:prstGeom prst="rect">
            <a:avLst/>
          </a:prstGeom>
          <a:noFill/>
        </p:spPr>
        <p:txBody>
          <a:bodyPr wrap="none">
            <a:spAutoFit/>
          </a:bodyPr>
          <a:lstStyle/>
          <a:p>
            <a:pPr algn="ctr" eaLnBrk="1" fontAlgn="auto" hangingPunct="1">
              <a:spcBef>
                <a:spcPts val="0"/>
              </a:spcBef>
              <a:spcAft>
                <a:spcPts val="0"/>
              </a:spcAft>
              <a:defRPr/>
            </a:pPr>
            <a:r>
              <a:rPr lang="en-US" sz="4800" dirty="0">
                <a:solidFill>
                  <a:schemeClr val="accent3"/>
                </a:solidFill>
                <a:latin typeface="Montserrat Light" panose="00000400000000000000" pitchFamily="2" charset="0"/>
              </a:rPr>
              <a:t>50%</a:t>
            </a:r>
          </a:p>
        </p:txBody>
      </p:sp>
      <p:sp>
        <p:nvSpPr>
          <p:cNvPr id="65" name="TextBox 64">
            <a:extLst>
              <a:ext uri="{FF2B5EF4-FFF2-40B4-BE49-F238E27FC236}">
                <a16:creationId xmlns:a16="http://schemas.microsoft.com/office/drawing/2014/main" id="{056B58B5-C1BE-4563-8A6E-901C76DA3AF8}"/>
              </a:ext>
            </a:extLst>
          </p:cNvPr>
          <p:cNvSpPr txBox="1"/>
          <p:nvPr/>
        </p:nvSpPr>
        <p:spPr>
          <a:xfrm>
            <a:off x="11137900" y="6970713"/>
            <a:ext cx="1611313" cy="831850"/>
          </a:xfrm>
          <a:prstGeom prst="rect">
            <a:avLst/>
          </a:prstGeom>
          <a:noFill/>
        </p:spPr>
        <p:txBody>
          <a:bodyPr wrap="none">
            <a:spAutoFit/>
          </a:bodyPr>
          <a:lstStyle/>
          <a:p>
            <a:pPr algn="ctr" eaLnBrk="1" fontAlgn="auto" hangingPunct="1">
              <a:spcBef>
                <a:spcPts val="0"/>
              </a:spcBef>
              <a:spcAft>
                <a:spcPts val="0"/>
              </a:spcAft>
              <a:defRPr/>
            </a:pPr>
            <a:r>
              <a:rPr lang="en-US" sz="4800" dirty="0">
                <a:solidFill>
                  <a:schemeClr val="accent4"/>
                </a:solidFill>
                <a:latin typeface="Montserrat Light" panose="00000400000000000000" pitchFamily="2" charset="0"/>
              </a:rPr>
              <a:t>90%</a:t>
            </a:r>
          </a:p>
        </p:txBody>
      </p:sp>
      <p:sp>
        <p:nvSpPr>
          <p:cNvPr id="66" name="TextBox 65">
            <a:extLst>
              <a:ext uri="{FF2B5EF4-FFF2-40B4-BE49-F238E27FC236}">
                <a16:creationId xmlns:a16="http://schemas.microsoft.com/office/drawing/2014/main" id="{C4B257E9-6671-4229-AFDB-EE87ACA46CD0}"/>
              </a:ext>
            </a:extLst>
          </p:cNvPr>
          <p:cNvSpPr txBox="1"/>
          <p:nvPr/>
        </p:nvSpPr>
        <p:spPr>
          <a:xfrm>
            <a:off x="15451138" y="6970713"/>
            <a:ext cx="1595437" cy="831850"/>
          </a:xfrm>
          <a:prstGeom prst="rect">
            <a:avLst/>
          </a:prstGeom>
          <a:noFill/>
        </p:spPr>
        <p:txBody>
          <a:bodyPr wrap="none">
            <a:spAutoFit/>
          </a:bodyPr>
          <a:lstStyle/>
          <a:p>
            <a:pPr algn="ctr" eaLnBrk="1" fontAlgn="auto" hangingPunct="1">
              <a:spcBef>
                <a:spcPts val="0"/>
              </a:spcBef>
              <a:spcAft>
                <a:spcPts val="0"/>
              </a:spcAft>
              <a:defRPr/>
            </a:pPr>
            <a:r>
              <a:rPr lang="en-US" sz="4800" dirty="0">
                <a:solidFill>
                  <a:schemeClr val="accent5"/>
                </a:solidFill>
                <a:latin typeface="Montserrat Light" panose="00000400000000000000" pitchFamily="2" charset="0"/>
              </a:rPr>
              <a:t>40%</a:t>
            </a:r>
          </a:p>
        </p:txBody>
      </p:sp>
      <p:grpSp>
        <p:nvGrpSpPr>
          <p:cNvPr id="3" name="Group 2">
            <a:extLst>
              <a:ext uri="{FF2B5EF4-FFF2-40B4-BE49-F238E27FC236}">
                <a16:creationId xmlns:a16="http://schemas.microsoft.com/office/drawing/2014/main" id="{9FD056E2-51FA-405B-AE2C-40D2EEF4AEA3}"/>
              </a:ext>
            </a:extLst>
          </p:cNvPr>
          <p:cNvGrpSpPr>
            <a:grpSpLocks/>
          </p:cNvGrpSpPr>
          <p:nvPr/>
        </p:nvGrpSpPr>
        <p:grpSpPr bwMode="auto">
          <a:xfrm>
            <a:off x="6197600" y="3749675"/>
            <a:ext cx="2660650" cy="2657475"/>
            <a:chOff x="6197515" y="3810696"/>
            <a:chExt cx="2661006" cy="2657673"/>
          </a:xfrm>
        </p:grpSpPr>
        <p:sp>
          <p:nvSpPr>
            <p:cNvPr id="4" name="Freeform 3">
              <a:extLst>
                <a:ext uri="{FF2B5EF4-FFF2-40B4-BE49-F238E27FC236}">
                  <a16:creationId xmlns:a16="http://schemas.microsoft.com/office/drawing/2014/main" id="{2FBFDC66-EB98-4B99-BBEC-6F6586078C2C}"/>
                </a:ext>
              </a:extLst>
            </p:cNvPr>
            <p:cNvSpPr>
              <a:spLocks/>
            </p:cNvSpPr>
            <p:nvPr/>
          </p:nvSpPr>
          <p:spPr bwMode="auto">
            <a:xfrm>
              <a:off x="6567452" y="4180612"/>
              <a:ext cx="1917957" cy="1917843"/>
            </a:xfrm>
            <a:custGeom>
              <a:avLst/>
              <a:gdLst>
                <a:gd name="T0" fmla="*/ 88 w 243"/>
                <a:gd name="T1" fmla="*/ 225 h 243"/>
                <a:gd name="T2" fmla="*/ 19 w 243"/>
                <a:gd name="T3" fmla="*/ 88 h 243"/>
                <a:gd name="T4" fmla="*/ 155 w 243"/>
                <a:gd name="T5" fmla="*/ 18 h 243"/>
                <a:gd name="T6" fmla="*/ 225 w 243"/>
                <a:gd name="T7" fmla="*/ 155 h 243"/>
                <a:gd name="T8" fmla="*/ 88 w 243"/>
                <a:gd name="T9" fmla="*/ 225 h 243"/>
              </a:gdLst>
              <a:ahLst/>
              <a:cxnLst>
                <a:cxn ang="0">
                  <a:pos x="T0" y="T1"/>
                </a:cxn>
                <a:cxn ang="0">
                  <a:pos x="T2" y="T3"/>
                </a:cxn>
                <a:cxn ang="0">
                  <a:pos x="T4" y="T5"/>
                </a:cxn>
                <a:cxn ang="0">
                  <a:pos x="T6" y="T7"/>
                </a:cxn>
                <a:cxn ang="0">
                  <a:pos x="T8" y="T9"/>
                </a:cxn>
              </a:cxnLst>
              <a:rect l="0" t="0" r="r" b="b"/>
              <a:pathLst>
                <a:path w="243" h="243">
                  <a:moveTo>
                    <a:pt x="88" y="225"/>
                  </a:moveTo>
                  <a:cubicBezTo>
                    <a:pt x="31" y="206"/>
                    <a:pt x="0" y="145"/>
                    <a:pt x="19" y="88"/>
                  </a:cubicBezTo>
                  <a:cubicBezTo>
                    <a:pt x="37" y="31"/>
                    <a:pt x="98" y="0"/>
                    <a:pt x="155" y="18"/>
                  </a:cubicBezTo>
                  <a:cubicBezTo>
                    <a:pt x="212" y="37"/>
                    <a:pt x="243" y="98"/>
                    <a:pt x="225" y="155"/>
                  </a:cubicBezTo>
                  <a:cubicBezTo>
                    <a:pt x="206" y="212"/>
                    <a:pt x="145" y="243"/>
                    <a:pt x="88" y="225"/>
                  </a:cubicBezTo>
                  <a:close/>
                </a:path>
              </a:pathLst>
            </a:custGeom>
            <a:solidFill>
              <a:schemeClr val="accent3"/>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5" name="Freeform 4">
              <a:extLst>
                <a:ext uri="{FF2B5EF4-FFF2-40B4-BE49-F238E27FC236}">
                  <a16:creationId xmlns:a16="http://schemas.microsoft.com/office/drawing/2014/main" id="{27130737-B480-4EA4-BB84-40E7F12AC86D}"/>
                </a:ext>
              </a:extLst>
            </p:cNvPr>
            <p:cNvSpPr>
              <a:spLocks/>
            </p:cNvSpPr>
            <p:nvPr/>
          </p:nvSpPr>
          <p:spPr bwMode="auto">
            <a:xfrm>
              <a:off x="7121564" y="6074640"/>
              <a:ext cx="409630" cy="376266"/>
            </a:xfrm>
            <a:custGeom>
              <a:avLst/>
              <a:gdLst>
                <a:gd name="T0" fmla="*/ 52 w 52"/>
                <a:gd name="T1" fmla="*/ 7 h 48"/>
                <a:gd name="T2" fmla="*/ 52 w 52"/>
                <a:gd name="T3" fmla="*/ 48 h 48"/>
                <a:gd name="T4" fmla="*/ 0 w 52"/>
                <a:gd name="T5" fmla="*/ 40 h 48"/>
                <a:gd name="T6" fmla="*/ 13 w 52"/>
                <a:gd name="T7" fmla="*/ 0 h 48"/>
                <a:gd name="T8" fmla="*/ 52 w 52"/>
                <a:gd name="T9" fmla="*/ 7 h 48"/>
              </a:gdLst>
              <a:ahLst/>
              <a:cxnLst>
                <a:cxn ang="0">
                  <a:pos x="T0" y="T1"/>
                </a:cxn>
                <a:cxn ang="0">
                  <a:pos x="T2" y="T3"/>
                </a:cxn>
                <a:cxn ang="0">
                  <a:pos x="T4" y="T5"/>
                </a:cxn>
                <a:cxn ang="0">
                  <a:pos x="T6" y="T7"/>
                </a:cxn>
                <a:cxn ang="0">
                  <a:pos x="T8" y="T9"/>
                </a:cxn>
              </a:cxnLst>
              <a:rect l="0" t="0" r="r" b="b"/>
              <a:pathLst>
                <a:path w="52" h="48">
                  <a:moveTo>
                    <a:pt x="52" y="7"/>
                  </a:moveTo>
                  <a:cubicBezTo>
                    <a:pt x="52" y="48"/>
                    <a:pt x="52" y="48"/>
                    <a:pt x="52" y="48"/>
                  </a:cubicBezTo>
                  <a:cubicBezTo>
                    <a:pt x="34" y="48"/>
                    <a:pt x="17" y="46"/>
                    <a:pt x="0" y="40"/>
                  </a:cubicBezTo>
                  <a:cubicBezTo>
                    <a:pt x="13" y="0"/>
                    <a:pt x="13" y="0"/>
                    <a:pt x="13" y="0"/>
                  </a:cubicBezTo>
                  <a:cubicBezTo>
                    <a:pt x="26" y="5"/>
                    <a:pt x="39" y="7"/>
                    <a:pt x="52" y="7"/>
                  </a:cubicBezTo>
                  <a:close/>
                </a:path>
              </a:pathLst>
            </a:custGeom>
            <a:solidFill>
              <a:schemeClr val="accent3">
                <a:lumMod val="20000"/>
                <a:lumOff val="80000"/>
              </a:schemeClr>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461" name="Freeform 5">
              <a:extLst>
                <a:ext uri="{FF2B5EF4-FFF2-40B4-BE49-F238E27FC236}">
                  <a16:creationId xmlns:a16="http://schemas.microsoft.com/office/drawing/2014/main" id="{7E4AA936-00EE-4636-95CB-BA1A121298E6}"/>
                </a:ext>
              </a:extLst>
            </p:cNvPr>
            <p:cNvSpPr>
              <a:spLocks noEditPoints="1"/>
            </p:cNvSpPr>
            <p:nvPr/>
          </p:nvSpPr>
          <p:spPr bwMode="auto">
            <a:xfrm>
              <a:off x="7104525" y="6058213"/>
              <a:ext cx="443503" cy="410156"/>
            </a:xfrm>
            <a:custGeom>
              <a:avLst/>
              <a:gdLst>
                <a:gd name="T0" fmla="*/ 2147483646 w 56"/>
                <a:gd name="T1" fmla="*/ 2147483646 h 52"/>
                <a:gd name="T2" fmla="*/ 2147483646 w 56"/>
                <a:gd name="T3" fmla="*/ 2147483646 h 52"/>
                <a:gd name="T4" fmla="*/ 125440072 w 56"/>
                <a:gd name="T5" fmla="*/ 2147483646 h 52"/>
                <a:gd name="T6" fmla="*/ 0 w 56"/>
                <a:gd name="T7" fmla="*/ 2147483646 h 52"/>
                <a:gd name="T8" fmla="*/ 878104261 w 56"/>
                <a:gd name="T9" fmla="*/ 0 h 52"/>
                <a:gd name="T10" fmla="*/ 1003544333 w 56"/>
                <a:gd name="T11" fmla="*/ 62217510 h 52"/>
                <a:gd name="T12" fmla="*/ 2147483646 w 56"/>
                <a:gd name="T13" fmla="*/ 435498908 h 52"/>
                <a:gd name="T14" fmla="*/ 2147483646 w 56"/>
                <a:gd name="T15" fmla="*/ 435498908 h 52"/>
                <a:gd name="T16" fmla="*/ 2147483646 w 56"/>
                <a:gd name="T17" fmla="*/ 2147483646 h 52"/>
                <a:gd name="T18" fmla="*/ 250888063 w 56"/>
                <a:gd name="T19" fmla="*/ 2147483646 h 52"/>
                <a:gd name="T20" fmla="*/ 2147483646 w 56"/>
                <a:gd name="T21" fmla="*/ 2147483646 h 52"/>
                <a:gd name="T22" fmla="*/ 2147483646 w 56"/>
                <a:gd name="T23" fmla="*/ 622143551 h 52"/>
                <a:gd name="T24" fmla="*/ 1003544333 w 56"/>
                <a:gd name="T25" fmla="*/ 311071776 h 52"/>
                <a:gd name="T26" fmla="*/ 250888063 w 56"/>
                <a:gd name="T27" fmla="*/ 2147483646 h 5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56" h="52">
                  <a:moveTo>
                    <a:pt x="56" y="52"/>
                  </a:moveTo>
                  <a:cubicBezTo>
                    <a:pt x="54" y="52"/>
                    <a:pt x="54" y="52"/>
                    <a:pt x="54" y="52"/>
                  </a:cubicBezTo>
                  <a:cubicBezTo>
                    <a:pt x="36" y="52"/>
                    <a:pt x="18" y="49"/>
                    <a:pt x="2" y="44"/>
                  </a:cubicBezTo>
                  <a:cubicBezTo>
                    <a:pt x="0" y="43"/>
                    <a:pt x="0" y="43"/>
                    <a:pt x="0" y="43"/>
                  </a:cubicBezTo>
                  <a:cubicBezTo>
                    <a:pt x="14" y="0"/>
                    <a:pt x="14" y="0"/>
                    <a:pt x="14" y="0"/>
                  </a:cubicBezTo>
                  <a:cubicBezTo>
                    <a:pt x="16" y="1"/>
                    <a:pt x="16" y="1"/>
                    <a:pt x="16" y="1"/>
                  </a:cubicBezTo>
                  <a:cubicBezTo>
                    <a:pt x="28" y="5"/>
                    <a:pt x="41" y="7"/>
                    <a:pt x="54" y="7"/>
                  </a:cubicBezTo>
                  <a:cubicBezTo>
                    <a:pt x="56" y="7"/>
                    <a:pt x="56" y="7"/>
                    <a:pt x="56" y="7"/>
                  </a:cubicBezTo>
                  <a:lnTo>
                    <a:pt x="56" y="52"/>
                  </a:lnTo>
                  <a:close/>
                  <a:moveTo>
                    <a:pt x="4" y="41"/>
                  </a:moveTo>
                  <a:cubicBezTo>
                    <a:pt x="20" y="46"/>
                    <a:pt x="36" y="48"/>
                    <a:pt x="52" y="48"/>
                  </a:cubicBezTo>
                  <a:cubicBezTo>
                    <a:pt x="52" y="10"/>
                    <a:pt x="52" y="10"/>
                    <a:pt x="52" y="10"/>
                  </a:cubicBezTo>
                  <a:cubicBezTo>
                    <a:pt x="40" y="10"/>
                    <a:pt x="28" y="8"/>
                    <a:pt x="16" y="5"/>
                  </a:cubicBezTo>
                  <a:lnTo>
                    <a:pt x="4" y="4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7" name="Freeform 6">
              <a:extLst>
                <a:ext uri="{FF2B5EF4-FFF2-40B4-BE49-F238E27FC236}">
                  <a16:creationId xmlns:a16="http://schemas.microsoft.com/office/drawing/2014/main" id="{9CC28E85-1C05-4B28-BF94-E338249DD22A}"/>
                </a:ext>
              </a:extLst>
            </p:cNvPr>
            <p:cNvSpPr>
              <a:spLocks/>
            </p:cNvSpPr>
            <p:nvPr/>
          </p:nvSpPr>
          <p:spPr bwMode="auto">
            <a:xfrm>
              <a:off x="7531193" y="6074640"/>
              <a:ext cx="403279" cy="376266"/>
            </a:xfrm>
            <a:custGeom>
              <a:avLst/>
              <a:gdLst>
                <a:gd name="T0" fmla="*/ 38 w 51"/>
                <a:gd name="T1" fmla="*/ 0 h 48"/>
                <a:gd name="T2" fmla="*/ 51 w 51"/>
                <a:gd name="T3" fmla="*/ 40 h 48"/>
                <a:gd name="T4" fmla="*/ 0 w 51"/>
                <a:gd name="T5" fmla="*/ 48 h 48"/>
                <a:gd name="T6" fmla="*/ 0 w 51"/>
                <a:gd name="T7" fmla="*/ 7 h 48"/>
                <a:gd name="T8" fmla="*/ 38 w 51"/>
                <a:gd name="T9" fmla="*/ 0 h 48"/>
              </a:gdLst>
              <a:ahLst/>
              <a:cxnLst>
                <a:cxn ang="0">
                  <a:pos x="T0" y="T1"/>
                </a:cxn>
                <a:cxn ang="0">
                  <a:pos x="T2" y="T3"/>
                </a:cxn>
                <a:cxn ang="0">
                  <a:pos x="T4" y="T5"/>
                </a:cxn>
                <a:cxn ang="0">
                  <a:pos x="T6" y="T7"/>
                </a:cxn>
                <a:cxn ang="0">
                  <a:pos x="T8" y="T9"/>
                </a:cxn>
              </a:cxnLst>
              <a:rect l="0" t="0" r="r" b="b"/>
              <a:pathLst>
                <a:path w="51" h="48">
                  <a:moveTo>
                    <a:pt x="38" y="0"/>
                  </a:moveTo>
                  <a:cubicBezTo>
                    <a:pt x="51" y="40"/>
                    <a:pt x="51" y="40"/>
                    <a:pt x="51" y="40"/>
                  </a:cubicBezTo>
                  <a:cubicBezTo>
                    <a:pt x="35" y="46"/>
                    <a:pt x="17" y="48"/>
                    <a:pt x="0" y="48"/>
                  </a:cubicBezTo>
                  <a:cubicBezTo>
                    <a:pt x="0" y="7"/>
                    <a:pt x="0" y="7"/>
                    <a:pt x="0" y="7"/>
                  </a:cubicBezTo>
                  <a:cubicBezTo>
                    <a:pt x="13" y="7"/>
                    <a:pt x="26" y="4"/>
                    <a:pt x="38" y="0"/>
                  </a:cubicBezTo>
                  <a:close/>
                </a:path>
              </a:pathLst>
            </a:custGeom>
            <a:solidFill>
              <a:schemeClr val="accent3"/>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463" name="Freeform 7">
              <a:extLst>
                <a:ext uri="{FF2B5EF4-FFF2-40B4-BE49-F238E27FC236}">
                  <a16:creationId xmlns:a16="http://schemas.microsoft.com/office/drawing/2014/main" id="{E8347977-04BF-4522-A838-F40E6C97A98C}"/>
                </a:ext>
              </a:extLst>
            </p:cNvPr>
            <p:cNvSpPr>
              <a:spLocks noEditPoints="1"/>
            </p:cNvSpPr>
            <p:nvPr/>
          </p:nvSpPr>
          <p:spPr bwMode="auto">
            <a:xfrm>
              <a:off x="7514680" y="6058213"/>
              <a:ext cx="443503" cy="410156"/>
            </a:xfrm>
            <a:custGeom>
              <a:avLst/>
              <a:gdLst>
                <a:gd name="T0" fmla="*/ 125440072 w 56"/>
                <a:gd name="T1" fmla="*/ 2147483646 h 52"/>
                <a:gd name="T2" fmla="*/ 0 w 56"/>
                <a:gd name="T3" fmla="*/ 2147483646 h 52"/>
                <a:gd name="T4" fmla="*/ 0 w 56"/>
                <a:gd name="T5" fmla="*/ 435498908 h 52"/>
                <a:gd name="T6" fmla="*/ 125440072 w 56"/>
                <a:gd name="T7" fmla="*/ 435498908 h 52"/>
                <a:gd name="T8" fmla="*/ 2147483646 w 56"/>
                <a:gd name="T9" fmla="*/ 62217510 h 52"/>
                <a:gd name="T10" fmla="*/ 2147483646 w 56"/>
                <a:gd name="T11" fmla="*/ 0 h 52"/>
                <a:gd name="T12" fmla="*/ 2147483646 w 56"/>
                <a:gd name="T13" fmla="*/ 2147483646 h 52"/>
                <a:gd name="T14" fmla="*/ 2147483646 w 56"/>
                <a:gd name="T15" fmla="*/ 2147483646 h 52"/>
                <a:gd name="T16" fmla="*/ 125440072 w 56"/>
                <a:gd name="T17" fmla="*/ 2147483646 h 52"/>
                <a:gd name="T18" fmla="*/ 250888063 w 56"/>
                <a:gd name="T19" fmla="*/ 622143551 h 52"/>
                <a:gd name="T20" fmla="*/ 250888063 w 56"/>
                <a:gd name="T21" fmla="*/ 2147483646 h 52"/>
                <a:gd name="T22" fmla="*/ 2147483646 w 56"/>
                <a:gd name="T23" fmla="*/ 2147483646 h 52"/>
                <a:gd name="T24" fmla="*/ 2147483646 w 56"/>
                <a:gd name="T25" fmla="*/ 311071776 h 52"/>
                <a:gd name="T26" fmla="*/ 250888063 w 56"/>
                <a:gd name="T27" fmla="*/ 622143551 h 5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56" h="52">
                  <a:moveTo>
                    <a:pt x="2" y="52"/>
                  </a:moveTo>
                  <a:cubicBezTo>
                    <a:pt x="0" y="52"/>
                    <a:pt x="0" y="52"/>
                    <a:pt x="0" y="52"/>
                  </a:cubicBezTo>
                  <a:cubicBezTo>
                    <a:pt x="0" y="7"/>
                    <a:pt x="0" y="7"/>
                    <a:pt x="0" y="7"/>
                  </a:cubicBezTo>
                  <a:cubicBezTo>
                    <a:pt x="2" y="7"/>
                    <a:pt x="2" y="7"/>
                    <a:pt x="2" y="7"/>
                  </a:cubicBezTo>
                  <a:cubicBezTo>
                    <a:pt x="15" y="7"/>
                    <a:pt x="27" y="5"/>
                    <a:pt x="40" y="1"/>
                  </a:cubicBezTo>
                  <a:cubicBezTo>
                    <a:pt x="42" y="0"/>
                    <a:pt x="42" y="0"/>
                    <a:pt x="42" y="0"/>
                  </a:cubicBezTo>
                  <a:cubicBezTo>
                    <a:pt x="56" y="43"/>
                    <a:pt x="56" y="43"/>
                    <a:pt x="56" y="43"/>
                  </a:cubicBezTo>
                  <a:cubicBezTo>
                    <a:pt x="54" y="44"/>
                    <a:pt x="54" y="44"/>
                    <a:pt x="54" y="44"/>
                  </a:cubicBezTo>
                  <a:cubicBezTo>
                    <a:pt x="37" y="49"/>
                    <a:pt x="19" y="52"/>
                    <a:pt x="2" y="52"/>
                  </a:cubicBezTo>
                  <a:close/>
                  <a:moveTo>
                    <a:pt x="4" y="10"/>
                  </a:moveTo>
                  <a:cubicBezTo>
                    <a:pt x="4" y="48"/>
                    <a:pt x="4" y="48"/>
                    <a:pt x="4" y="48"/>
                  </a:cubicBezTo>
                  <a:cubicBezTo>
                    <a:pt x="20" y="48"/>
                    <a:pt x="36" y="46"/>
                    <a:pt x="51" y="41"/>
                  </a:cubicBezTo>
                  <a:cubicBezTo>
                    <a:pt x="39" y="5"/>
                    <a:pt x="39" y="5"/>
                    <a:pt x="39" y="5"/>
                  </a:cubicBezTo>
                  <a:cubicBezTo>
                    <a:pt x="28" y="8"/>
                    <a:pt x="16" y="10"/>
                    <a:pt x="4" y="1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 name="Freeform 8">
              <a:extLst>
                <a:ext uri="{FF2B5EF4-FFF2-40B4-BE49-F238E27FC236}">
                  <a16:creationId xmlns:a16="http://schemas.microsoft.com/office/drawing/2014/main" id="{1E78913D-62D2-4066-82D2-6A45F6E18A86}"/>
                </a:ext>
              </a:extLst>
            </p:cNvPr>
            <p:cNvSpPr>
              <a:spLocks/>
            </p:cNvSpPr>
            <p:nvPr/>
          </p:nvSpPr>
          <p:spPr bwMode="auto">
            <a:xfrm>
              <a:off x="7831272" y="5941280"/>
              <a:ext cx="473138" cy="447708"/>
            </a:xfrm>
            <a:custGeom>
              <a:avLst/>
              <a:gdLst>
                <a:gd name="T0" fmla="*/ 35 w 60"/>
                <a:gd name="T1" fmla="*/ 0 h 57"/>
                <a:gd name="T2" fmla="*/ 60 w 60"/>
                <a:gd name="T3" fmla="*/ 33 h 57"/>
                <a:gd name="T4" fmla="*/ 13 w 60"/>
                <a:gd name="T5" fmla="*/ 57 h 57"/>
                <a:gd name="T6" fmla="*/ 0 w 60"/>
                <a:gd name="T7" fmla="*/ 17 h 57"/>
                <a:gd name="T8" fmla="*/ 35 w 60"/>
                <a:gd name="T9" fmla="*/ 0 h 57"/>
              </a:gdLst>
              <a:ahLst/>
              <a:cxnLst>
                <a:cxn ang="0">
                  <a:pos x="T0" y="T1"/>
                </a:cxn>
                <a:cxn ang="0">
                  <a:pos x="T2" y="T3"/>
                </a:cxn>
                <a:cxn ang="0">
                  <a:pos x="T4" y="T5"/>
                </a:cxn>
                <a:cxn ang="0">
                  <a:pos x="T6" y="T7"/>
                </a:cxn>
                <a:cxn ang="0">
                  <a:pos x="T8" y="T9"/>
                </a:cxn>
              </a:cxnLst>
              <a:rect l="0" t="0" r="r" b="b"/>
              <a:pathLst>
                <a:path w="60" h="57">
                  <a:moveTo>
                    <a:pt x="35" y="0"/>
                  </a:moveTo>
                  <a:cubicBezTo>
                    <a:pt x="60" y="33"/>
                    <a:pt x="60" y="33"/>
                    <a:pt x="60" y="33"/>
                  </a:cubicBezTo>
                  <a:cubicBezTo>
                    <a:pt x="46" y="44"/>
                    <a:pt x="30" y="52"/>
                    <a:pt x="13" y="57"/>
                  </a:cubicBezTo>
                  <a:cubicBezTo>
                    <a:pt x="0" y="17"/>
                    <a:pt x="0" y="17"/>
                    <a:pt x="0" y="17"/>
                  </a:cubicBezTo>
                  <a:cubicBezTo>
                    <a:pt x="13" y="13"/>
                    <a:pt x="25" y="7"/>
                    <a:pt x="35" y="0"/>
                  </a:cubicBezTo>
                  <a:close/>
                </a:path>
              </a:pathLst>
            </a:custGeom>
            <a:solidFill>
              <a:schemeClr val="accent3"/>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465" name="Freeform 9">
              <a:extLst>
                <a:ext uri="{FF2B5EF4-FFF2-40B4-BE49-F238E27FC236}">
                  <a16:creationId xmlns:a16="http://schemas.microsoft.com/office/drawing/2014/main" id="{F8E7E707-7596-45F4-9E97-ED4495A79AFF}"/>
                </a:ext>
              </a:extLst>
            </p:cNvPr>
            <p:cNvSpPr>
              <a:spLocks noEditPoints="1"/>
            </p:cNvSpPr>
            <p:nvPr/>
          </p:nvSpPr>
          <p:spPr bwMode="auto">
            <a:xfrm>
              <a:off x="7814795" y="5914825"/>
              <a:ext cx="506859" cy="490186"/>
            </a:xfrm>
            <a:custGeom>
              <a:avLst/>
              <a:gdLst>
                <a:gd name="T0" fmla="*/ 878093619 w 64"/>
                <a:gd name="T1" fmla="*/ 2147483646 h 62"/>
                <a:gd name="T2" fmla="*/ 0 w 64"/>
                <a:gd name="T3" fmla="*/ 1187657428 h 62"/>
                <a:gd name="T4" fmla="*/ 125439683 w 64"/>
                <a:gd name="T5" fmla="*/ 1187657428 h 62"/>
                <a:gd name="T6" fmla="*/ 2147483646 w 64"/>
                <a:gd name="T7" fmla="*/ 62506621 h 62"/>
                <a:gd name="T8" fmla="*/ 2147483646 w 64"/>
                <a:gd name="T9" fmla="*/ 0 h 62"/>
                <a:gd name="T10" fmla="*/ 2147483646 w 64"/>
                <a:gd name="T11" fmla="*/ 2147483646 h 62"/>
                <a:gd name="T12" fmla="*/ 2147483646 w 64"/>
                <a:gd name="T13" fmla="*/ 2147483646 h 62"/>
                <a:gd name="T14" fmla="*/ 1003541222 w 64"/>
                <a:gd name="T15" fmla="*/ 2147483646 h 62"/>
                <a:gd name="T16" fmla="*/ 878093619 w 64"/>
                <a:gd name="T17" fmla="*/ 2147483646 h 62"/>
                <a:gd name="T18" fmla="*/ 313603167 w 64"/>
                <a:gd name="T19" fmla="*/ 1375185198 h 62"/>
                <a:gd name="T20" fmla="*/ 1003541222 w 64"/>
                <a:gd name="T21" fmla="*/ 2147483646 h 62"/>
                <a:gd name="T22" fmla="*/ 2147483646 w 64"/>
                <a:gd name="T23" fmla="*/ 2147483646 h 62"/>
                <a:gd name="T24" fmla="*/ 2147483646 w 64"/>
                <a:gd name="T25" fmla="*/ 312541012 h 62"/>
                <a:gd name="T26" fmla="*/ 313603167 w 64"/>
                <a:gd name="T27" fmla="*/ 1375185198 h 6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4" h="62">
                  <a:moveTo>
                    <a:pt x="14" y="62"/>
                  </a:moveTo>
                  <a:cubicBezTo>
                    <a:pt x="0" y="19"/>
                    <a:pt x="0" y="19"/>
                    <a:pt x="0" y="19"/>
                  </a:cubicBezTo>
                  <a:cubicBezTo>
                    <a:pt x="2" y="19"/>
                    <a:pt x="2" y="19"/>
                    <a:pt x="2" y="19"/>
                  </a:cubicBezTo>
                  <a:cubicBezTo>
                    <a:pt x="14" y="15"/>
                    <a:pt x="26" y="9"/>
                    <a:pt x="36" y="1"/>
                  </a:cubicBezTo>
                  <a:cubicBezTo>
                    <a:pt x="38" y="0"/>
                    <a:pt x="38" y="0"/>
                    <a:pt x="38" y="0"/>
                  </a:cubicBezTo>
                  <a:cubicBezTo>
                    <a:pt x="64" y="37"/>
                    <a:pt x="64" y="37"/>
                    <a:pt x="64" y="37"/>
                  </a:cubicBezTo>
                  <a:cubicBezTo>
                    <a:pt x="63" y="38"/>
                    <a:pt x="63" y="38"/>
                    <a:pt x="63" y="38"/>
                  </a:cubicBezTo>
                  <a:cubicBezTo>
                    <a:pt x="49" y="48"/>
                    <a:pt x="33" y="56"/>
                    <a:pt x="16" y="62"/>
                  </a:cubicBezTo>
                  <a:lnTo>
                    <a:pt x="14" y="62"/>
                  </a:lnTo>
                  <a:close/>
                  <a:moveTo>
                    <a:pt x="5" y="22"/>
                  </a:moveTo>
                  <a:cubicBezTo>
                    <a:pt x="16" y="58"/>
                    <a:pt x="16" y="58"/>
                    <a:pt x="16" y="58"/>
                  </a:cubicBezTo>
                  <a:cubicBezTo>
                    <a:pt x="32" y="53"/>
                    <a:pt x="46" y="45"/>
                    <a:pt x="59" y="36"/>
                  </a:cubicBezTo>
                  <a:cubicBezTo>
                    <a:pt x="37" y="5"/>
                    <a:pt x="37" y="5"/>
                    <a:pt x="37" y="5"/>
                  </a:cubicBezTo>
                  <a:cubicBezTo>
                    <a:pt x="27" y="12"/>
                    <a:pt x="16" y="18"/>
                    <a:pt x="5" y="2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 name="Freeform 10">
              <a:extLst>
                <a:ext uri="{FF2B5EF4-FFF2-40B4-BE49-F238E27FC236}">
                  <a16:creationId xmlns:a16="http://schemas.microsoft.com/office/drawing/2014/main" id="{B6B0B413-531E-4666-BDA8-1ED846217780}"/>
                </a:ext>
              </a:extLst>
            </p:cNvPr>
            <p:cNvSpPr>
              <a:spLocks/>
            </p:cNvSpPr>
            <p:nvPr/>
          </p:nvSpPr>
          <p:spPr bwMode="auto">
            <a:xfrm>
              <a:off x="8107534" y="5717426"/>
              <a:ext cx="487427" cy="484223"/>
            </a:xfrm>
            <a:custGeom>
              <a:avLst/>
              <a:gdLst>
                <a:gd name="T0" fmla="*/ 28 w 62"/>
                <a:gd name="T1" fmla="*/ 0 h 61"/>
                <a:gd name="T2" fmla="*/ 62 w 62"/>
                <a:gd name="T3" fmla="*/ 24 h 61"/>
                <a:gd name="T4" fmla="*/ 25 w 62"/>
                <a:gd name="T5" fmla="*/ 61 h 61"/>
                <a:gd name="T6" fmla="*/ 0 w 62"/>
                <a:gd name="T7" fmla="*/ 28 h 61"/>
                <a:gd name="T8" fmla="*/ 28 w 62"/>
                <a:gd name="T9" fmla="*/ 0 h 61"/>
              </a:gdLst>
              <a:ahLst/>
              <a:cxnLst>
                <a:cxn ang="0">
                  <a:pos x="T0" y="T1"/>
                </a:cxn>
                <a:cxn ang="0">
                  <a:pos x="T2" y="T3"/>
                </a:cxn>
                <a:cxn ang="0">
                  <a:pos x="T4" y="T5"/>
                </a:cxn>
                <a:cxn ang="0">
                  <a:pos x="T6" y="T7"/>
                </a:cxn>
                <a:cxn ang="0">
                  <a:pos x="T8" y="T9"/>
                </a:cxn>
              </a:cxnLst>
              <a:rect l="0" t="0" r="r" b="b"/>
              <a:pathLst>
                <a:path w="62" h="61">
                  <a:moveTo>
                    <a:pt x="28" y="0"/>
                  </a:moveTo>
                  <a:cubicBezTo>
                    <a:pt x="62" y="24"/>
                    <a:pt x="62" y="24"/>
                    <a:pt x="62" y="24"/>
                  </a:cubicBezTo>
                  <a:cubicBezTo>
                    <a:pt x="51" y="39"/>
                    <a:pt x="39" y="51"/>
                    <a:pt x="25" y="61"/>
                  </a:cubicBezTo>
                  <a:cubicBezTo>
                    <a:pt x="0" y="28"/>
                    <a:pt x="0" y="28"/>
                    <a:pt x="0" y="28"/>
                  </a:cubicBezTo>
                  <a:cubicBezTo>
                    <a:pt x="11" y="20"/>
                    <a:pt x="20" y="11"/>
                    <a:pt x="28" y="0"/>
                  </a:cubicBezTo>
                  <a:close/>
                </a:path>
              </a:pathLst>
            </a:custGeom>
            <a:solidFill>
              <a:schemeClr val="accent3"/>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467" name="Freeform 11">
              <a:extLst>
                <a:ext uri="{FF2B5EF4-FFF2-40B4-BE49-F238E27FC236}">
                  <a16:creationId xmlns:a16="http://schemas.microsoft.com/office/drawing/2014/main" id="{7254FC62-A6F0-478D-92BF-A035F05FA8AB}"/>
                </a:ext>
              </a:extLst>
            </p:cNvPr>
            <p:cNvSpPr>
              <a:spLocks noEditPoints="1"/>
            </p:cNvSpPr>
            <p:nvPr/>
          </p:nvSpPr>
          <p:spPr bwMode="auto">
            <a:xfrm>
              <a:off x="8091565" y="5694741"/>
              <a:ext cx="520197" cy="530202"/>
            </a:xfrm>
            <a:custGeom>
              <a:avLst/>
              <a:gdLst>
                <a:gd name="T0" fmla="*/ 1615180158 w 66"/>
                <a:gd name="T1" fmla="*/ 2147483646 h 67"/>
                <a:gd name="T2" fmla="*/ 0 w 66"/>
                <a:gd name="T3" fmla="*/ 1878687696 h 67"/>
                <a:gd name="T4" fmla="*/ 62124133 w 66"/>
                <a:gd name="T5" fmla="*/ 1816060552 h 67"/>
                <a:gd name="T6" fmla="*/ 1801544674 w 66"/>
                <a:gd name="T7" fmla="*/ 125246374 h 67"/>
                <a:gd name="T8" fmla="*/ 1863668807 w 66"/>
                <a:gd name="T9" fmla="*/ 0 h 67"/>
                <a:gd name="T10" fmla="*/ 2147483646 w 66"/>
                <a:gd name="T11" fmla="*/ 1690814178 h 67"/>
                <a:gd name="T12" fmla="*/ 2147483646 w 66"/>
                <a:gd name="T13" fmla="*/ 1816060552 h 67"/>
                <a:gd name="T14" fmla="*/ 1739428423 w 66"/>
                <a:gd name="T15" fmla="*/ 2147483646 h 67"/>
                <a:gd name="T16" fmla="*/ 1615180158 w 66"/>
                <a:gd name="T17" fmla="*/ 2147483646 h 67"/>
                <a:gd name="T18" fmla="*/ 310612781 w 66"/>
                <a:gd name="T19" fmla="*/ 1941306926 h 67"/>
                <a:gd name="T20" fmla="*/ 1677304291 w 66"/>
                <a:gd name="T21" fmla="*/ 2147483646 h 67"/>
                <a:gd name="T22" fmla="*/ 2147483646 w 66"/>
                <a:gd name="T23" fmla="*/ 1753441322 h 67"/>
                <a:gd name="T24" fmla="*/ 1863668807 w 66"/>
                <a:gd name="T25" fmla="*/ 375739122 h 67"/>
                <a:gd name="T26" fmla="*/ 310612781 w 66"/>
                <a:gd name="T27" fmla="*/ 1941306926 h 6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6" h="67">
                  <a:moveTo>
                    <a:pt x="26" y="67"/>
                  </a:moveTo>
                  <a:cubicBezTo>
                    <a:pt x="0" y="30"/>
                    <a:pt x="0" y="30"/>
                    <a:pt x="0" y="30"/>
                  </a:cubicBezTo>
                  <a:cubicBezTo>
                    <a:pt x="1" y="29"/>
                    <a:pt x="1" y="29"/>
                    <a:pt x="1" y="29"/>
                  </a:cubicBezTo>
                  <a:cubicBezTo>
                    <a:pt x="12" y="22"/>
                    <a:pt x="21" y="12"/>
                    <a:pt x="29" y="2"/>
                  </a:cubicBezTo>
                  <a:cubicBezTo>
                    <a:pt x="30" y="0"/>
                    <a:pt x="30" y="0"/>
                    <a:pt x="30" y="0"/>
                  </a:cubicBezTo>
                  <a:cubicBezTo>
                    <a:pt x="66" y="27"/>
                    <a:pt x="66" y="27"/>
                    <a:pt x="66" y="27"/>
                  </a:cubicBezTo>
                  <a:cubicBezTo>
                    <a:pt x="65" y="29"/>
                    <a:pt x="65" y="29"/>
                    <a:pt x="65" y="29"/>
                  </a:cubicBezTo>
                  <a:cubicBezTo>
                    <a:pt x="55" y="43"/>
                    <a:pt x="42" y="55"/>
                    <a:pt x="28" y="66"/>
                  </a:cubicBezTo>
                  <a:lnTo>
                    <a:pt x="26" y="67"/>
                  </a:lnTo>
                  <a:close/>
                  <a:moveTo>
                    <a:pt x="5" y="31"/>
                  </a:moveTo>
                  <a:cubicBezTo>
                    <a:pt x="27" y="62"/>
                    <a:pt x="27" y="62"/>
                    <a:pt x="27" y="62"/>
                  </a:cubicBezTo>
                  <a:cubicBezTo>
                    <a:pt x="40" y="52"/>
                    <a:pt x="52" y="41"/>
                    <a:pt x="61" y="28"/>
                  </a:cubicBezTo>
                  <a:cubicBezTo>
                    <a:pt x="30" y="6"/>
                    <a:pt x="30" y="6"/>
                    <a:pt x="30" y="6"/>
                  </a:cubicBezTo>
                  <a:cubicBezTo>
                    <a:pt x="23" y="15"/>
                    <a:pt x="15" y="24"/>
                    <a:pt x="5" y="3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 name="Freeform 12">
              <a:extLst>
                <a:ext uri="{FF2B5EF4-FFF2-40B4-BE49-F238E27FC236}">
                  <a16:creationId xmlns:a16="http://schemas.microsoft.com/office/drawing/2014/main" id="{269685FE-404F-44B2-8EE1-2ED15BCB4FDB}"/>
                </a:ext>
              </a:extLst>
            </p:cNvPr>
            <p:cNvSpPr>
              <a:spLocks/>
            </p:cNvSpPr>
            <p:nvPr/>
          </p:nvSpPr>
          <p:spPr bwMode="auto">
            <a:xfrm>
              <a:off x="8328225" y="5441180"/>
              <a:ext cx="450910" cy="466760"/>
            </a:xfrm>
            <a:custGeom>
              <a:avLst/>
              <a:gdLst>
                <a:gd name="T0" fmla="*/ 18 w 57"/>
                <a:gd name="T1" fmla="*/ 0 h 59"/>
                <a:gd name="T2" fmla="*/ 57 w 57"/>
                <a:gd name="T3" fmla="*/ 13 h 59"/>
                <a:gd name="T4" fmla="*/ 34 w 57"/>
                <a:gd name="T5" fmla="*/ 59 h 59"/>
                <a:gd name="T6" fmla="*/ 0 w 57"/>
                <a:gd name="T7" fmla="*/ 35 h 59"/>
                <a:gd name="T8" fmla="*/ 18 w 57"/>
                <a:gd name="T9" fmla="*/ 0 h 59"/>
              </a:gdLst>
              <a:ahLst/>
              <a:cxnLst>
                <a:cxn ang="0">
                  <a:pos x="T0" y="T1"/>
                </a:cxn>
                <a:cxn ang="0">
                  <a:pos x="T2" y="T3"/>
                </a:cxn>
                <a:cxn ang="0">
                  <a:pos x="T4" y="T5"/>
                </a:cxn>
                <a:cxn ang="0">
                  <a:pos x="T6" y="T7"/>
                </a:cxn>
                <a:cxn ang="0">
                  <a:pos x="T8" y="T9"/>
                </a:cxn>
              </a:cxnLst>
              <a:rect l="0" t="0" r="r" b="b"/>
              <a:pathLst>
                <a:path w="57" h="59">
                  <a:moveTo>
                    <a:pt x="18" y="0"/>
                  </a:moveTo>
                  <a:cubicBezTo>
                    <a:pt x="57" y="13"/>
                    <a:pt x="57" y="13"/>
                    <a:pt x="57" y="13"/>
                  </a:cubicBezTo>
                  <a:cubicBezTo>
                    <a:pt x="52" y="30"/>
                    <a:pt x="44" y="45"/>
                    <a:pt x="34" y="59"/>
                  </a:cubicBezTo>
                  <a:cubicBezTo>
                    <a:pt x="0" y="35"/>
                    <a:pt x="0" y="35"/>
                    <a:pt x="0" y="35"/>
                  </a:cubicBezTo>
                  <a:cubicBezTo>
                    <a:pt x="8" y="25"/>
                    <a:pt x="14" y="13"/>
                    <a:pt x="18" y="0"/>
                  </a:cubicBezTo>
                  <a:close/>
                </a:path>
              </a:pathLst>
            </a:custGeom>
            <a:solidFill>
              <a:schemeClr val="accent3"/>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469" name="Freeform 13">
              <a:extLst>
                <a:ext uri="{FF2B5EF4-FFF2-40B4-BE49-F238E27FC236}">
                  <a16:creationId xmlns:a16="http://schemas.microsoft.com/office/drawing/2014/main" id="{052A2807-01B1-4FDC-A3C2-095D7ED97D83}"/>
                </a:ext>
              </a:extLst>
            </p:cNvPr>
            <p:cNvSpPr>
              <a:spLocks noEditPoints="1"/>
            </p:cNvSpPr>
            <p:nvPr/>
          </p:nvSpPr>
          <p:spPr bwMode="auto">
            <a:xfrm>
              <a:off x="8304979" y="5427974"/>
              <a:ext cx="496856" cy="503524"/>
            </a:xfrm>
            <a:custGeom>
              <a:avLst/>
              <a:gdLst>
                <a:gd name="T0" fmla="*/ 2147483646 w 63"/>
                <a:gd name="T1" fmla="*/ 2147483646 h 64"/>
                <a:gd name="T2" fmla="*/ 0 w 63"/>
                <a:gd name="T3" fmla="*/ 2147483646 h 64"/>
                <a:gd name="T4" fmla="*/ 124395392 w 63"/>
                <a:gd name="T5" fmla="*/ 2147483646 h 64"/>
                <a:gd name="T6" fmla="*/ 1181768053 w 63"/>
                <a:gd name="T7" fmla="*/ 123796096 h 64"/>
                <a:gd name="T8" fmla="*/ 1243969692 w 63"/>
                <a:gd name="T9" fmla="*/ 0 h 64"/>
                <a:gd name="T10" fmla="*/ 2147483646 w 63"/>
                <a:gd name="T11" fmla="*/ 866580539 h 64"/>
                <a:gd name="T12" fmla="*/ 2147483646 w 63"/>
                <a:gd name="T13" fmla="*/ 990376635 h 64"/>
                <a:gd name="T14" fmla="*/ 2147483646 w 63"/>
                <a:gd name="T15" fmla="*/ 2147483646 h 64"/>
                <a:gd name="T16" fmla="*/ 2147483646 w 63"/>
                <a:gd name="T17" fmla="*/ 2147483646 h 64"/>
                <a:gd name="T18" fmla="*/ 373194062 w 63"/>
                <a:gd name="T19" fmla="*/ 2147483646 h 64"/>
                <a:gd name="T20" fmla="*/ 2147483646 w 63"/>
                <a:gd name="T21" fmla="*/ 2147483646 h 64"/>
                <a:gd name="T22" fmla="*/ 2147483646 w 63"/>
                <a:gd name="T23" fmla="*/ 990376635 h 64"/>
                <a:gd name="T24" fmla="*/ 1368365084 w 63"/>
                <a:gd name="T25" fmla="*/ 247592192 h 64"/>
                <a:gd name="T26" fmla="*/ 373194062 w 63"/>
                <a:gd name="T27" fmla="*/ 2147483646 h 6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3" h="64">
                  <a:moveTo>
                    <a:pt x="37" y="64"/>
                  </a:moveTo>
                  <a:cubicBezTo>
                    <a:pt x="0" y="37"/>
                    <a:pt x="0" y="37"/>
                    <a:pt x="0" y="37"/>
                  </a:cubicBezTo>
                  <a:cubicBezTo>
                    <a:pt x="2" y="36"/>
                    <a:pt x="2" y="36"/>
                    <a:pt x="2" y="36"/>
                  </a:cubicBezTo>
                  <a:cubicBezTo>
                    <a:pt x="9" y="25"/>
                    <a:pt x="15" y="14"/>
                    <a:pt x="19" y="2"/>
                  </a:cubicBezTo>
                  <a:cubicBezTo>
                    <a:pt x="20" y="0"/>
                    <a:pt x="20" y="0"/>
                    <a:pt x="20" y="0"/>
                  </a:cubicBezTo>
                  <a:cubicBezTo>
                    <a:pt x="63" y="14"/>
                    <a:pt x="63" y="14"/>
                    <a:pt x="63" y="14"/>
                  </a:cubicBezTo>
                  <a:cubicBezTo>
                    <a:pt x="62" y="16"/>
                    <a:pt x="62" y="16"/>
                    <a:pt x="62" y="16"/>
                  </a:cubicBezTo>
                  <a:cubicBezTo>
                    <a:pt x="57" y="32"/>
                    <a:pt x="49" y="48"/>
                    <a:pt x="38" y="63"/>
                  </a:cubicBezTo>
                  <a:lnTo>
                    <a:pt x="37" y="64"/>
                  </a:lnTo>
                  <a:close/>
                  <a:moveTo>
                    <a:pt x="6" y="37"/>
                  </a:moveTo>
                  <a:cubicBezTo>
                    <a:pt x="36" y="59"/>
                    <a:pt x="36" y="59"/>
                    <a:pt x="36" y="59"/>
                  </a:cubicBezTo>
                  <a:cubicBezTo>
                    <a:pt x="46" y="46"/>
                    <a:pt x="53" y="31"/>
                    <a:pt x="58" y="16"/>
                  </a:cubicBezTo>
                  <a:cubicBezTo>
                    <a:pt x="22" y="4"/>
                    <a:pt x="22" y="4"/>
                    <a:pt x="22" y="4"/>
                  </a:cubicBezTo>
                  <a:cubicBezTo>
                    <a:pt x="18" y="16"/>
                    <a:pt x="13" y="27"/>
                    <a:pt x="6" y="3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 name="Freeform 14">
              <a:extLst>
                <a:ext uri="{FF2B5EF4-FFF2-40B4-BE49-F238E27FC236}">
                  <a16:creationId xmlns:a16="http://schemas.microsoft.com/office/drawing/2014/main" id="{13B91394-C58C-4AAA-B153-DDD90D14DB53}"/>
                </a:ext>
              </a:extLst>
            </p:cNvPr>
            <p:cNvSpPr>
              <a:spLocks/>
            </p:cNvSpPr>
            <p:nvPr/>
          </p:nvSpPr>
          <p:spPr bwMode="auto">
            <a:xfrm>
              <a:off x="8471119" y="5134770"/>
              <a:ext cx="377876" cy="409606"/>
            </a:xfrm>
            <a:custGeom>
              <a:avLst/>
              <a:gdLst>
                <a:gd name="T0" fmla="*/ 6 w 48"/>
                <a:gd name="T1" fmla="*/ 0 h 52"/>
                <a:gd name="T2" fmla="*/ 48 w 48"/>
                <a:gd name="T3" fmla="*/ 0 h 52"/>
                <a:gd name="T4" fmla="*/ 39 w 48"/>
                <a:gd name="T5" fmla="*/ 52 h 52"/>
                <a:gd name="T6" fmla="*/ 0 w 48"/>
                <a:gd name="T7" fmla="*/ 39 h 52"/>
                <a:gd name="T8" fmla="*/ 6 w 48"/>
                <a:gd name="T9" fmla="*/ 0 h 52"/>
              </a:gdLst>
              <a:ahLst/>
              <a:cxnLst>
                <a:cxn ang="0">
                  <a:pos x="T0" y="T1"/>
                </a:cxn>
                <a:cxn ang="0">
                  <a:pos x="T2" y="T3"/>
                </a:cxn>
                <a:cxn ang="0">
                  <a:pos x="T4" y="T5"/>
                </a:cxn>
                <a:cxn ang="0">
                  <a:pos x="T6" y="T7"/>
                </a:cxn>
                <a:cxn ang="0">
                  <a:pos x="T8" y="T9"/>
                </a:cxn>
              </a:cxnLst>
              <a:rect l="0" t="0" r="r" b="b"/>
              <a:pathLst>
                <a:path w="48" h="52">
                  <a:moveTo>
                    <a:pt x="6" y="0"/>
                  </a:moveTo>
                  <a:cubicBezTo>
                    <a:pt x="48" y="0"/>
                    <a:pt x="48" y="0"/>
                    <a:pt x="48" y="0"/>
                  </a:cubicBezTo>
                  <a:cubicBezTo>
                    <a:pt x="48" y="18"/>
                    <a:pt x="45" y="35"/>
                    <a:pt x="39" y="52"/>
                  </a:cubicBezTo>
                  <a:cubicBezTo>
                    <a:pt x="0" y="39"/>
                    <a:pt x="0" y="39"/>
                    <a:pt x="0" y="39"/>
                  </a:cubicBezTo>
                  <a:cubicBezTo>
                    <a:pt x="4" y="26"/>
                    <a:pt x="6" y="13"/>
                    <a:pt x="6" y="0"/>
                  </a:cubicBezTo>
                  <a:close/>
                </a:path>
              </a:pathLst>
            </a:custGeom>
            <a:solidFill>
              <a:schemeClr val="accent3"/>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471" name="Freeform 15">
              <a:extLst>
                <a:ext uri="{FF2B5EF4-FFF2-40B4-BE49-F238E27FC236}">
                  <a16:creationId xmlns:a16="http://schemas.microsoft.com/office/drawing/2014/main" id="{D17C35FA-DC59-4E79-95CD-CB8E1A93E004}"/>
                </a:ext>
              </a:extLst>
            </p:cNvPr>
            <p:cNvSpPr>
              <a:spLocks noEditPoints="1"/>
            </p:cNvSpPr>
            <p:nvPr/>
          </p:nvSpPr>
          <p:spPr bwMode="auto">
            <a:xfrm>
              <a:off x="8445031" y="5127859"/>
              <a:ext cx="413490" cy="433498"/>
            </a:xfrm>
            <a:custGeom>
              <a:avLst/>
              <a:gdLst>
                <a:gd name="T0" fmla="*/ 2147483646 w 52"/>
                <a:gd name="T1" fmla="*/ 2147483646 h 55"/>
                <a:gd name="T2" fmla="*/ 0 w 52"/>
                <a:gd name="T3" fmla="*/ 2147483646 h 55"/>
                <a:gd name="T4" fmla="*/ 63232163 w 52"/>
                <a:gd name="T5" fmla="*/ 2147483646 h 55"/>
                <a:gd name="T6" fmla="*/ 442609238 w 52"/>
                <a:gd name="T7" fmla="*/ 62124204 h 55"/>
                <a:gd name="T8" fmla="*/ 442609238 w 52"/>
                <a:gd name="T9" fmla="*/ 0 h 55"/>
                <a:gd name="T10" fmla="*/ 2147483646 w 52"/>
                <a:gd name="T11" fmla="*/ 0 h 55"/>
                <a:gd name="T12" fmla="*/ 2147483646 w 52"/>
                <a:gd name="T13" fmla="*/ 62124204 h 55"/>
                <a:gd name="T14" fmla="*/ 2147483646 w 52"/>
                <a:gd name="T15" fmla="*/ 2147483646 h 55"/>
                <a:gd name="T16" fmla="*/ 2147483646 w 52"/>
                <a:gd name="T17" fmla="*/ 2147483646 h 55"/>
                <a:gd name="T18" fmla="*/ 316152864 w 52"/>
                <a:gd name="T19" fmla="*/ 2147483646 h 55"/>
                <a:gd name="T20" fmla="*/ 2147483646 w 52"/>
                <a:gd name="T21" fmla="*/ 2147483646 h 55"/>
                <a:gd name="T22" fmla="*/ 2147483646 w 52"/>
                <a:gd name="T23" fmla="*/ 186364731 h 55"/>
                <a:gd name="T24" fmla="*/ 695529939 w 52"/>
                <a:gd name="T25" fmla="*/ 186364731 h 55"/>
                <a:gd name="T26" fmla="*/ 316152864 w 52"/>
                <a:gd name="T27" fmla="*/ 2147483646 h 5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52" h="55">
                  <a:moveTo>
                    <a:pt x="44" y="55"/>
                  </a:moveTo>
                  <a:cubicBezTo>
                    <a:pt x="0" y="41"/>
                    <a:pt x="0" y="41"/>
                    <a:pt x="0" y="41"/>
                  </a:cubicBezTo>
                  <a:cubicBezTo>
                    <a:pt x="1" y="40"/>
                    <a:pt x="1" y="40"/>
                    <a:pt x="1" y="40"/>
                  </a:cubicBezTo>
                  <a:cubicBezTo>
                    <a:pt x="5" y="27"/>
                    <a:pt x="7" y="14"/>
                    <a:pt x="7" y="1"/>
                  </a:cubicBezTo>
                  <a:cubicBezTo>
                    <a:pt x="7" y="0"/>
                    <a:pt x="7" y="0"/>
                    <a:pt x="7" y="0"/>
                  </a:cubicBezTo>
                  <a:cubicBezTo>
                    <a:pt x="52" y="0"/>
                    <a:pt x="52" y="0"/>
                    <a:pt x="52" y="0"/>
                  </a:cubicBezTo>
                  <a:cubicBezTo>
                    <a:pt x="52" y="1"/>
                    <a:pt x="52" y="1"/>
                    <a:pt x="52" y="1"/>
                  </a:cubicBezTo>
                  <a:cubicBezTo>
                    <a:pt x="52" y="19"/>
                    <a:pt x="50" y="37"/>
                    <a:pt x="44" y="54"/>
                  </a:cubicBezTo>
                  <a:lnTo>
                    <a:pt x="44" y="55"/>
                  </a:lnTo>
                  <a:close/>
                  <a:moveTo>
                    <a:pt x="5" y="39"/>
                  </a:moveTo>
                  <a:cubicBezTo>
                    <a:pt x="41" y="51"/>
                    <a:pt x="41" y="51"/>
                    <a:pt x="41" y="51"/>
                  </a:cubicBezTo>
                  <a:cubicBezTo>
                    <a:pt x="46" y="35"/>
                    <a:pt x="49" y="19"/>
                    <a:pt x="49" y="3"/>
                  </a:cubicBezTo>
                  <a:cubicBezTo>
                    <a:pt x="11" y="3"/>
                    <a:pt x="11" y="3"/>
                    <a:pt x="11" y="3"/>
                  </a:cubicBezTo>
                  <a:cubicBezTo>
                    <a:pt x="11" y="15"/>
                    <a:pt x="9" y="27"/>
                    <a:pt x="5" y="3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 name="Freeform 16">
              <a:extLst>
                <a:ext uri="{FF2B5EF4-FFF2-40B4-BE49-F238E27FC236}">
                  <a16:creationId xmlns:a16="http://schemas.microsoft.com/office/drawing/2014/main" id="{9A565C8C-86F0-44CA-BA1C-6FF119072B52}"/>
                </a:ext>
              </a:extLst>
            </p:cNvPr>
            <p:cNvSpPr>
              <a:spLocks/>
            </p:cNvSpPr>
            <p:nvPr/>
          </p:nvSpPr>
          <p:spPr bwMode="auto">
            <a:xfrm>
              <a:off x="8471119" y="4731515"/>
              <a:ext cx="377876" cy="403255"/>
            </a:xfrm>
            <a:custGeom>
              <a:avLst/>
              <a:gdLst>
                <a:gd name="T0" fmla="*/ 0 w 48"/>
                <a:gd name="T1" fmla="*/ 13 h 51"/>
                <a:gd name="T2" fmla="*/ 39 w 48"/>
                <a:gd name="T3" fmla="*/ 0 h 51"/>
                <a:gd name="T4" fmla="*/ 48 w 48"/>
                <a:gd name="T5" fmla="*/ 51 h 51"/>
                <a:gd name="T6" fmla="*/ 6 w 48"/>
                <a:gd name="T7" fmla="*/ 51 h 51"/>
                <a:gd name="T8" fmla="*/ 0 w 48"/>
                <a:gd name="T9" fmla="*/ 13 h 51"/>
              </a:gdLst>
              <a:ahLst/>
              <a:cxnLst>
                <a:cxn ang="0">
                  <a:pos x="T0" y="T1"/>
                </a:cxn>
                <a:cxn ang="0">
                  <a:pos x="T2" y="T3"/>
                </a:cxn>
                <a:cxn ang="0">
                  <a:pos x="T4" y="T5"/>
                </a:cxn>
                <a:cxn ang="0">
                  <a:pos x="T6" y="T7"/>
                </a:cxn>
                <a:cxn ang="0">
                  <a:pos x="T8" y="T9"/>
                </a:cxn>
              </a:cxnLst>
              <a:rect l="0" t="0" r="r" b="b"/>
              <a:pathLst>
                <a:path w="48" h="51">
                  <a:moveTo>
                    <a:pt x="0" y="13"/>
                  </a:moveTo>
                  <a:cubicBezTo>
                    <a:pt x="39" y="0"/>
                    <a:pt x="39" y="0"/>
                    <a:pt x="39" y="0"/>
                  </a:cubicBezTo>
                  <a:cubicBezTo>
                    <a:pt x="45" y="16"/>
                    <a:pt x="48" y="34"/>
                    <a:pt x="48" y="51"/>
                  </a:cubicBezTo>
                  <a:cubicBezTo>
                    <a:pt x="6" y="51"/>
                    <a:pt x="6" y="51"/>
                    <a:pt x="6" y="51"/>
                  </a:cubicBezTo>
                  <a:cubicBezTo>
                    <a:pt x="6" y="38"/>
                    <a:pt x="4" y="25"/>
                    <a:pt x="0" y="13"/>
                  </a:cubicBezTo>
                  <a:close/>
                </a:path>
              </a:pathLst>
            </a:custGeom>
            <a:solidFill>
              <a:schemeClr val="accent3"/>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473" name="Freeform 17">
              <a:extLst>
                <a:ext uri="{FF2B5EF4-FFF2-40B4-BE49-F238E27FC236}">
                  <a16:creationId xmlns:a16="http://schemas.microsoft.com/office/drawing/2014/main" id="{45AC33D1-9795-4476-855A-7E68AA8E014A}"/>
                </a:ext>
              </a:extLst>
            </p:cNvPr>
            <p:cNvSpPr>
              <a:spLocks noEditPoints="1"/>
            </p:cNvSpPr>
            <p:nvPr/>
          </p:nvSpPr>
          <p:spPr bwMode="auto">
            <a:xfrm>
              <a:off x="8445031" y="4707701"/>
              <a:ext cx="413490" cy="443503"/>
            </a:xfrm>
            <a:custGeom>
              <a:avLst/>
              <a:gdLst>
                <a:gd name="T0" fmla="*/ 2147483646 w 52"/>
                <a:gd name="T1" fmla="*/ 2147483646 h 56"/>
                <a:gd name="T2" fmla="*/ 442609238 w 52"/>
                <a:gd name="T3" fmla="*/ 2147483646 h 56"/>
                <a:gd name="T4" fmla="*/ 442609238 w 52"/>
                <a:gd name="T5" fmla="*/ 2147483646 h 56"/>
                <a:gd name="T6" fmla="*/ 63232163 w 52"/>
                <a:gd name="T7" fmla="*/ 1003544333 h 56"/>
                <a:gd name="T8" fmla="*/ 0 w 52"/>
                <a:gd name="T9" fmla="*/ 940820337 h 56"/>
                <a:gd name="T10" fmla="*/ 2147483646 w 52"/>
                <a:gd name="T11" fmla="*/ 0 h 56"/>
                <a:gd name="T12" fmla="*/ 2147483646 w 52"/>
                <a:gd name="T13" fmla="*/ 125440072 h 56"/>
                <a:gd name="T14" fmla="*/ 2147483646 w 52"/>
                <a:gd name="T15" fmla="*/ 2147483646 h 56"/>
                <a:gd name="T16" fmla="*/ 2147483646 w 52"/>
                <a:gd name="T17" fmla="*/ 2147483646 h 56"/>
                <a:gd name="T18" fmla="*/ 695529939 w 52"/>
                <a:gd name="T19" fmla="*/ 2147483646 h 56"/>
                <a:gd name="T20" fmla="*/ 2147483646 w 52"/>
                <a:gd name="T21" fmla="*/ 2147483646 h 56"/>
                <a:gd name="T22" fmla="*/ 2147483646 w 52"/>
                <a:gd name="T23" fmla="*/ 313604139 h 56"/>
                <a:gd name="T24" fmla="*/ 316152864 w 52"/>
                <a:gd name="T25" fmla="*/ 1066268329 h 56"/>
                <a:gd name="T26" fmla="*/ 695529939 w 52"/>
                <a:gd name="T27" fmla="*/ 2147483646 h 5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52" h="56">
                  <a:moveTo>
                    <a:pt x="52" y="56"/>
                  </a:moveTo>
                  <a:cubicBezTo>
                    <a:pt x="7" y="56"/>
                    <a:pt x="7" y="56"/>
                    <a:pt x="7" y="56"/>
                  </a:cubicBezTo>
                  <a:cubicBezTo>
                    <a:pt x="7" y="54"/>
                    <a:pt x="7" y="54"/>
                    <a:pt x="7" y="54"/>
                  </a:cubicBezTo>
                  <a:cubicBezTo>
                    <a:pt x="7" y="41"/>
                    <a:pt x="5" y="29"/>
                    <a:pt x="1" y="16"/>
                  </a:cubicBezTo>
                  <a:cubicBezTo>
                    <a:pt x="0" y="15"/>
                    <a:pt x="0" y="15"/>
                    <a:pt x="0" y="15"/>
                  </a:cubicBezTo>
                  <a:cubicBezTo>
                    <a:pt x="44" y="0"/>
                    <a:pt x="44" y="0"/>
                    <a:pt x="44" y="0"/>
                  </a:cubicBezTo>
                  <a:cubicBezTo>
                    <a:pt x="44" y="2"/>
                    <a:pt x="44" y="2"/>
                    <a:pt x="44" y="2"/>
                  </a:cubicBezTo>
                  <a:cubicBezTo>
                    <a:pt x="50" y="19"/>
                    <a:pt x="52" y="37"/>
                    <a:pt x="52" y="54"/>
                  </a:cubicBezTo>
                  <a:lnTo>
                    <a:pt x="52" y="56"/>
                  </a:lnTo>
                  <a:close/>
                  <a:moveTo>
                    <a:pt x="11" y="53"/>
                  </a:moveTo>
                  <a:cubicBezTo>
                    <a:pt x="49" y="53"/>
                    <a:pt x="49" y="53"/>
                    <a:pt x="49" y="53"/>
                  </a:cubicBezTo>
                  <a:cubicBezTo>
                    <a:pt x="49" y="36"/>
                    <a:pt x="46" y="21"/>
                    <a:pt x="41" y="5"/>
                  </a:cubicBezTo>
                  <a:cubicBezTo>
                    <a:pt x="5" y="17"/>
                    <a:pt x="5" y="17"/>
                    <a:pt x="5" y="17"/>
                  </a:cubicBezTo>
                  <a:cubicBezTo>
                    <a:pt x="9" y="28"/>
                    <a:pt x="11" y="40"/>
                    <a:pt x="11" y="5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9" name="Freeform 18">
              <a:extLst>
                <a:ext uri="{FF2B5EF4-FFF2-40B4-BE49-F238E27FC236}">
                  <a16:creationId xmlns:a16="http://schemas.microsoft.com/office/drawing/2014/main" id="{917F30DD-AE8F-409C-B9C1-46EEC2EEA0D8}"/>
                </a:ext>
              </a:extLst>
            </p:cNvPr>
            <p:cNvSpPr>
              <a:spLocks/>
            </p:cNvSpPr>
            <p:nvPr/>
          </p:nvSpPr>
          <p:spPr bwMode="auto">
            <a:xfrm>
              <a:off x="8328225" y="4361600"/>
              <a:ext cx="450910" cy="473110"/>
            </a:xfrm>
            <a:custGeom>
              <a:avLst/>
              <a:gdLst>
                <a:gd name="T0" fmla="*/ 0 w 57"/>
                <a:gd name="T1" fmla="*/ 25 h 60"/>
                <a:gd name="T2" fmla="*/ 34 w 57"/>
                <a:gd name="T3" fmla="*/ 0 h 60"/>
                <a:gd name="T4" fmla="*/ 57 w 57"/>
                <a:gd name="T5" fmla="*/ 47 h 60"/>
                <a:gd name="T6" fmla="*/ 18 w 57"/>
                <a:gd name="T7" fmla="*/ 60 h 60"/>
                <a:gd name="T8" fmla="*/ 0 w 57"/>
                <a:gd name="T9" fmla="*/ 25 h 60"/>
              </a:gdLst>
              <a:ahLst/>
              <a:cxnLst>
                <a:cxn ang="0">
                  <a:pos x="T0" y="T1"/>
                </a:cxn>
                <a:cxn ang="0">
                  <a:pos x="T2" y="T3"/>
                </a:cxn>
                <a:cxn ang="0">
                  <a:pos x="T4" y="T5"/>
                </a:cxn>
                <a:cxn ang="0">
                  <a:pos x="T6" y="T7"/>
                </a:cxn>
                <a:cxn ang="0">
                  <a:pos x="T8" y="T9"/>
                </a:cxn>
              </a:cxnLst>
              <a:rect l="0" t="0" r="r" b="b"/>
              <a:pathLst>
                <a:path w="57" h="60">
                  <a:moveTo>
                    <a:pt x="0" y="25"/>
                  </a:moveTo>
                  <a:cubicBezTo>
                    <a:pt x="34" y="0"/>
                    <a:pt x="34" y="0"/>
                    <a:pt x="34" y="0"/>
                  </a:cubicBezTo>
                  <a:cubicBezTo>
                    <a:pt x="44" y="14"/>
                    <a:pt x="52" y="30"/>
                    <a:pt x="57" y="47"/>
                  </a:cubicBezTo>
                  <a:cubicBezTo>
                    <a:pt x="18" y="60"/>
                    <a:pt x="18" y="60"/>
                    <a:pt x="18" y="60"/>
                  </a:cubicBezTo>
                  <a:cubicBezTo>
                    <a:pt x="14" y="47"/>
                    <a:pt x="8" y="35"/>
                    <a:pt x="0" y="25"/>
                  </a:cubicBezTo>
                  <a:close/>
                </a:path>
              </a:pathLst>
            </a:custGeom>
            <a:solidFill>
              <a:schemeClr val="accent3"/>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475" name="Freeform 19">
              <a:extLst>
                <a:ext uri="{FF2B5EF4-FFF2-40B4-BE49-F238E27FC236}">
                  <a16:creationId xmlns:a16="http://schemas.microsoft.com/office/drawing/2014/main" id="{B358263C-C7AB-4A42-B9CD-4099823E784F}"/>
                </a:ext>
              </a:extLst>
            </p:cNvPr>
            <p:cNvSpPr>
              <a:spLocks noEditPoints="1"/>
            </p:cNvSpPr>
            <p:nvPr/>
          </p:nvSpPr>
          <p:spPr bwMode="auto">
            <a:xfrm>
              <a:off x="8304979" y="4344231"/>
              <a:ext cx="496856" cy="506859"/>
            </a:xfrm>
            <a:custGeom>
              <a:avLst/>
              <a:gdLst>
                <a:gd name="T0" fmla="*/ 1243969692 w 63"/>
                <a:gd name="T1" fmla="*/ 2147483646 h 64"/>
                <a:gd name="T2" fmla="*/ 1181768053 w 63"/>
                <a:gd name="T3" fmla="*/ 2147483646 h 64"/>
                <a:gd name="T4" fmla="*/ 124395392 w 63"/>
                <a:gd name="T5" fmla="*/ 1756195158 h 64"/>
                <a:gd name="T6" fmla="*/ 0 w 63"/>
                <a:gd name="T7" fmla="*/ 1630747555 h 64"/>
                <a:gd name="T8" fmla="*/ 2147483646 w 63"/>
                <a:gd name="T9" fmla="*/ 0 h 64"/>
                <a:gd name="T10" fmla="*/ 2147483646 w 63"/>
                <a:gd name="T11" fmla="*/ 62723801 h 64"/>
                <a:gd name="T12" fmla="*/ 2147483646 w 63"/>
                <a:gd name="T13" fmla="*/ 2147483646 h 64"/>
                <a:gd name="T14" fmla="*/ 2147483646 w 63"/>
                <a:gd name="T15" fmla="*/ 2147483646 h 64"/>
                <a:gd name="T16" fmla="*/ 1243969692 w 63"/>
                <a:gd name="T17" fmla="*/ 2147483646 h 64"/>
                <a:gd name="T18" fmla="*/ 373194062 w 63"/>
                <a:gd name="T19" fmla="*/ 1693471357 h 64"/>
                <a:gd name="T20" fmla="*/ 1368365084 w 63"/>
                <a:gd name="T21" fmla="*/ 2147483646 h 64"/>
                <a:gd name="T22" fmla="*/ 2147483646 w 63"/>
                <a:gd name="T23" fmla="*/ 2147483646 h 64"/>
                <a:gd name="T24" fmla="*/ 2147483646 w 63"/>
                <a:gd name="T25" fmla="*/ 313603167 h 64"/>
                <a:gd name="T26" fmla="*/ 373194062 w 63"/>
                <a:gd name="T27" fmla="*/ 1693471357 h 6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3" h="64">
                  <a:moveTo>
                    <a:pt x="20" y="64"/>
                  </a:moveTo>
                  <a:cubicBezTo>
                    <a:pt x="19" y="62"/>
                    <a:pt x="19" y="62"/>
                    <a:pt x="19" y="62"/>
                  </a:cubicBezTo>
                  <a:cubicBezTo>
                    <a:pt x="15" y="50"/>
                    <a:pt x="9" y="38"/>
                    <a:pt x="2" y="28"/>
                  </a:cubicBezTo>
                  <a:cubicBezTo>
                    <a:pt x="0" y="26"/>
                    <a:pt x="0" y="26"/>
                    <a:pt x="0" y="26"/>
                  </a:cubicBezTo>
                  <a:cubicBezTo>
                    <a:pt x="37" y="0"/>
                    <a:pt x="37" y="0"/>
                    <a:pt x="37" y="0"/>
                  </a:cubicBezTo>
                  <a:cubicBezTo>
                    <a:pt x="38" y="1"/>
                    <a:pt x="38" y="1"/>
                    <a:pt x="38" y="1"/>
                  </a:cubicBezTo>
                  <a:cubicBezTo>
                    <a:pt x="49" y="16"/>
                    <a:pt x="57" y="31"/>
                    <a:pt x="62" y="48"/>
                  </a:cubicBezTo>
                  <a:cubicBezTo>
                    <a:pt x="63" y="50"/>
                    <a:pt x="63" y="50"/>
                    <a:pt x="63" y="50"/>
                  </a:cubicBezTo>
                  <a:lnTo>
                    <a:pt x="20" y="64"/>
                  </a:lnTo>
                  <a:close/>
                  <a:moveTo>
                    <a:pt x="6" y="27"/>
                  </a:moveTo>
                  <a:cubicBezTo>
                    <a:pt x="13" y="37"/>
                    <a:pt x="18" y="48"/>
                    <a:pt x="22" y="59"/>
                  </a:cubicBezTo>
                  <a:cubicBezTo>
                    <a:pt x="58" y="48"/>
                    <a:pt x="58" y="48"/>
                    <a:pt x="58" y="48"/>
                  </a:cubicBezTo>
                  <a:cubicBezTo>
                    <a:pt x="53" y="32"/>
                    <a:pt x="46" y="18"/>
                    <a:pt x="36" y="5"/>
                  </a:cubicBezTo>
                  <a:lnTo>
                    <a:pt x="6" y="2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1" name="Freeform 20">
              <a:extLst>
                <a:ext uri="{FF2B5EF4-FFF2-40B4-BE49-F238E27FC236}">
                  <a16:creationId xmlns:a16="http://schemas.microsoft.com/office/drawing/2014/main" id="{95D2B169-10C0-467F-AD52-8B0537D314C7}"/>
                </a:ext>
              </a:extLst>
            </p:cNvPr>
            <p:cNvSpPr>
              <a:spLocks/>
            </p:cNvSpPr>
            <p:nvPr/>
          </p:nvSpPr>
          <p:spPr bwMode="auto">
            <a:xfrm>
              <a:off x="8107534" y="4071065"/>
              <a:ext cx="487427" cy="485811"/>
            </a:xfrm>
            <a:custGeom>
              <a:avLst/>
              <a:gdLst>
                <a:gd name="T0" fmla="*/ 0 w 62"/>
                <a:gd name="T1" fmla="*/ 34 h 62"/>
                <a:gd name="T2" fmla="*/ 25 w 62"/>
                <a:gd name="T3" fmla="*/ 0 h 62"/>
                <a:gd name="T4" fmla="*/ 62 w 62"/>
                <a:gd name="T5" fmla="*/ 37 h 62"/>
                <a:gd name="T6" fmla="*/ 28 w 62"/>
                <a:gd name="T7" fmla="*/ 62 h 62"/>
                <a:gd name="T8" fmla="*/ 0 w 62"/>
                <a:gd name="T9" fmla="*/ 34 h 62"/>
              </a:gdLst>
              <a:ahLst/>
              <a:cxnLst>
                <a:cxn ang="0">
                  <a:pos x="T0" y="T1"/>
                </a:cxn>
                <a:cxn ang="0">
                  <a:pos x="T2" y="T3"/>
                </a:cxn>
                <a:cxn ang="0">
                  <a:pos x="T4" y="T5"/>
                </a:cxn>
                <a:cxn ang="0">
                  <a:pos x="T6" y="T7"/>
                </a:cxn>
                <a:cxn ang="0">
                  <a:pos x="T8" y="T9"/>
                </a:cxn>
              </a:cxnLst>
              <a:rect l="0" t="0" r="r" b="b"/>
              <a:pathLst>
                <a:path w="62" h="62">
                  <a:moveTo>
                    <a:pt x="0" y="34"/>
                  </a:moveTo>
                  <a:cubicBezTo>
                    <a:pt x="25" y="0"/>
                    <a:pt x="25" y="0"/>
                    <a:pt x="25" y="0"/>
                  </a:cubicBezTo>
                  <a:cubicBezTo>
                    <a:pt x="39" y="11"/>
                    <a:pt x="51" y="23"/>
                    <a:pt x="62" y="37"/>
                  </a:cubicBezTo>
                  <a:cubicBezTo>
                    <a:pt x="28" y="62"/>
                    <a:pt x="28" y="62"/>
                    <a:pt x="28" y="62"/>
                  </a:cubicBezTo>
                  <a:cubicBezTo>
                    <a:pt x="20" y="51"/>
                    <a:pt x="11" y="42"/>
                    <a:pt x="0" y="34"/>
                  </a:cubicBezTo>
                  <a:close/>
                </a:path>
              </a:pathLst>
            </a:custGeom>
            <a:solidFill>
              <a:schemeClr val="accent3"/>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477" name="Freeform 21">
              <a:extLst>
                <a:ext uri="{FF2B5EF4-FFF2-40B4-BE49-F238E27FC236}">
                  <a16:creationId xmlns:a16="http://schemas.microsoft.com/office/drawing/2014/main" id="{8526578D-4D46-4664-A005-5459A2079A9F}"/>
                </a:ext>
              </a:extLst>
            </p:cNvPr>
            <p:cNvSpPr>
              <a:spLocks noEditPoints="1"/>
            </p:cNvSpPr>
            <p:nvPr/>
          </p:nvSpPr>
          <p:spPr bwMode="auto">
            <a:xfrm>
              <a:off x="8091565" y="4054120"/>
              <a:ext cx="520197" cy="520197"/>
            </a:xfrm>
            <a:custGeom>
              <a:avLst/>
              <a:gdLst>
                <a:gd name="T0" fmla="*/ 1863668807 w 66"/>
                <a:gd name="T1" fmla="*/ 2147483646 h 66"/>
                <a:gd name="T2" fmla="*/ 1801544674 w 66"/>
                <a:gd name="T3" fmla="*/ 2147483646 h 66"/>
                <a:gd name="T4" fmla="*/ 62124133 w 66"/>
                <a:gd name="T5" fmla="*/ 2147483646 h 66"/>
                <a:gd name="T6" fmla="*/ 0 w 66"/>
                <a:gd name="T7" fmla="*/ 2147483646 h 66"/>
                <a:gd name="T8" fmla="*/ 1615180158 w 66"/>
                <a:gd name="T9" fmla="*/ 0 h 66"/>
                <a:gd name="T10" fmla="*/ 1739428423 w 66"/>
                <a:gd name="T11" fmla="*/ 62124133 h 66"/>
                <a:gd name="T12" fmla="*/ 2147483646 w 66"/>
                <a:gd name="T13" fmla="*/ 2147483646 h 66"/>
                <a:gd name="T14" fmla="*/ 2147483646 w 66"/>
                <a:gd name="T15" fmla="*/ 2147483646 h 66"/>
                <a:gd name="T16" fmla="*/ 1863668807 w 66"/>
                <a:gd name="T17" fmla="*/ 2147483646 h 66"/>
                <a:gd name="T18" fmla="*/ 310612781 w 66"/>
                <a:gd name="T19" fmla="*/ 2147483646 h 66"/>
                <a:gd name="T20" fmla="*/ 1863668807 w 66"/>
                <a:gd name="T21" fmla="*/ 2147483646 h 66"/>
                <a:gd name="T22" fmla="*/ 2147483646 w 66"/>
                <a:gd name="T23" fmla="*/ 2147483646 h 66"/>
                <a:gd name="T24" fmla="*/ 1677304291 w 66"/>
                <a:gd name="T25" fmla="*/ 310612781 h 66"/>
                <a:gd name="T26" fmla="*/ 310612781 w 66"/>
                <a:gd name="T27" fmla="*/ 2147483646 h 6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6" h="66">
                  <a:moveTo>
                    <a:pt x="30" y="66"/>
                  </a:moveTo>
                  <a:cubicBezTo>
                    <a:pt x="29" y="65"/>
                    <a:pt x="29" y="65"/>
                    <a:pt x="29" y="65"/>
                  </a:cubicBezTo>
                  <a:cubicBezTo>
                    <a:pt x="21" y="54"/>
                    <a:pt x="12" y="45"/>
                    <a:pt x="1" y="38"/>
                  </a:cubicBezTo>
                  <a:cubicBezTo>
                    <a:pt x="0" y="37"/>
                    <a:pt x="0" y="37"/>
                    <a:pt x="0" y="37"/>
                  </a:cubicBezTo>
                  <a:cubicBezTo>
                    <a:pt x="26" y="0"/>
                    <a:pt x="26" y="0"/>
                    <a:pt x="26" y="0"/>
                  </a:cubicBezTo>
                  <a:cubicBezTo>
                    <a:pt x="28" y="1"/>
                    <a:pt x="28" y="1"/>
                    <a:pt x="28" y="1"/>
                  </a:cubicBezTo>
                  <a:cubicBezTo>
                    <a:pt x="42" y="11"/>
                    <a:pt x="55" y="24"/>
                    <a:pt x="65" y="38"/>
                  </a:cubicBezTo>
                  <a:cubicBezTo>
                    <a:pt x="66" y="40"/>
                    <a:pt x="66" y="40"/>
                    <a:pt x="66" y="40"/>
                  </a:cubicBezTo>
                  <a:lnTo>
                    <a:pt x="30" y="66"/>
                  </a:lnTo>
                  <a:close/>
                  <a:moveTo>
                    <a:pt x="5" y="36"/>
                  </a:moveTo>
                  <a:cubicBezTo>
                    <a:pt x="15" y="43"/>
                    <a:pt x="23" y="52"/>
                    <a:pt x="30" y="61"/>
                  </a:cubicBezTo>
                  <a:cubicBezTo>
                    <a:pt x="61" y="39"/>
                    <a:pt x="61" y="39"/>
                    <a:pt x="61" y="39"/>
                  </a:cubicBezTo>
                  <a:cubicBezTo>
                    <a:pt x="52" y="26"/>
                    <a:pt x="40" y="15"/>
                    <a:pt x="27" y="5"/>
                  </a:cubicBezTo>
                  <a:lnTo>
                    <a:pt x="5" y="3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3" name="Freeform 22">
              <a:extLst>
                <a:ext uri="{FF2B5EF4-FFF2-40B4-BE49-F238E27FC236}">
                  <a16:creationId xmlns:a16="http://schemas.microsoft.com/office/drawing/2014/main" id="{3C378D36-78C9-4B75-8805-0140E89F855A}"/>
                </a:ext>
              </a:extLst>
            </p:cNvPr>
            <p:cNvSpPr>
              <a:spLocks/>
            </p:cNvSpPr>
            <p:nvPr/>
          </p:nvSpPr>
          <p:spPr bwMode="auto">
            <a:xfrm>
              <a:off x="7831272" y="3886902"/>
              <a:ext cx="473138" cy="450884"/>
            </a:xfrm>
            <a:custGeom>
              <a:avLst/>
              <a:gdLst>
                <a:gd name="T0" fmla="*/ 0 w 60"/>
                <a:gd name="T1" fmla="*/ 39 h 57"/>
                <a:gd name="T2" fmla="*/ 13 w 60"/>
                <a:gd name="T3" fmla="*/ 0 h 57"/>
                <a:gd name="T4" fmla="*/ 60 w 60"/>
                <a:gd name="T5" fmla="*/ 23 h 57"/>
                <a:gd name="T6" fmla="*/ 35 w 60"/>
                <a:gd name="T7" fmla="*/ 57 h 57"/>
                <a:gd name="T8" fmla="*/ 0 w 60"/>
                <a:gd name="T9" fmla="*/ 39 h 57"/>
              </a:gdLst>
              <a:ahLst/>
              <a:cxnLst>
                <a:cxn ang="0">
                  <a:pos x="T0" y="T1"/>
                </a:cxn>
                <a:cxn ang="0">
                  <a:pos x="T2" y="T3"/>
                </a:cxn>
                <a:cxn ang="0">
                  <a:pos x="T4" y="T5"/>
                </a:cxn>
                <a:cxn ang="0">
                  <a:pos x="T6" y="T7"/>
                </a:cxn>
                <a:cxn ang="0">
                  <a:pos x="T8" y="T9"/>
                </a:cxn>
              </a:cxnLst>
              <a:rect l="0" t="0" r="r" b="b"/>
              <a:pathLst>
                <a:path w="60" h="57">
                  <a:moveTo>
                    <a:pt x="0" y="39"/>
                  </a:moveTo>
                  <a:cubicBezTo>
                    <a:pt x="13" y="0"/>
                    <a:pt x="13" y="0"/>
                    <a:pt x="13" y="0"/>
                  </a:cubicBezTo>
                  <a:cubicBezTo>
                    <a:pt x="30" y="5"/>
                    <a:pt x="46" y="13"/>
                    <a:pt x="60" y="23"/>
                  </a:cubicBezTo>
                  <a:cubicBezTo>
                    <a:pt x="35" y="57"/>
                    <a:pt x="35" y="57"/>
                    <a:pt x="35" y="57"/>
                  </a:cubicBezTo>
                  <a:cubicBezTo>
                    <a:pt x="25" y="50"/>
                    <a:pt x="13" y="44"/>
                    <a:pt x="0" y="39"/>
                  </a:cubicBezTo>
                  <a:close/>
                </a:path>
              </a:pathLst>
            </a:custGeom>
            <a:solidFill>
              <a:schemeClr val="accent3"/>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479" name="Freeform 23">
              <a:extLst>
                <a:ext uri="{FF2B5EF4-FFF2-40B4-BE49-F238E27FC236}">
                  <a16:creationId xmlns:a16="http://schemas.microsoft.com/office/drawing/2014/main" id="{0AB35A0F-E494-4286-B716-59DBAF6FB39E}"/>
                </a:ext>
              </a:extLst>
            </p:cNvPr>
            <p:cNvSpPr>
              <a:spLocks noEditPoints="1"/>
            </p:cNvSpPr>
            <p:nvPr/>
          </p:nvSpPr>
          <p:spPr bwMode="auto">
            <a:xfrm>
              <a:off x="7814795" y="3864049"/>
              <a:ext cx="506859" cy="496856"/>
            </a:xfrm>
            <a:custGeom>
              <a:avLst/>
              <a:gdLst>
                <a:gd name="T0" fmla="*/ 2147483646 w 64"/>
                <a:gd name="T1" fmla="*/ 2147483646 h 63"/>
                <a:gd name="T2" fmla="*/ 2147483646 w 64"/>
                <a:gd name="T3" fmla="*/ 2147483646 h 63"/>
                <a:gd name="T4" fmla="*/ 125439683 w 64"/>
                <a:gd name="T5" fmla="*/ 2147483646 h 63"/>
                <a:gd name="T6" fmla="*/ 0 w 64"/>
                <a:gd name="T7" fmla="*/ 2147483646 h 63"/>
                <a:gd name="T8" fmla="*/ 878093619 w 64"/>
                <a:gd name="T9" fmla="*/ 0 h 63"/>
                <a:gd name="T10" fmla="*/ 1003541222 w 64"/>
                <a:gd name="T11" fmla="*/ 62201639 h 63"/>
                <a:gd name="T12" fmla="*/ 2147483646 w 64"/>
                <a:gd name="T13" fmla="*/ 1554962115 h 63"/>
                <a:gd name="T14" fmla="*/ 2147483646 w 64"/>
                <a:gd name="T15" fmla="*/ 1617163754 h 63"/>
                <a:gd name="T16" fmla="*/ 2147483646 w 64"/>
                <a:gd name="T17" fmla="*/ 2147483646 h 63"/>
                <a:gd name="T18" fmla="*/ 313603167 w 64"/>
                <a:gd name="T19" fmla="*/ 2147483646 h 63"/>
                <a:gd name="T20" fmla="*/ 2147483646 w 64"/>
                <a:gd name="T21" fmla="*/ 2147483646 h 63"/>
                <a:gd name="T22" fmla="*/ 2147483646 w 64"/>
                <a:gd name="T23" fmla="*/ 1679357507 h 63"/>
                <a:gd name="T24" fmla="*/ 1003541222 w 64"/>
                <a:gd name="T25" fmla="*/ 310992423 h 63"/>
                <a:gd name="T26" fmla="*/ 313603167 w 64"/>
                <a:gd name="T27" fmla="*/ 2147483646 h 6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4" h="63">
                  <a:moveTo>
                    <a:pt x="38" y="63"/>
                  </a:moveTo>
                  <a:cubicBezTo>
                    <a:pt x="36" y="62"/>
                    <a:pt x="36" y="62"/>
                    <a:pt x="36" y="62"/>
                  </a:cubicBezTo>
                  <a:cubicBezTo>
                    <a:pt x="26" y="54"/>
                    <a:pt x="14" y="48"/>
                    <a:pt x="2" y="44"/>
                  </a:cubicBezTo>
                  <a:cubicBezTo>
                    <a:pt x="0" y="44"/>
                    <a:pt x="0" y="44"/>
                    <a:pt x="0" y="44"/>
                  </a:cubicBezTo>
                  <a:cubicBezTo>
                    <a:pt x="14" y="0"/>
                    <a:pt x="14" y="0"/>
                    <a:pt x="14" y="0"/>
                  </a:cubicBezTo>
                  <a:cubicBezTo>
                    <a:pt x="16" y="1"/>
                    <a:pt x="16" y="1"/>
                    <a:pt x="16" y="1"/>
                  </a:cubicBezTo>
                  <a:cubicBezTo>
                    <a:pt x="33" y="6"/>
                    <a:pt x="49" y="14"/>
                    <a:pt x="63" y="25"/>
                  </a:cubicBezTo>
                  <a:cubicBezTo>
                    <a:pt x="64" y="26"/>
                    <a:pt x="64" y="26"/>
                    <a:pt x="64" y="26"/>
                  </a:cubicBezTo>
                  <a:lnTo>
                    <a:pt x="38" y="63"/>
                  </a:lnTo>
                  <a:close/>
                  <a:moveTo>
                    <a:pt x="5" y="41"/>
                  </a:moveTo>
                  <a:cubicBezTo>
                    <a:pt x="16" y="45"/>
                    <a:pt x="27" y="51"/>
                    <a:pt x="37" y="58"/>
                  </a:cubicBezTo>
                  <a:cubicBezTo>
                    <a:pt x="59" y="27"/>
                    <a:pt x="59" y="27"/>
                    <a:pt x="59" y="27"/>
                  </a:cubicBezTo>
                  <a:cubicBezTo>
                    <a:pt x="46" y="17"/>
                    <a:pt x="32" y="10"/>
                    <a:pt x="16" y="5"/>
                  </a:cubicBezTo>
                  <a:lnTo>
                    <a:pt x="5" y="4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5" name="Freeform 24">
              <a:extLst>
                <a:ext uri="{FF2B5EF4-FFF2-40B4-BE49-F238E27FC236}">
                  <a16:creationId xmlns:a16="http://schemas.microsoft.com/office/drawing/2014/main" id="{1E3755BD-C09C-4690-8426-7B432FF6B473}"/>
                </a:ext>
              </a:extLst>
            </p:cNvPr>
            <p:cNvSpPr>
              <a:spLocks/>
            </p:cNvSpPr>
            <p:nvPr/>
          </p:nvSpPr>
          <p:spPr bwMode="auto">
            <a:xfrm>
              <a:off x="7531193" y="3817046"/>
              <a:ext cx="403279" cy="381028"/>
            </a:xfrm>
            <a:custGeom>
              <a:avLst/>
              <a:gdLst>
                <a:gd name="T0" fmla="*/ 0 w 51"/>
                <a:gd name="T1" fmla="*/ 42 h 48"/>
                <a:gd name="T2" fmla="*/ 0 w 51"/>
                <a:gd name="T3" fmla="*/ 0 h 48"/>
                <a:gd name="T4" fmla="*/ 51 w 51"/>
                <a:gd name="T5" fmla="*/ 9 h 48"/>
                <a:gd name="T6" fmla="*/ 38 w 51"/>
                <a:gd name="T7" fmla="*/ 48 h 48"/>
                <a:gd name="T8" fmla="*/ 0 w 51"/>
                <a:gd name="T9" fmla="*/ 42 h 48"/>
              </a:gdLst>
              <a:ahLst/>
              <a:cxnLst>
                <a:cxn ang="0">
                  <a:pos x="T0" y="T1"/>
                </a:cxn>
                <a:cxn ang="0">
                  <a:pos x="T2" y="T3"/>
                </a:cxn>
                <a:cxn ang="0">
                  <a:pos x="T4" y="T5"/>
                </a:cxn>
                <a:cxn ang="0">
                  <a:pos x="T6" y="T7"/>
                </a:cxn>
                <a:cxn ang="0">
                  <a:pos x="T8" y="T9"/>
                </a:cxn>
              </a:cxnLst>
              <a:rect l="0" t="0" r="r" b="b"/>
              <a:pathLst>
                <a:path w="51" h="48">
                  <a:moveTo>
                    <a:pt x="0" y="42"/>
                  </a:moveTo>
                  <a:cubicBezTo>
                    <a:pt x="0" y="0"/>
                    <a:pt x="0" y="0"/>
                    <a:pt x="0" y="0"/>
                  </a:cubicBezTo>
                  <a:cubicBezTo>
                    <a:pt x="17" y="0"/>
                    <a:pt x="35" y="3"/>
                    <a:pt x="51" y="9"/>
                  </a:cubicBezTo>
                  <a:cubicBezTo>
                    <a:pt x="38" y="48"/>
                    <a:pt x="38" y="48"/>
                    <a:pt x="38" y="48"/>
                  </a:cubicBezTo>
                  <a:cubicBezTo>
                    <a:pt x="26" y="44"/>
                    <a:pt x="13" y="42"/>
                    <a:pt x="0" y="42"/>
                  </a:cubicBezTo>
                  <a:close/>
                </a:path>
              </a:pathLst>
            </a:custGeom>
            <a:solidFill>
              <a:schemeClr val="accent3"/>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481" name="Freeform 25">
              <a:extLst>
                <a:ext uri="{FF2B5EF4-FFF2-40B4-BE49-F238E27FC236}">
                  <a16:creationId xmlns:a16="http://schemas.microsoft.com/office/drawing/2014/main" id="{0DCA8AC1-446A-495E-B906-01870595A5CD}"/>
                </a:ext>
              </a:extLst>
            </p:cNvPr>
            <p:cNvSpPr>
              <a:spLocks noEditPoints="1"/>
            </p:cNvSpPr>
            <p:nvPr/>
          </p:nvSpPr>
          <p:spPr bwMode="auto">
            <a:xfrm>
              <a:off x="7514680" y="3810696"/>
              <a:ext cx="443503" cy="410156"/>
            </a:xfrm>
            <a:custGeom>
              <a:avLst/>
              <a:gdLst>
                <a:gd name="T0" fmla="*/ 2147483646 w 56"/>
                <a:gd name="T1" fmla="*/ 2147483646 h 52"/>
                <a:gd name="T2" fmla="*/ 2147483646 w 56"/>
                <a:gd name="T3" fmla="*/ 2147483646 h 52"/>
                <a:gd name="T4" fmla="*/ 125440072 w 56"/>
                <a:gd name="T5" fmla="*/ 2147483646 h 52"/>
                <a:gd name="T6" fmla="*/ 0 w 56"/>
                <a:gd name="T7" fmla="*/ 2147483646 h 52"/>
                <a:gd name="T8" fmla="*/ 0 w 56"/>
                <a:gd name="T9" fmla="*/ 0 h 52"/>
                <a:gd name="T10" fmla="*/ 125440072 w 56"/>
                <a:gd name="T11" fmla="*/ 0 h 52"/>
                <a:gd name="T12" fmla="*/ 2147483646 w 56"/>
                <a:gd name="T13" fmla="*/ 497716418 h 52"/>
                <a:gd name="T14" fmla="*/ 2147483646 w 56"/>
                <a:gd name="T15" fmla="*/ 497716418 h 52"/>
                <a:gd name="T16" fmla="*/ 2147483646 w 56"/>
                <a:gd name="T17" fmla="*/ 2147483646 h 52"/>
                <a:gd name="T18" fmla="*/ 250888063 w 56"/>
                <a:gd name="T19" fmla="*/ 2147483646 h 52"/>
                <a:gd name="T20" fmla="*/ 2147483646 w 56"/>
                <a:gd name="T21" fmla="*/ 2147483646 h 52"/>
                <a:gd name="T22" fmla="*/ 2147483646 w 56"/>
                <a:gd name="T23" fmla="*/ 684361061 h 52"/>
                <a:gd name="T24" fmla="*/ 250888063 w 56"/>
                <a:gd name="T25" fmla="*/ 186644643 h 52"/>
                <a:gd name="T26" fmla="*/ 250888063 w 56"/>
                <a:gd name="T27" fmla="*/ 2147483646 h 5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56" h="52">
                  <a:moveTo>
                    <a:pt x="42" y="52"/>
                  </a:moveTo>
                  <a:cubicBezTo>
                    <a:pt x="40" y="51"/>
                    <a:pt x="40" y="51"/>
                    <a:pt x="40" y="51"/>
                  </a:cubicBezTo>
                  <a:cubicBezTo>
                    <a:pt x="27" y="47"/>
                    <a:pt x="15" y="45"/>
                    <a:pt x="2" y="45"/>
                  </a:cubicBezTo>
                  <a:cubicBezTo>
                    <a:pt x="0" y="45"/>
                    <a:pt x="0" y="45"/>
                    <a:pt x="0" y="45"/>
                  </a:cubicBezTo>
                  <a:cubicBezTo>
                    <a:pt x="0" y="0"/>
                    <a:pt x="0" y="0"/>
                    <a:pt x="0" y="0"/>
                  </a:cubicBezTo>
                  <a:cubicBezTo>
                    <a:pt x="2" y="0"/>
                    <a:pt x="2" y="0"/>
                    <a:pt x="2" y="0"/>
                  </a:cubicBezTo>
                  <a:cubicBezTo>
                    <a:pt x="19" y="0"/>
                    <a:pt x="37" y="2"/>
                    <a:pt x="54" y="8"/>
                  </a:cubicBezTo>
                  <a:cubicBezTo>
                    <a:pt x="56" y="8"/>
                    <a:pt x="56" y="8"/>
                    <a:pt x="56" y="8"/>
                  </a:cubicBezTo>
                  <a:lnTo>
                    <a:pt x="42" y="52"/>
                  </a:lnTo>
                  <a:close/>
                  <a:moveTo>
                    <a:pt x="4" y="41"/>
                  </a:moveTo>
                  <a:cubicBezTo>
                    <a:pt x="16" y="42"/>
                    <a:pt x="28" y="43"/>
                    <a:pt x="39" y="47"/>
                  </a:cubicBezTo>
                  <a:cubicBezTo>
                    <a:pt x="51" y="11"/>
                    <a:pt x="51" y="11"/>
                    <a:pt x="51" y="11"/>
                  </a:cubicBezTo>
                  <a:cubicBezTo>
                    <a:pt x="36" y="6"/>
                    <a:pt x="20" y="4"/>
                    <a:pt x="4" y="3"/>
                  </a:cubicBezTo>
                  <a:lnTo>
                    <a:pt x="4" y="4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7" name="Freeform 26">
              <a:extLst>
                <a:ext uri="{FF2B5EF4-FFF2-40B4-BE49-F238E27FC236}">
                  <a16:creationId xmlns:a16="http://schemas.microsoft.com/office/drawing/2014/main" id="{6766E8B9-AAE3-4E9E-BA38-0BD40A37F1DB}"/>
                </a:ext>
              </a:extLst>
            </p:cNvPr>
            <p:cNvSpPr>
              <a:spLocks/>
            </p:cNvSpPr>
            <p:nvPr/>
          </p:nvSpPr>
          <p:spPr bwMode="auto">
            <a:xfrm>
              <a:off x="7121564" y="3817046"/>
              <a:ext cx="409630" cy="381028"/>
            </a:xfrm>
            <a:custGeom>
              <a:avLst/>
              <a:gdLst>
                <a:gd name="T0" fmla="*/ 13 w 52"/>
                <a:gd name="T1" fmla="*/ 48 h 48"/>
                <a:gd name="T2" fmla="*/ 0 w 52"/>
                <a:gd name="T3" fmla="*/ 9 h 48"/>
                <a:gd name="T4" fmla="*/ 52 w 52"/>
                <a:gd name="T5" fmla="*/ 0 h 48"/>
                <a:gd name="T6" fmla="*/ 52 w 52"/>
                <a:gd name="T7" fmla="*/ 42 h 48"/>
                <a:gd name="T8" fmla="*/ 13 w 52"/>
                <a:gd name="T9" fmla="*/ 48 h 48"/>
              </a:gdLst>
              <a:ahLst/>
              <a:cxnLst>
                <a:cxn ang="0">
                  <a:pos x="T0" y="T1"/>
                </a:cxn>
                <a:cxn ang="0">
                  <a:pos x="T2" y="T3"/>
                </a:cxn>
                <a:cxn ang="0">
                  <a:pos x="T4" y="T5"/>
                </a:cxn>
                <a:cxn ang="0">
                  <a:pos x="T6" y="T7"/>
                </a:cxn>
                <a:cxn ang="0">
                  <a:pos x="T8" y="T9"/>
                </a:cxn>
              </a:cxnLst>
              <a:rect l="0" t="0" r="r" b="b"/>
              <a:pathLst>
                <a:path w="52" h="48">
                  <a:moveTo>
                    <a:pt x="13" y="48"/>
                  </a:moveTo>
                  <a:cubicBezTo>
                    <a:pt x="0" y="9"/>
                    <a:pt x="0" y="9"/>
                    <a:pt x="0" y="9"/>
                  </a:cubicBezTo>
                  <a:cubicBezTo>
                    <a:pt x="17" y="3"/>
                    <a:pt x="34" y="0"/>
                    <a:pt x="52" y="0"/>
                  </a:cubicBezTo>
                  <a:cubicBezTo>
                    <a:pt x="52" y="42"/>
                    <a:pt x="52" y="42"/>
                    <a:pt x="52" y="42"/>
                  </a:cubicBezTo>
                  <a:cubicBezTo>
                    <a:pt x="38" y="42"/>
                    <a:pt x="25" y="44"/>
                    <a:pt x="13" y="48"/>
                  </a:cubicBezTo>
                  <a:close/>
                </a:path>
              </a:pathLst>
            </a:custGeom>
            <a:solidFill>
              <a:schemeClr val="accent3">
                <a:lumMod val="20000"/>
                <a:lumOff val="80000"/>
              </a:schemeClr>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483" name="Freeform 27">
              <a:extLst>
                <a:ext uri="{FF2B5EF4-FFF2-40B4-BE49-F238E27FC236}">
                  <a16:creationId xmlns:a16="http://schemas.microsoft.com/office/drawing/2014/main" id="{9031154A-977E-492E-831E-FEC5C06796AD}"/>
                </a:ext>
              </a:extLst>
            </p:cNvPr>
            <p:cNvSpPr>
              <a:spLocks noEditPoints="1"/>
            </p:cNvSpPr>
            <p:nvPr/>
          </p:nvSpPr>
          <p:spPr bwMode="auto">
            <a:xfrm>
              <a:off x="7104525" y="3810696"/>
              <a:ext cx="443503" cy="410156"/>
            </a:xfrm>
            <a:custGeom>
              <a:avLst/>
              <a:gdLst>
                <a:gd name="T0" fmla="*/ 878104261 w 56"/>
                <a:gd name="T1" fmla="*/ 2147483646 h 52"/>
                <a:gd name="T2" fmla="*/ 0 w 56"/>
                <a:gd name="T3" fmla="*/ 497716418 h 52"/>
                <a:gd name="T4" fmla="*/ 125440072 w 56"/>
                <a:gd name="T5" fmla="*/ 497716418 h 52"/>
                <a:gd name="T6" fmla="*/ 2147483646 w 56"/>
                <a:gd name="T7" fmla="*/ 0 h 52"/>
                <a:gd name="T8" fmla="*/ 2147483646 w 56"/>
                <a:gd name="T9" fmla="*/ 0 h 52"/>
                <a:gd name="T10" fmla="*/ 2147483646 w 56"/>
                <a:gd name="T11" fmla="*/ 2147483646 h 52"/>
                <a:gd name="T12" fmla="*/ 2147483646 w 56"/>
                <a:gd name="T13" fmla="*/ 2147483646 h 52"/>
                <a:gd name="T14" fmla="*/ 1003544333 w 56"/>
                <a:gd name="T15" fmla="*/ 2147483646 h 52"/>
                <a:gd name="T16" fmla="*/ 878104261 w 56"/>
                <a:gd name="T17" fmla="*/ 2147483646 h 52"/>
                <a:gd name="T18" fmla="*/ 250888063 w 56"/>
                <a:gd name="T19" fmla="*/ 684361061 h 52"/>
                <a:gd name="T20" fmla="*/ 1003544333 w 56"/>
                <a:gd name="T21" fmla="*/ 2147483646 h 52"/>
                <a:gd name="T22" fmla="*/ 2147483646 w 56"/>
                <a:gd name="T23" fmla="*/ 2147483646 h 52"/>
                <a:gd name="T24" fmla="*/ 2147483646 w 56"/>
                <a:gd name="T25" fmla="*/ 186644643 h 52"/>
                <a:gd name="T26" fmla="*/ 250888063 w 56"/>
                <a:gd name="T27" fmla="*/ 684361061 h 5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56" h="52">
                  <a:moveTo>
                    <a:pt x="14" y="52"/>
                  </a:moveTo>
                  <a:cubicBezTo>
                    <a:pt x="0" y="8"/>
                    <a:pt x="0" y="8"/>
                    <a:pt x="0" y="8"/>
                  </a:cubicBezTo>
                  <a:cubicBezTo>
                    <a:pt x="2" y="8"/>
                    <a:pt x="2" y="8"/>
                    <a:pt x="2" y="8"/>
                  </a:cubicBezTo>
                  <a:cubicBezTo>
                    <a:pt x="18" y="2"/>
                    <a:pt x="36" y="0"/>
                    <a:pt x="54" y="0"/>
                  </a:cubicBezTo>
                  <a:cubicBezTo>
                    <a:pt x="56" y="0"/>
                    <a:pt x="56" y="0"/>
                    <a:pt x="56" y="0"/>
                  </a:cubicBezTo>
                  <a:cubicBezTo>
                    <a:pt x="56" y="45"/>
                    <a:pt x="56" y="45"/>
                    <a:pt x="56" y="45"/>
                  </a:cubicBezTo>
                  <a:cubicBezTo>
                    <a:pt x="54" y="45"/>
                    <a:pt x="54" y="45"/>
                    <a:pt x="54" y="45"/>
                  </a:cubicBezTo>
                  <a:cubicBezTo>
                    <a:pt x="41" y="45"/>
                    <a:pt x="28" y="47"/>
                    <a:pt x="16" y="51"/>
                  </a:cubicBezTo>
                  <a:lnTo>
                    <a:pt x="14" y="52"/>
                  </a:lnTo>
                  <a:close/>
                  <a:moveTo>
                    <a:pt x="4" y="11"/>
                  </a:moveTo>
                  <a:cubicBezTo>
                    <a:pt x="16" y="47"/>
                    <a:pt x="16" y="47"/>
                    <a:pt x="16" y="47"/>
                  </a:cubicBezTo>
                  <a:cubicBezTo>
                    <a:pt x="28" y="43"/>
                    <a:pt x="40" y="42"/>
                    <a:pt x="52" y="41"/>
                  </a:cubicBezTo>
                  <a:cubicBezTo>
                    <a:pt x="52" y="3"/>
                    <a:pt x="52" y="3"/>
                    <a:pt x="52" y="3"/>
                  </a:cubicBezTo>
                  <a:cubicBezTo>
                    <a:pt x="36" y="4"/>
                    <a:pt x="20" y="6"/>
                    <a:pt x="4" y="1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29" name="Freeform 28">
              <a:extLst>
                <a:ext uri="{FF2B5EF4-FFF2-40B4-BE49-F238E27FC236}">
                  <a16:creationId xmlns:a16="http://schemas.microsoft.com/office/drawing/2014/main" id="{45D79A5F-BB82-4988-A675-BD567F9274BA}"/>
                </a:ext>
              </a:extLst>
            </p:cNvPr>
            <p:cNvSpPr>
              <a:spLocks/>
            </p:cNvSpPr>
            <p:nvPr/>
          </p:nvSpPr>
          <p:spPr bwMode="auto">
            <a:xfrm>
              <a:off x="6757978" y="3886902"/>
              <a:ext cx="463612" cy="450884"/>
            </a:xfrm>
            <a:custGeom>
              <a:avLst/>
              <a:gdLst>
                <a:gd name="T0" fmla="*/ 24 w 59"/>
                <a:gd name="T1" fmla="*/ 57 h 57"/>
                <a:gd name="T2" fmla="*/ 0 w 59"/>
                <a:gd name="T3" fmla="*/ 23 h 57"/>
                <a:gd name="T4" fmla="*/ 46 w 59"/>
                <a:gd name="T5" fmla="*/ 0 h 57"/>
                <a:gd name="T6" fmla="*/ 59 w 59"/>
                <a:gd name="T7" fmla="*/ 39 h 57"/>
                <a:gd name="T8" fmla="*/ 24 w 59"/>
                <a:gd name="T9" fmla="*/ 57 h 57"/>
              </a:gdLst>
              <a:ahLst/>
              <a:cxnLst>
                <a:cxn ang="0">
                  <a:pos x="T0" y="T1"/>
                </a:cxn>
                <a:cxn ang="0">
                  <a:pos x="T2" y="T3"/>
                </a:cxn>
                <a:cxn ang="0">
                  <a:pos x="T4" y="T5"/>
                </a:cxn>
                <a:cxn ang="0">
                  <a:pos x="T6" y="T7"/>
                </a:cxn>
                <a:cxn ang="0">
                  <a:pos x="T8" y="T9"/>
                </a:cxn>
              </a:cxnLst>
              <a:rect l="0" t="0" r="r" b="b"/>
              <a:pathLst>
                <a:path w="59" h="57">
                  <a:moveTo>
                    <a:pt x="24" y="57"/>
                  </a:moveTo>
                  <a:cubicBezTo>
                    <a:pt x="0" y="23"/>
                    <a:pt x="0" y="23"/>
                    <a:pt x="0" y="23"/>
                  </a:cubicBezTo>
                  <a:cubicBezTo>
                    <a:pt x="14" y="13"/>
                    <a:pt x="30" y="5"/>
                    <a:pt x="46" y="0"/>
                  </a:cubicBezTo>
                  <a:cubicBezTo>
                    <a:pt x="59" y="39"/>
                    <a:pt x="59" y="39"/>
                    <a:pt x="59" y="39"/>
                  </a:cubicBezTo>
                  <a:cubicBezTo>
                    <a:pt x="47" y="43"/>
                    <a:pt x="35" y="49"/>
                    <a:pt x="24" y="57"/>
                  </a:cubicBezTo>
                  <a:close/>
                </a:path>
              </a:pathLst>
            </a:custGeom>
            <a:solidFill>
              <a:schemeClr val="accent3">
                <a:lumMod val="20000"/>
                <a:lumOff val="80000"/>
              </a:schemeClr>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485" name="Freeform 29">
              <a:extLst>
                <a:ext uri="{FF2B5EF4-FFF2-40B4-BE49-F238E27FC236}">
                  <a16:creationId xmlns:a16="http://schemas.microsoft.com/office/drawing/2014/main" id="{F54FD525-B0C3-4810-9681-02156280DD01}"/>
                </a:ext>
              </a:extLst>
            </p:cNvPr>
            <p:cNvSpPr>
              <a:spLocks noEditPoints="1"/>
            </p:cNvSpPr>
            <p:nvPr/>
          </p:nvSpPr>
          <p:spPr bwMode="auto">
            <a:xfrm>
              <a:off x="6734386" y="3864049"/>
              <a:ext cx="503524" cy="496856"/>
            </a:xfrm>
            <a:custGeom>
              <a:avLst/>
              <a:gdLst>
                <a:gd name="T0" fmla="*/ 1671259097 w 64"/>
                <a:gd name="T1" fmla="*/ 2147483646 h 63"/>
                <a:gd name="T2" fmla="*/ 0 w 64"/>
                <a:gd name="T3" fmla="*/ 1617163754 h 63"/>
                <a:gd name="T4" fmla="*/ 123796096 w 64"/>
                <a:gd name="T5" fmla="*/ 1554962115 h 63"/>
                <a:gd name="T6" fmla="*/ 2147483646 w 64"/>
                <a:gd name="T7" fmla="*/ 62201639 h 63"/>
                <a:gd name="T8" fmla="*/ 2147483646 w 64"/>
                <a:gd name="T9" fmla="*/ 0 h 63"/>
                <a:gd name="T10" fmla="*/ 2147483646 w 64"/>
                <a:gd name="T11" fmla="*/ 2147483646 h 63"/>
                <a:gd name="T12" fmla="*/ 2147483646 w 64"/>
                <a:gd name="T13" fmla="*/ 2147483646 h 63"/>
                <a:gd name="T14" fmla="*/ 1733161078 w 64"/>
                <a:gd name="T15" fmla="*/ 2147483646 h 63"/>
                <a:gd name="T16" fmla="*/ 1671259097 w 64"/>
                <a:gd name="T17" fmla="*/ 2147483646 h 63"/>
                <a:gd name="T18" fmla="*/ 309494174 w 64"/>
                <a:gd name="T19" fmla="*/ 1679357507 h 63"/>
                <a:gd name="T20" fmla="*/ 1733161078 w 64"/>
                <a:gd name="T21" fmla="*/ 2147483646 h 63"/>
                <a:gd name="T22" fmla="*/ 2147483646 w 64"/>
                <a:gd name="T23" fmla="*/ 2147483646 h 63"/>
                <a:gd name="T24" fmla="*/ 2147483646 w 64"/>
                <a:gd name="T25" fmla="*/ 310992423 h 63"/>
                <a:gd name="T26" fmla="*/ 309494174 w 64"/>
                <a:gd name="T27" fmla="*/ 1679357507 h 6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4" h="63">
                  <a:moveTo>
                    <a:pt x="27" y="63"/>
                  </a:moveTo>
                  <a:cubicBezTo>
                    <a:pt x="0" y="26"/>
                    <a:pt x="0" y="26"/>
                    <a:pt x="0" y="26"/>
                  </a:cubicBezTo>
                  <a:cubicBezTo>
                    <a:pt x="2" y="25"/>
                    <a:pt x="2" y="25"/>
                    <a:pt x="2" y="25"/>
                  </a:cubicBezTo>
                  <a:cubicBezTo>
                    <a:pt x="16" y="14"/>
                    <a:pt x="32" y="6"/>
                    <a:pt x="49" y="1"/>
                  </a:cubicBezTo>
                  <a:cubicBezTo>
                    <a:pt x="50" y="0"/>
                    <a:pt x="50" y="0"/>
                    <a:pt x="50" y="0"/>
                  </a:cubicBezTo>
                  <a:cubicBezTo>
                    <a:pt x="64" y="44"/>
                    <a:pt x="64" y="44"/>
                    <a:pt x="64" y="44"/>
                  </a:cubicBezTo>
                  <a:cubicBezTo>
                    <a:pt x="63" y="44"/>
                    <a:pt x="63" y="44"/>
                    <a:pt x="63" y="44"/>
                  </a:cubicBezTo>
                  <a:cubicBezTo>
                    <a:pt x="50" y="48"/>
                    <a:pt x="39" y="54"/>
                    <a:pt x="28" y="62"/>
                  </a:cubicBezTo>
                  <a:lnTo>
                    <a:pt x="27" y="63"/>
                  </a:lnTo>
                  <a:close/>
                  <a:moveTo>
                    <a:pt x="5" y="27"/>
                  </a:moveTo>
                  <a:cubicBezTo>
                    <a:pt x="28" y="58"/>
                    <a:pt x="28" y="58"/>
                    <a:pt x="28" y="58"/>
                  </a:cubicBezTo>
                  <a:cubicBezTo>
                    <a:pt x="37" y="51"/>
                    <a:pt x="48" y="45"/>
                    <a:pt x="60" y="41"/>
                  </a:cubicBezTo>
                  <a:cubicBezTo>
                    <a:pt x="48" y="5"/>
                    <a:pt x="48" y="5"/>
                    <a:pt x="48" y="5"/>
                  </a:cubicBezTo>
                  <a:cubicBezTo>
                    <a:pt x="33" y="10"/>
                    <a:pt x="18" y="17"/>
                    <a:pt x="5" y="2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1" name="Freeform 30">
              <a:extLst>
                <a:ext uri="{FF2B5EF4-FFF2-40B4-BE49-F238E27FC236}">
                  <a16:creationId xmlns:a16="http://schemas.microsoft.com/office/drawing/2014/main" id="{929876B1-E455-4CCA-B430-69CD4CAF7961}"/>
                </a:ext>
              </a:extLst>
            </p:cNvPr>
            <p:cNvSpPr>
              <a:spLocks/>
            </p:cNvSpPr>
            <p:nvPr/>
          </p:nvSpPr>
          <p:spPr bwMode="auto">
            <a:xfrm>
              <a:off x="6464251" y="4071065"/>
              <a:ext cx="484253" cy="485811"/>
            </a:xfrm>
            <a:custGeom>
              <a:avLst/>
              <a:gdLst>
                <a:gd name="T0" fmla="*/ 33 w 61"/>
                <a:gd name="T1" fmla="*/ 62 h 62"/>
                <a:gd name="T2" fmla="*/ 0 w 61"/>
                <a:gd name="T3" fmla="*/ 37 h 62"/>
                <a:gd name="T4" fmla="*/ 37 w 61"/>
                <a:gd name="T5" fmla="*/ 0 h 62"/>
                <a:gd name="T6" fmla="*/ 61 w 61"/>
                <a:gd name="T7" fmla="*/ 34 h 62"/>
                <a:gd name="T8" fmla="*/ 33 w 61"/>
                <a:gd name="T9" fmla="*/ 62 h 62"/>
              </a:gdLst>
              <a:ahLst/>
              <a:cxnLst>
                <a:cxn ang="0">
                  <a:pos x="T0" y="T1"/>
                </a:cxn>
                <a:cxn ang="0">
                  <a:pos x="T2" y="T3"/>
                </a:cxn>
                <a:cxn ang="0">
                  <a:pos x="T4" y="T5"/>
                </a:cxn>
                <a:cxn ang="0">
                  <a:pos x="T6" y="T7"/>
                </a:cxn>
                <a:cxn ang="0">
                  <a:pos x="T8" y="T9"/>
                </a:cxn>
              </a:cxnLst>
              <a:rect l="0" t="0" r="r" b="b"/>
              <a:pathLst>
                <a:path w="61" h="62">
                  <a:moveTo>
                    <a:pt x="33" y="62"/>
                  </a:moveTo>
                  <a:cubicBezTo>
                    <a:pt x="0" y="37"/>
                    <a:pt x="0" y="37"/>
                    <a:pt x="0" y="37"/>
                  </a:cubicBezTo>
                  <a:cubicBezTo>
                    <a:pt x="10" y="23"/>
                    <a:pt x="22" y="11"/>
                    <a:pt x="37" y="0"/>
                  </a:cubicBezTo>
                  <a:cubicBezTo>
                    <a:pt x="61" y="34"/>
                    <a:pt x="61" y="34"/>
                    <a:pt x="61" y="34"/>
                  </a:cubicBezTo>
                  <a:cubicBezTo>
                    <a:pt x="51" y="42"/>
                    <a:pt x="41" y="51"/>
                    <a:pt x="33" y="62"/>
                  </a:cubicBezTo>
                  <a:close/>
                </a:path>
              </a:pathLst>
            </a:custGeom>
            <a:solidFill>
              <a:schemeClr val="accent3">
                <a:lumMod val="20000"/>
                <a:lumOff val="80000"/>
              </a:schemeClr>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487" name="Freeform 31">
              <a:extLst>
                <a:ext uri="{FF2B5EF4-FFF2-40B4-BE49-F238E27FC236}">
                  <a16:creationId xmlns:a16="http://schemas.microsoft.com/office/drawing/2014/main" id="{E552A20F-BF9D-4ECB-BF75-3AF654949585}"/>
                </a:ext>
              </a:extLst>
            </p:cNvPr>
            <p:cNvSpPr>
              <a:spLocks noEditPoints="1"/>
            </p:cNvSpPr>
            <p:nvPr/>
          </p:nvSpPr>
          <p:spPr bwMode="auto">
            <a:xfrm>
              <a:off x="6440942" y="4054120"/>
              <a:ext cx="530201" cy="520197"/>
            </a:xfrm>
            <a:custGeom>
              <a:avLst/>
              <a:gdLst>
                <a:gd name="T0" fmla="*/ 2147483646 w 67"/>
                <a:gd name="T1" fmla="*/ 2147483646 h 66"/>
                <a:gd name="T2" fmla="*/ 0 w 67"/>
                <a:gd name="T3" fmla="*/ 2147483646 h 66"/>
                <a:gd name="T4" fmla="*/ 62619112 w 67"/>
                <a:gd name="T5" fmla="*/ 2147483646 h 66"/>
                <a:gd name="T6" fmla="*/ 2147483646 w 67"/>
                <a:gd name="T7" fmla="*/ 62124133 h 66"/>
                <a:gd name="T8" fmla="*/ 2147483646 w 67"/>
                <a:gd name="T9" fmla="*/ 0 h 66"/>
                <a:gd name="T10" fmla="*/ 2147483646 w 67"/>
                <a:gd name="T11" fmla="*/ 2147483646 h 66"/>
                <a:gd name="T12" fmla="*/ 2147483646 w 67"/>
                <a:gd name="T13" fmla="*/ 2147483646 h 66"/>
                <a:gd name="T14" fmla="*/ 2147483646 w 67"/>
                <a:gd name="T15" fmla="*/ 2147483646 h 66"/>
                <a:gd name="T16" fmla="*/ 2147483646 w 67"/>
                <a:gd name="T17" fmla="*/ 2147483646 h 66"/>
                <a:gd name="T18" fmla="*/ 313111388 w 67"/>
                <a:gd name="T19" fmla="*/ 2147483646 h 66"/>
                <a:gd name="T20" fmla="*/ 2147483646 w 67"/>
                <a:gd name="T21" fmla="*/ 2147483646 h 66"/>
                <a:gd name="T22" fmla="*/ 2147483646 w 67"/>
                <a:gd name="T23" fmla="*/ 2147483646 h 66"/>
                <a:gd name="T24" fmla="*/ 2147483646 w 67"/>
                <a:gd name="T25" fmla="*/ 310612781 h 66"/>
                <a:gd name="T26" fmla="*/ 313111388 w 67"/>
                <a:gd name="T27" fmla="*/ 2147483646 h 6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7" h="66">
                  <a:moveTo>
                    <a:pt x="37" y="66"/>
                  </a:moveTo>
                  <a:cubicBezTo>
                    <a:pt x="0" y="40"/>
                    <a:pt x="0" y="40"/>
                    <a:pt x="0" y="40"/>
                  </a:cubicBezTo>
                  <a:cubicBezTo>
                    <a:pt x="1" y="38"/>
                    <a:pt x="1" y="38"/>
                    <a:pt x="1" y="38"/>
                  </a:cubicBezTo>
                  <a:cubicBezTo>
                    <a:pt x="12" y="24"/>
                    <a:pt x="24" y="11"/>
                    <a:pt x="39" y="1"/>
                  </a:cubicBezTo>
                  <a:cubicBezTo>
                    <a:pt x="40" y="0"/>
                    <a:pt x="40" y="0"/>
                    <a:pt x="40" y="0"/>
                  </a:cubicBezTo>
                  <a:cubicBezTo>
                    <a:pt x="67" y="37"/>
                    <a:pt x="67" y="37"/>
                    <a:pt x="67" y="37"/>
                  </a:cubicBezTo>
                  <a:cubicBezTo>
                    <a:pt x="65" y="38"/>
                    <a:pt x="65" y="38"/>
                    <a:pt x="65" y="38"/>
                  </a:cubicBezTo>
                  <a:cubicBezTo>
                    <a:pt x="55" y="45"/>
                    <a:pt x="46" y="54"/>
                    <a:pt x="38" y="65"/>
                  </a:cubicBezTo>
                  <a:lnTo>
                    <a:pt x="37" y="66"/>
                  </a:lnTo>
                  <a:close/>
                  <a:moveTo>
                    <a:pt x="5" y="39"/>
                  </a:moveTo>
                  <a:cubicBezTo>
                    <a:pt x="36" y="61"/>
                    <a:pt x="36" y="61"/>
                    <a:pt x="36" y="61"/>
                  </a:cubicBezTo>
                  <a:cubicBezTo>
                    <a:pt x="43" y="52"/>
                    <a:pt x="52" y="43"/>
                    <a:pt x="62" y="36"/>
                  </a:cubicBezTo>
                  <a:cubicBezTo>
                    <a:pt x="39" y="5"/>
                    <a:pt x="39" y="5"/>
                    <a:pt x="39" y="5"/>
                  </a:cubicBezTo>
                  <a:cubicBezTo>
                    <a:pt x="26" y="15"/>
                    <a:pt x="15" y="26"/>
                    <a:pt x="5" y="3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3" name="Freeform 32">
              <a:extLst>
                <a:ext uri="{FF2B5EF4-FFF2-40B4-BE49-F238E27FC236}">
                  <a16:creationId xmlns:a16="http://schemas.microsoft.com/office/drawing/2014/main" id="{C45F2E7D-3E05-49A9-9ED3-F019B39B1E94}"/>
                </a:ext>
              </a:extLst>
            </p:cNvPr>
            <p:cNvSpPr>
              <a:spLocks/>
            </p:cNvSpPr>
            <p:nvPr/>
          </p:nvSpPr>
          <p:spPr bwMode="auto">
            <a:xfrm>
              <a:off x="6273725" y="4361600"/>
              <a:ext cx="450910" cy="473110"/>
            </a:xfrm>
            <a:custGeom>
              <a:avLst/>
              <a:gdLst>
                <a:gd name="T0" fmla="*/ 40 w 57"/>
                <a:gd name="T1" fmla="*/ 60 h 60"/>
                <a:gd name="T2" fmla="*/ 0 w 57"/>
                <a:gd name="T3" fmla="*/ 47 h 60"/>
                <a:gd name="T4" fmla="*/ 24 w 57"/>
                <a:gd name="T5" fmla="*/ 0 h 60"/>
                <a:gd name="T6" fmla="*/ 57 w 57"/>
                <a:gd name="T7" fmla="*/ 25 h 60"/>
                <a:gd name="T8" fmla="*/ 40 w 57"/>
                <a:gd name="T9" fmla="*/ 60 h 60"/>
              </a:gdLst>
              <a:ahLst/>
              <a:cxnLst>
                <a:cxn ang="0">
                  <a:pos x="T0" y="T1"/>
                </a:cxn>
                <a:cxn ang="0">
                  <a:pos x="T2" y="T3"/>
                </a:cxn>
                <a:cxn ang="0">
                  <a:pos x="T4" y="T5"/>
                </a:cxn>
                <a:cxn ang="0">
                  <a:pos x="T6" y="T7"/>
                </a:cxn>
                <a:cxn ang="0">
                  <a:pos x="T8" y="T9"/>
                </a:cxn>
              </a:cxnLst>
              <a:rect l="0" t="0" r="r" b="b"/>
              <a:pathLst>
                <a:path w="57" h="60">
                  <a:moveTo>
                    <a:pt x="40" y="60"/>
                  </a:moveTo>
                  <a:cubicBezTo>
                    <a:pt x="0" y="47"/>
                    <a:pt x="0" y="47"/>
                    <a:pt x="0" y="47"/>
                  </a:cubicBezTo>
                  <a:cubicBezTo>
                    <a:pt x="5" y="30"/>
                    <a:pt x="13" y="14"/>
                    <a:pt x="24" y="0"/>
                  </a:cubicBezTo>
                  <a:cubicBezTo>
                    <a:pt x="57" y="25"/>
                    <a:pt x="57" y="25"/>
                    <a:pt x="57" y="25"/>
                  </a:cubicBezTo>
                  <a:cubicBezTo>
                    <a:pt x="50" y="35"/>
                    <a:pt x="44" y="47"/>
                    <a:pt x="40" y="60"/>
                  </a:cubicBezTo>
                  <a:close/>
                </a:path>
              </a:pathLst>
            </a:custGeom>
            <a:solidFill>
              <a:schemeClr val="accent3">
                <a:lumMod val="20000"/>
                <a:lumOff val="80000"/>
              </a:schemeClr>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489" name="Freeform 33">
              <a:extLst>
                <a:ext uri="{FF2B5EF4-FFF2-40B4-BE49-F238E27FC236}">
                  <a16:creationId xmlns:a16="http://schemas.microsoft.com/office/drawing/2014/main" id="{3AFB9174-206F-47AA-89BA-51C2B209D5AF}"/>
                </a:ext>
              </a:extLst>
            </p:cNvPr>
            <p:cNvSpPr>
              <a:spLocks noEditPoints="1"/>
            </p:cNvSpPr>
            <p:nvPr/>
          </p:nvSpPr>
          <p:spPr bwMode="auto">
            <a:xfrm>
              <a:off x="6260873" y="4344231"/>
              <a:ext cx="486851" cy="506859"/>
            </a:xfrm>
            <a:custGeom>
              <a:avLst/>
              <a:gdLst>
                <a:gd name="T0" fmla="*/ 2147483646 w 62"/>
                <a:gd name="T1" fmla="*/ 2147483646 h 64"/>
                <a:gd name="T2" fmla="*/ 0 w 62"/>
                <a:gd name="T3" fmla="*/ 2147483646 h 64"/>
                <a:gd name="T4" fmla="*/ 0 w 62"/>
                <a:gd name="T5" fmla="*/ 2147483646 h 64"/>
                <a:gd name="T6" fmla="*/ 1479854286 w 62"/>
                <a:gd name="T7" fmla="*/ 62723801 h 64"/>
                <a:gd name="T8" fmla="*/ 1541519462 w 62"/>
                <a:gd name="T9" fmla="*/ 0 h 64"/>
                <a:gd name="T10" fmla="*/ 2147483646 w 62"/>
                <a:gd name="T11" fmla="*/ 1630747555 h 64"/>
                <a:gd name="T12" fmla="*/ 2147483646 w 62"/>
                <a:gd name="T13" fmla="*/ 1756195158 h 64"/>
                <a:gd name="T14" fmla="*/ 2147483646 w 62"/>
                <a:gd name="T15" fmla="*/ 2147483646 h 64"/>
                <a:gd name="T16" fmla="*/ 2147483646 w 62"/>
                <a:gd name="T17" fmla="*/ 2147483646 h 64"/>
                <a:gd name="T18" fmla="*/ 246644999 w 62"/>
                <a:gd name="T19" fmla="*/ 2147483646 h 64"/>
                <a:gd name="T20" fmla="*/ 2147483646 w 62"/>
                <a:gd name="T21" fmla="*/ 2147483646 h 64"/>
                <a:gd name="T22" fmla="*/ 2147483646 w 62"/>
                <a:gd name="T23" fmla="*/ 1693471357 h 64"/>
                <a:gd name="T24" fmla="*/ 1603176786 w 62"/>
                <a:gd name="T25" fmla="*/ 313603167 h 64"/>
                <a:gd name="T26" fmla="*/ 246644999 w 62"/>
                <a:gd name="T27" fmla="*/ 2147483646 h 6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2" h="64">
                  <a:moveTo>
                    <a:pt x="43" y="64"/>
                  </a:moveTo>
                  <a:cubicBezTo>
                    <a:pt x="0" y="50"/>
                    <a:pt x="0" y="50"/>
                    <a:pt x="0" y="50"/>
                  </a:cubicBezTo>
                  <a:cubicBezTo>
                    <a:pt x="0" y="48"/>
                    <a:pt x="0" y="48"/>
                    <a:pt x="0" y="48"/>
                  </a:cubicBezTo>
                  <a:cubicBezTo>
                    <a:pt x="6" y="31"/>
                    <a:pt x="14" y="16"/>
                    <a:pt x="24" y="1"/>
                  </a:cubicBezTo>
                  <a:cubicBezTo>
                    <a:pt x="25" y="0"/>
                    <a:pt x="25" y="0"/>
                    <a:pt x="25" y="0"/>
                  </a:cubicBezTo>
                  <a:cubicBezTo>
                    <a:pt x="62" y="26"/>
                    <a:pt x="62" y="26"/>
                    <a:pt x="62" y="26"/>
                  </a:cubicBezTo>
                  <a:cubicBezTo>
                    <a:pt x="61" y="28"/>
                    <a:pt x="61" y="28"/>
                    <a:pt x="61" y="28"/>
                  </a:cubicBezTo>
                  <a:cubicBezTo>
                    <a:pt x="53" y="38"/>
                    <a:pt x="47" y="50"/>
                    <a:pt x="43" y="62"/>
                  </a:cubicBezTo>
                  <a:lnTo>
                    <a:pt x="43" y="64"/>
                  </a:lnTo>
                  <a:close/>
                  <a:moveTo>
                    <a:pt x="4" y="48"/>
                  </a:moveTo>
                  <a:cubicBezTo>
                    <a:pt x="41" y="59"/>
                    <a:pt x="41" y="59"/>
                    <a:pt x="41" y="59"/>
                  </a:cubicBezTo>
                  <a:cubicBezTo>
                    <a:pt x="44" y="48"/>
                    <a:pt x="50" y="37"/>
                    <a:pt x="57" y="27"/>
                  </a:cubicBezTo>
                  <a:cubicBezTo>
                    <a:pt x="26" y="5"/>
                    <a:pt x="26" y="5"/>
                    <a:pt x="26" y="5"/>
                  </a:cubicBezTo>
                  <a:cubicBezTo>
                    <a:pt x="17" y="18"/>
                    <a:pt x="9" y="32"/>
                    <a:pt x="4" y="4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5" name="Freeform 34">
              <a:extLst>
                <a:ext uri="{FF2B5EF4-FFF2-40B4-BE49-F238E27FC236}">
                  <a16:creationId xmlns:a16="http://schemas.microsoft.com/office/drawing/2014/main" id="{7BA21338-E1A7-4CB8-B48E-D9D552614E57}"/>
                </a:ext>
              </a:extLst>
            </p:cNvPr>
            <p:cNvSpPr>
              <a:spLocks/>
            </p:cNvSpPr>
            <p:nvPr/>
          </p:nvSpPr>
          <p:spPr bwMode="auto">
            <a:xfrm>
              <a:off x="6210217" y="4731515"/>
              <a:ext cx="381051" cy="403255"/>
            </a:xfrm>
            <a:custGeom>
              <a:avLst/>
              <a:gdLst>
                <a:gd name="T0" fmla="*/ 42 w 48"/>
                <a:gd name="T1" fmla="*/ 51 h 51"/>
                <a:gd name="T2" fmla="*/ 0 w 48"/>
                <a:gd name="T3" fmla="*/ 51 h 51"/>
                <a:gd name="T4" fmla="*/ 8 w 48"/>
                <a:gd name="T5" fmla="*/ 0 h 51"/>
                <a:gd name="T6" fmla="*/ 48 w 48"/>
                <a:gd name="T7" fmla="*/ 13 h 51"/>
                <a:gd name="T8" fmla="*/ 42 w 48"/>
                <a:gd name="T9" fmla="*/ 51 h 51"/>
              </a:gdLst>
              <a:ahLst/>
              <a:cxnLst>
                <a:cxn ang="0">
                  <a:pos x="T0" y="T1"/>
                </a:cxn>
                <a:cxn ang="0">
                  <a:pos x="T2" y="T3"/>
                </a:cxn>
                <a:cxn ang="0">
                  <a:pos x="T4" y="T5"/>
                </a:cxn>
                <a:cxn ang="0">
                  <a:pos x="T6" y="T7"/>
                </a:cxn>
                <a:cxn ang="0">
                  <a:pos x="T8" y="T9"/>
                </a:cxn>
              </a:cxnLst>
              <a:rect l="0" t="0" r="r" b="b"/>
              <a:pathLst>
                <a:path w="48" h="51">
                  <a:moveTo>
                    <a:pt x="42" y="51"/>
                  </a:moveTo>
                  <a:cubicBezTo>
                    <a:pt x="0" y="51"/>
                    <a:pt x="0" y="51"/>
                    <a:pt x="0" y="51"/>
                  </a:cubicBezTo>
                  <a:cubicBezTo>
                    <a:pt x="0" y="34"/>
                    <a:pt x="3" y="16"/>
                    <a:pt x="8" y="0"/>
                  </a:cubicBezTo>
                  <a:cubicBezTo>
                    <a:pt x="48" y="13"/>
                    <a:pt x="48" y="13"/>
                    <a:pt x="48" y="13"/>
                  </a:cubicBezTo>
                  <a:cubicBezTo>
                    <a:pt x="44" y="26"/>
                    <a:pt x="42" y="39"/>
                    <a:pt x="42" y="51"/>
                  </a:cubicBezTo>
                  <a:close/>
                </a:path>
              </a:pathLst>
            </a:custGeom>
            <a:solidFill>
              <a:schemeClr val="accent3">
                <a:lumMod val="20000"/>
                <a:lumOff val="80000"/>
              </a:schemeClr>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491" name="Freeform 35">
              <a:extLst>
                <a:ext uri="{FF2B5EF4-FFF2-40B4-BE49-F238E27FC236}">
                  <a16:creationId xmlns:a16="http://schemas.microsoft.com/office/drawing/2014/main" id="{72ECED4E-6681-4259-9075-0D94F3E8433F}"/>
                </a:ext>
              </a:extLst>
            </p:cNvPr>
            <p:cNvSpPr>
              <a:spLocks noEditPoints="1"/>
            </p:cNvSpPr>
            <p:nvPr/>
          </p:nvSpPr>
          <p:spPr bwMode="auto">
            <a:xfrm>
              <a:off x="6197515" y="4707701"/>
              <a:ext cx="410156" cy="443503"/>
            </a:xfrm>
            <a:custGeom>
              <a:avLst/>
              <a:gdLst>
                <a:gd name="T0" fmla="*/ 2147483646 w 52"/>
                <a:gd name="T1" fmla="*/ 2147483646 h 56"/>
                <a:gd name="T2" fmla="*/ 0 w 52"/>
                <a:gd name="T3" fmla="*/ 2147483646 h 56"/>
                <a:gd name="T4" fmla="*/ 0 w 52"/>
                <a:gd name="T5" fmla="*/ 2147483646 h 56"/>
                <a:gd name="T6" fmla="*/ 497716418 w 52"/>
                <a:gd name="T7" fmla="*/ 125440072 h 56"/>
                <a:gd name="T8" fmla="*/ 559933929 w 52"/>
                <a:gd name="T9" fmla="*/ 0 h 56"/>
                <a:gd name="T10" fmla="*/ 2147483646 w 52"/>
                <a:gd name="T11" fmla="*/ 940820337 h 56"/>
                <a:gd name="T12" fmla="*/ 2147483646 w 52"/>
                <a:gd name="T13" fmla="*/ 1003544333 h 56"/>
                <a:gd name="T14" fmla="*/ 2147483646 w 52"/>
                <a:gd name="T15" fmla="*/ 2147483646 h 56"/>
                <a:gd name="T16" fmla="*/ 2147483646 w 52"/>
                <a:gd name="T17" fmla="*/ 2147483646 h 56"/>
                <a:gd name="T18" fmla="*/ 248854265 w 52"/>
                <a:gd name="T19" fmla="*/ 2147483646 h 56"/>
                <a:gd name="T20" fmla="*/ 2147483646 w 52"/>
                <a:gd name="T21" fmla="*/ 2147483646 h 56"/>
                <a:gd name="T22" fmla="*/ 2147483646 w 52"/>
                <a:gd name="T23" fmla="*/ 1066268329 h 56"/>
                <a:gd name="T24" fmla="*/ 684361061 w 52"/>
                <a:gd name="T25" fmla="*/ 313604139 h 56"/>
                <a:gd name="T26" fmla="*/ 248854265 w 52"/>
                <a:gd name="T27" fmla="*/ 2147483646 h 5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52" h="56">
                  <a:moveTo>
                    <a:pt x="45" y="56"/>
                  </a:moveTo>
                  <a:cubicBezTo>
                    <a:pt x="0" y="56"/>
                    <a:pt x="0" y="56"/>
                    <a:pt x="0" y="56"/>
                  </a:cubicBezTo>
                  <a:cubicBezTo>
                    <a:pt x="0" y="54"/>
                    <a:pt x="0" y="54"/>
                    <a:pt x="0" y="54"/>
                  </a:cubicBezTo>
                  <a:cubicBezTo>
                    <a:pt x="0" y="37"/>
                    <a:pt x="3" y="19"/>
                    <a:pt x="8" y="2"/>
                  </a:cubicBezTo>
                  <a:cubicBezTo>
                    <a:pt x="9" y="0"/>
                    <a:pt x="9" y="0"/>
                    <a:pt x="9" y="0"/>
                  </a:cubicBezTo>
                  <a:cubicBezTo>
                    <a:pt x="52" y="15"/>
                    <a:pt x="52" y="15"/>
                    <a:pt x="52" y="15"/>
                  </a:cubicBezTo>
                  <a:cubicBezTo>
                    <a:pt x="51" y="16"/>
                    <a:pt x="51" y="16"/>
                    <a:pt x="51" y="16"/>
                  </a:cubicBezTo>
                  <a:cubicBezTo>
                    <a:pt x="47" y="29"/>
                    <a:pt x="45" y="41"/>
                    <a:pt x="45" y="54"/>
                  </a:cubicBezTo>
                  <a:lnTo>
                    <a:pt x="45" y="56"/>
                  </a:lnTo>
                  <a:close/>
                  <a:moveTo>
                    <a:pt x="4" y="53"/>
                  </a:moveTo>
                  <a:cubicBezTo>
                    <a:pt x="42" y="53"/>
                    <a:pt x="42" y="53"/>
                    <a:pt x="42" y="53"/>
                  </a:cubicBezTo>
                  <a:cubicBezTo>
                    <a:pt x="42" y="40"/>
                    <a:pt x="44" y="29"/>
                    <a:pt x="47" y="17"/>
                  </a:cubicBezTo>
                  <a:cubicBezTo>
                    <a:pt x="11" y="5"/>
                    <a:pt x="11" y="5"/>
                    <a:pt x="11" y="5"/>
                  </a:cubicBezTo>
                  <a:cubicBezTo>
                    <a:pt x="6" y="21"/>
                    <a:pt x="4" y="36"/>
                    <a:pt x="4" y="5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7" name="Freeform 36">
              <a:extLst>
                <a:ext uri="{FF2B5EF4-FFF2-40B4-BE49-F238E27FC236}">
                  <a16:creationId xmlns:a16="http://schemas.microsoft.com/office/drawing/2014/main" id="{C1FCC6CB-FDBB-47CA-B1DC-8A165ADF962B}"/>
                </a:ext>
              </a:extLst>
            </p:cNvPr>
            <p:cNvSpPr>
              <a:spLocks/>
            </p:cNvSpPr>
            <p:nvPr/>
          </p:nvSpPr>
          <p:spPr bwMode="auto">
            <a:xfrm>
              <a:off x="6210217" y="5134770"/>
              <a:ext cx="381051" cy="409606"/>
            </a:xfrm>
            <a:custGeom>
              <a:avLst/>
              <a:gdLst>
                <a:gd name="T0" fmla="*/ 48 w 48"/>
                <a:gd name="T1" fmla="*/ 39 h 52"/>
                <a:gd name="T2" fmla="*/ 8 w 48"/>
                <a:gd name="T3" fmla="*/ 52 h 52"/>
                <a:gd name="T4" fmla="*/ 0 w 48"/>
                <a:gd name="T5" fmla="*/ 0 h 52"/>
                <a:gd name="T6" fmla="*/ 42 w 48"/>
                <a:gd name="T7" fmla="*/ 0 h 52"/>
                <a:gd name="T8" fmla="*/ 48 w 48"/>
                <a:gd name="T9" fmla="*/ 39 h 52"/>
              </a:gdLst>
              <a:ahLst/>
              <a:cxnLst>
                <a:cxn ang="0">
                  <a:pos x="T0" y="T1"/>
                </a:cxn>
                <a:cxn ang="0">
                  <a:pos x="T2" y="T3"/>
                </a:cxn>
                <a:cxn ang="0">
                  <a:pos x="T4" y="T5"/>
                </a:cxn>
                <a:cxn ang="0">
                  <a:pos x="T6" y="T7"/>
                </a:cxn>
                <a:cxn ang="0">
                  <a:pos x="T8" y="T9"/>
                </a:cxn>
              </a:cxnLst>
              <a:rect l="0" t="0" r="r" b="b"/>
              <a:pathLst>
                <a:path w="48" h="52">
                  <a:moveTo>
                    <a:pt x="48" y="39"/>
                  </a:moveTo>
                  <a:cubicBezTo>
                    <a:pt x="8" y="52"/>
                    <a:pt x="8" y="52"/>
                    <a:pt x="8" y="52"/>
                  </a:cubicBezTo>
                  <a:cubicBezTo>
                    <a:pt x="3" y="35"/>
                    <a:pt x="0" y="18"/>
                    <a:pt x="0" y="0"/>
                  </a:cubicBezTo>
                  <a:cubicBezTo>
                    <a:pt x="42" y="0"/>
                    <a:pt x="42" y="0"/>
                    <a:pt x="42" y="0"/>
                  </a:cubicBezTo>
                  <a:cubicBezTo>
                    <a:pt x="42" y="14"/>
                    <a:pt x="44" y="27"/>
                    <a:pt x="48" y="39"/>
                  </a:cubicBezTo>
                  <a:close/>
                </a:path>
              </a:pathLst>
            </a:custGeom>
            <a:solidFill>
              <a:schemeClr val="accent3">
                <a:lumMod val="20000"/>
                <a:lumOff val="80000"/>
              </a:schemeClr>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493" name="Freeform 37">
              <a:extLst>
                <a:ext uri="{FF2B5EF4-FFF2-40B4-BE49-F238E27FC236}">
                  <a16:creationId xmlns:a16="http://schemas.microsoft.com/office/drawing/2014/main" id="{12653360-4F76-4F3B-9A8E-5F3E64216568}"/>
                </a:ext>
              </a:extLst>
            </p:cNvPr>
            <p:cNvSpPr>
              <a:spLocks noEditPoints="1"/>
            </p:cNvSpPr>
            <p:nvPr/>
          </p:nvSpPr>
          <p:spPr bwMode="auto">
            <a:xfrm>
              <a:off x="6197515" y="5127859"/>
              <a:ext cx="410156" cy="433498"/>
            </a:xfrm>
            <a:custGeom>
              <a:avLst/>
              <a:gdLst>
                <a:gd name="T0" fmla="*/ 559933929 w 52"/>
                <a:gd name="T1" fmla="*/ 2147483646 h 55"/>
                <a:gd name="T2" fmla="*/ 497716418 w 52"/>
                <a:gd name="T3" fmla="*/ 2147483646 h 55"/>
                <a:gd name="T4" fmla="*/ 0 w 52"/>
                <a:gd name="T5" fmla="*/ 62124204 h 55"/>
                <a:gd name="T6" fmla="*/ 0 w 52"/>
                <a:gd name="T7" fmla="*/ 0 h 55"/>
                <a:gd name="T8" fmla="*/ 2147483646 w 52"/>
                <a:gd name="T9" fmla="*/ 0 h 55"/>
                <a:gd name="T10" fmla="*/ 2147483646 w 52"/>
                <a:gd name="T11" fmla="*/ 62124204 h 55"/>
                <a:gd name="T12" fmla="*/ 2147483646 w 52"/>
                <a:gd name="T13" fmla="*/ 2147483646 h 55"/>
                <a:gd name="T14" fmla="*/ 2147483646 w 52"/>
                <a:gd name="T15" fmla="*/ 2147483646 h 55"/>
                <a:gd name="T16" fmla="*/ 559933929 w 52"/>
                <a:gd name="T17" fmla="*/ 2147483646 h 55"/>
                <a:gd name="T18" fmla="*/ 248854265 w 52"/>
                <a:gd name="T19" fmla="*/ 186364731 h 55"/>
                <a:gd name="T20" fmla="*/ 684361061 w 52"/>
                <a:gd name="T21" fmla="*/ 2147483646 h 55"/>
                <a:gd name="T22" fmla="*/ 2147483646 w 52"/>
                <a:gd name="T23" fmla="*/ 2147483646 h 55"/>
                <a:gd name="T24" fmla="*/ 2147483646 w 52"/>
                <a:gd name="T25" fmla="*/ 186364731 h 55"/>
                <a:gd name="T26" fmla="*/ 248854265 w 52"/>
                <a:gd name="T27" fmla="*/ 186364731 h 5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52" h="55">
                  <a:moveTo>
                    <a:pt x="9" y="55"/>
                  </a:moveTo>
                  <a:cubicBezTo>
                    <a:pt x="8" y="54"/>
                    <a:pt x="8" y="54"/>
                    <a:pt x="8" y="54"/>
                  </a:cubicBezTo>
                  <a:cubicBezTo>
                    <a:pt x="3" y="37"/>
                    <a:pt x="0" y="19"/>
                    <a:pt x="0" y="1"/>
                  </a:cubicBezTo>
                  <a:cubicBezTo>
                    <a:pt x="0" y="0"/>
                    <a:pt x="0" y="0"/>
                    <a:pt x="0" y="0"/>
                  </a:cubicBezTo>
                  <a:cubicBezTo>
                    <a:pt x="45" y="0"/>
                    <a:pt x="45" y="0"/>
                    <a:pt x="45" y="0"/>
                  </a:cubicBezTo>
                  <a:cubicBezTo>
                    <a:pt x="45" y="1"/>
                    <a:pt x="45" y="1"/>
                    <a:pt x="45" y="1"/>
                  </a:cubicBezTo>
                  <a:cubicBezTo>
                    <a:pt x="45" y="14"/>
                    <a:pt x="47" y="27"/>
                    <a:pt x="51" y="39"/>
                  </a:cubicBezTo>
                  <a:cubicBezTo>
                    <a:pt x="52" y="41"/>
                    <a:pt x="52" y="41"/>
                    <a:pt x="52" y="41"/>
                  </a:cubicBezTo>
                  <a:lnTo>
                    <a:pt x="9" y="55"/>
                  </a:lnTo>
                  <a:close/>
                  <a:moveTo>
                    <a:pt x="4" y="3"/>
                  </a:moveTo>
                  <a:cubicBezTo>
                    <a:pt x="4" y="19"/>
                    <a:pt x="6" y="35"/>
                    <a:pt x="11" y="51"/>
                  </a:cubicBezTo>
                  <a:cubicBezTo>
                    <a:pt x="47" y="39"/>
                    <a:pt x="47" y="39"/>
                    <a:pt x="47" y="39"/>
                  </a:cubicBezTo>
                  <a:cubicBezTo>
                    <a:pt x="44" y="27"/>
                    <a:pt x="42" y="15"/>
                    <a:pt x="42" y="3"/>
                  </a:cubicBezTo>
                  <a:lnTo>
                    <a:pt x="4" y="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39" name="Freeform 38">
              <a:extLst>
                <a:ext uri="{FF2B5EF4-FFF2-40B4-BE49-F238E27FC236}">
                  <a16:creationId xmlns:a16="http://schemas.microsoft.com/office/drawing/2014/main" id="{337DB03F-30E5-45A2-9EA2-5D2714943C62}"/>
                </a:ext>
              </a:extLst>
            </p:cNvPr>
            <p:cNvSpPr>
              <a:spLocks/>
            </p:cNvSpPr>
            <p:nvPr/>
          </p:nvSpPr>
          <p:spPr bwMode="auto">
            <a:xfrm>
              <a:off x="6273725" y="5441180"/>
              <a:ext cx="450910" cy="466760"/>
            </a:xfrm>
            <a:custGeom>
              <a:avLst/>
              <a:gdLst>
                <a:gd name="T0" fmla="*/ 57 w 57"/>
                <a:gd name="T1" fmla="*/ 35 h 59"/>
                <a:gd name="T2" fmla="*/ 24 w 57"/>
                <a:gd name="T3" fmla="*/ 59 h 59"/>
                <a:gd name="T4" fmla="*/ 0 w 57"/>
                <a:gd name="T5" fmla="*/ 13 h 59"/>
                <a:gd name="T6" fmla="*/ 40 w 57"/>
                <a:gd name="T7" fmla="*/ 0 h 59"/>
                <a:gd name="T8" fmla="*/ 57 w 57"/>
                <a:gd name="T9" fmla="*/ 35 h 59"/>
              </a:gdLst>
              <a:ahLst/>
              <a:cxnLst>
                <a:cxn ang="0">
                  <a:pos x="T0" y="T1"/>
                </a:cxn>
                <a:cxn ang="0">
                  <a:pos x="T2" y="T3"/>
                </a:cxn>
                <a:cxn ang="0">
                  <a:pos x="T4" y="T5"/>
                </a:cxn>
                <a:cxn ang="0">
                  <a:pos x="T6" y="T7"/>
                </a:cxn>
                <a:cxn ang="0">
                  <a:pos x="T8" y="T9"/>
                </a:cxn>
              </a:cxnLst>
              <a:rect l="0" t="0" r="r" b="b"/>
              <a:pathLst>
                <a:path w="57" h="59">
                  <a:moveTo>
                    <a:pt x="57" y="35"/>
                  </a:moveTo>
                  <a:cubicBezTo>
                    <a:pt x="24" y="59"/>
                    <a:pt x="24" y="59"/>
                    <a:pt x="24" y="59"/>
                  </a:cubicBezTo>
                  <a:cubicBezTo>
                    <a:pt x="13" y="45"/>
                    <a:pt x="5" y="30"/>
                    <a:pt x="0" y="13"/>
                  </a:cubicBezTo>
                  <a:cubicBezTo>
                    <a:pt x="40" y="0"/>
                    <a:pt x="40" y="0"/>
                    <a:pt x="40" y="0"/>
                  </a:cubicBezTo>
                  <a:cubicBezTo>
                    <a:pt x="44" y="13"/>
                    <a:pt x="50" y="24"/>
                    <a:pt x="57" y="35"/>
                  </a:cubicBezTo>
                  <a:close/>
                </a:path>
              </a:pathLst>
            </a:custGeom>
            <a:solidFill>
              <a:schemeClr val="accent3">
                <a:lumMod val="20000"/>
                <a:lumOff val="80000"/>
              </a:schemeClr>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495" name="Freeform 39">
              <a:extLst>
                <a:ext uri="{FF2B5EF4-FFF2-40B4-BE49-F238E27FC236}">
                  <a16:creationId xmlns:a16="http://schemas.microsoft.com/office/drawing/2014/main" id="{892CD61E-B514-43CA-AEB7-BAB6321224CA}"/>
                </a:ext>
              </a:extLst>
            </p:cNvPr>
            <p:cNvSpPr>
              <a:spLocks noEditPoints="1"/>
            </p:cNvSpPr>
            <p:nvPr/>
          </p:nvSpPr>
          <p:spPr bwMode="auto">
            <a:xfrm>
              <a:off x="6260873" y="5427974"/>
              <a:ext cx="486851" cy="503524"/>
            </a:xfrm>
            <a:custGeom>
              <a:avLst/>
              <a:gdLst>
                <a:gd name="T0" fmla="*/ 1541519462 w 62"/>
                <a:gd name="T1" fmla="*/ 2147483646 h 64"/>
                <a:gd name="T2" fmla="*/ 1479854286 w 62"/>
                <a:gd name="T3" fmla="*/ 2147483646 h 64"/>
                <a:gd name="T4" fmla="*/ 0 w 62"/>
                <a:gd name="T5" fmla="*/ 990376635 h 64"/>
                <a:gd name="T6" fmla="*/ 0 w 62"/>
                <a:gd name="T7" fmla="*/ 866580539 h 64"/>
                <a:gd name="T8" fmla="*/ 2147483646 w 62"/>
                <a:gd name="T9" fmla="*/ 0 h 64"/>
                <a:gd name="T10" fmla="*/ 2147483646 w 62"/>
                <a:gd name="T11" fmla="*/ 61901982 h 64"/>
                <a:gd name="T12" fmla="*/ 2147483646 w 62"/>
                <a:gd name="T13" fmla="*/ 2147483646 h 64"/>
                <a:gd name="T14" fmla="*/ 2147483646 w 62"/>
                <a:gd name="T15" fmla="*/ 2147483646 h 64"/>
                <a:gd name="T16" fmla="*/ 1541519462 w 62"/>
                <a:gd name="T17" fmla="*/ 2147483646 h 64"/>
                <a:gd name="T18" fmla="*/ 246644999 w 62"/>
                <a:gd name="T19" fmla="*/ 990376635 h 64"/>
                <a:gd name="T20" fmla="*/ 1603176786 w 62"/>
                <a:gd name="T21" fmla="*/ 2147483646 h 64"/>
                <a:gd name="T22" fmla="*/ 2147483646 w 62"/>
                <a:gd name="T23" fmla="*/ 2147483646 h 64"/>
                <a:gd name="T24" fmla="*/ 2147483646 w 62"/>
                <a:gd name="T25" fmla="*/ 247592192 h 64"/>
                <a:gd name="T26" fmla="*/ 246644999 w 62"/>
                <a:gd name="T27" fmla="*/ 990376635 h 6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2" h="64">
                  <a:moveTo>
                    <a:pt x="25" y="64"/>
                  </a:moveTo>
                  <a:cubicBezTo>
                    <a:pt x="24" y="63"/>
                    <a:pt x="24" y="63"/>
                    <a:pt x="24" y="63"/>
                  </a:cubicBezTo>
                  <a:cubicBezTo>
                    <a:pt x="14" y="48"/>
                    <a:pt x="6" y="32"/>
                    <a:pt x="0" y="16"/>
                  </a:cubicBezTo>
                  <a:cubicBezTo>
                    <a:pt x="0" y="14"/>
                    <a:pt x="0" y="14"/>
                    <a:pt x="0" y="14"/>
                  </a:cubicBezTo>
                  <a:cubicBezTo>
                    <a:pt x="43" y="0"/>
                    <a:pt x="43" y="0"/>
                    <a:pt x="43" y="0"/>
                  </a:cubicBezTo>
                  <a:cubicBezTo>
                    <a:pt x="43" y="1"/>
                    <a:pt x="43" y="1"/>
                    <a:pt x="43" y="1"/>
                  </a:cubicBezTo>
                  <a:cubicBezTo>
                    <a:pt x="47" y="14"/>
                    <a:pt x="53" y="25"/>
                    <a:pt x="61" y="36"/>
                  </a:cubicBezTo>
                  <a:cubicBezTo>
                    <a:pt x="62" y="37"/>
                    <a:pt x="62" y="37"/>
                    <a:pt x="62" y="37"/>
                  </a:cubicBezTo>
                  <a:lnTo>
                    <a:pt x="25" y="64"/>
                  </a:lnTo>
                  <a:close/>
                  <a:moveTo>
                    <a:pt x="4" y="16"/>
                  </a:moveTo>
                  <a:cubicBezTo>
                    <a:pt x="9" y="31"/>
                    <a:pt x="17" y="46"/>
                    <a:pt x="26" y="59"/>
                  </a:cubicBezTo>
                  <a:cubicBezTo>
                    <a:pt x="57" y="37"/>
                    <a:pt x="57" y="37"/>
                    <a:pt x="57" y="37"/>
                  </a:cubicBezTo>
                  <a:cubicBezTo>
                    <a:pt x="50" y="27"/>
                    <a:pt x="44" y="16"/>
                    <a:pt x="40" y="4"/>
                  </a:cubicBezTo>
                  <a:lnTo>
                    <a:pt x="4" y="1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1" name="Freeform 40">
              <a:extLst>
                <a:ext uri="{FF2B5EF4-FFF2-40B4-BE49-F238E27FC236}">
                  <a16:creationId xmlns:a16="http://schemas.microsoft.com/office/drawing/2014/main" id="{94415A8A-1CA9-4DE9-A71D-A42B114752B5}"/>
                </a:ext>
              </a:extLst>
            </p:cNvPr>
            <p:cNvSpPr>
              <a:spLocks/>
            </p:cNvSpPr>
            <p:nvPr/>
          </p:nvSpPr>
          <p:spPr bwMode="auto">
            <a:xfrm>
              <a:off x="6464251" y="5717426"/>
              <a:ext cx="484253" cy="484223"/>
            </a:xfrm>
            <a:custGeom>
              <a:avLst/>
              <a:gdLst>
                <a:gd name="T0" fmla="*/ 61 w 61"/>
                <a:gd name="T1" fmla="*/ 28 h 61"/>
                <a:gd name="T2" fmla="*/ 37 w 61"/>
                <a:gd name="T3" fmla="*/ 61 h 61"/>
                <a:gd name="T4" fmla="*/ 0 w 61"/>
                <a:gd name="T5" fmla="*/ 24 h 61"/>
                <a:gd name="T6" fmla="*/ 33 w 61"/>
                <a:gd name="T7" fmla="*/ 0 h 61"/>
                <a:gd name="T8" fmla="*/ 61 w 61"/>
                <a:gd name="T9" fmla="*/ 28 h 61"/>
              </a:gdLst>
              <a:ahLst/>
              <a:cxnLst>
                <a:cxn ang="0">
                  <a:pos x="T0" y="T1"/>
                </a:cxn>
                <a:cxn ang="0">
                  <a:pos x="T2" y="T3"/>
                </a:cxn>
                <a:cxn ang="0">
                  <a:pos x="T4" y="T5"/>
                </a:cxn>
                <a:cxn ang="0">
                  <a:pos x="T6" y="T7"/>
                </a:cxn>
                <a:cxn ang="0">
                  <a:pos x="T8" y="T9"/>
                </a:cxn>
              </a:cxnLst>
              <a:rect l="0" t="0" r="r" b="b"/>
              <a:pathLst>
                <a:path w="61" h="61">
                  <a:moveTo>
                    <a:pt x="61" y="28"/>
                  </a:moveTo>
                  <a:cubicBezTo>
                    <a:pt x="37" y="61"/>
                    <a:pt x="37" y="61"/>
                    <a:pt x="37" y="61"/>
                  </a:cubicBezTo>
                  <a:cubicBezTo>
                    <a:pt x="22" y="51"/>
                    <a:pt x="10" y="39"/>
                    <a:pt x="0" y="24"/>
                  </a:cubicBezTo>
                  <a:cubicBezTo>
                    <a:pt x="33" y="0"/>
                    <a:pt x="33" y="0"/>
                    <a:pt x="33" y="0"/>
                  </a:cubicBezTo>
                  <a:cubicBezTo>
                    <a:pt x="41" y="11"/>
                    <a:pt x="50" y="20"/>
                    <a:pt x="61" y="28"/>
                  </a:cubicBezTo>
                  <a:close/>
                </a:path>
              </a:pathLst>
            </a:custGeom>
            <a:solidFill>
              <a:schemeClr val="accent3">
                <a:lumMod val="20000"/>
                <a:lumOff val="80000"/>
              </a:schemeClr>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497" name="Freeform 41">
              <a:extLst>
                <a:ext uri="{FF2B5EF4-FFF2-40B4-BE49-F238E27FC236}">
                  <a16:creationId xmlns:a16="http://schemas.microsoft.com/office/drawing/2014/main" id="{37E76A6A-6D75-4B48-9EFA-EA2EB5806704}"/>
                </a:ext>
              </a:extLst>
            </p:cNvPr>
            <p:cNvSpPr>
              <a:spLocks noEditPoints="1"/>
            </p:cNvSpPr>
            <p:nvPr/>
          </p:nvSpPr>
          <p:spPr bwMode="auto">
            <a:xfrm>
              <a:off x="6440942" y="5694741"/>
              <a:ext cx="530201" cy="530202"/>
            </a:xfrm>
            <a:custGeom>
              <a:avLst/>
              <a:gdLst>
                <a:gd name="T0" fmla="*/ 2147483646 w 67"/>
                <a:gd name="T1" fmla="*/ 2147483646 h 67"/>
                <a:gd name="T2" fmla="*/ 2147483646 w 67"/>
                <a:gd name="T3" fmla="*/ 2147483646 h 67"/>
                <a:gd name="T4" fmla="*/ 62619112 w 67"/>
                <a:gd name="T5" fmla="*/ 1816060552 h 67"/>
                <a:gd name="T6" fmla="*/ 0 w 67"/>
                <a:gd name="T7" fmla="*/ 1690814178 h 67"/>
                <a:gd name="T8" fmla="*/ 2147483646 w 67"/>
                <a:gd name="T9" fmla="*/ 0 h 67"/>
                <a:gd name="T10" fmla="*/ 2147483646 w 67"/>
                <a:gd name="T11" fmla="*/ 125246374 h 67"/>
                <a:gd name="T12" fmla="*/ 2147483646 w 67"/>
                <a:gd name="T13" fmla="*/ 1816060552 h 67"/>
                <a:gd name="T14" fmla="*/ 2147483646 w 67"/>
                <a:gd name="T15" fmla="*/ 1878687696 h 67"/>
                <a:gd name="T16" fmla="*/ 2147483646 w 67"/>
                <a:gd name="T17" fmla="*/ 2147483646 h 67"/>
                <a:gd name="T18" fmla="*/ 313111388 w 67"/>
                <a:gd name="T19" fmla="*/ 1753441322 h 67"/>
                <a:gd name="T20" fmla="*/ 2147483646 w 67"/>
                <a:gd name="T21" fmla="*/ 2147483646 h 67"/>
                <a:gd name="T22" fmla="*/ 2147483646 w 67"/>
                <a:gd name="T23" fmla="*/ 1941306926 h 67"/>
                <a:gd name="T24" fmla="*/ 2147483646 w 67"/>
                <a:gd name="T25" fmla="*/ 375739122 h 67"/>
                <a:gd name="T26" fmla="*/ 313111388 w 67"/>
                <a:gd name="T27" fmla="*/ 1753441322 h 6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7" h="67">
                  <a:moveTo>
                    <a:pt x="40" y="67"/>
                  </a:moveTo>
                  <a:cubicBezTo>
                    <a:pt x="39" y="66"/>
                    <a:pt x="39" y="66"/>
                    <a:pt x="39" y="66"/>
                  </a:cubicBezTo>
                  <a:cubicBezTo>
                    <a:pt x="24" y="55"/>
                    <a:pt x="12" y="43"/>
                    <a:pt x="1" y="29"/>
                  </a:cubicBezTo>
                  <a:cubicBezTo>
                    <a:pt x="0" y="27"/>
                    <a:pt x="0" y="27"/>
                    <a:pt x="0" y="27"/>
                  </a:cubicBezTo>
                  <a:cubicBezTo>
                    <a:pt x="37" y="0"/>
                    <a:pt x="37" y="0"/>
                    <a:pt x="37" y="0"/>
                  </a:cubicBezTo>
                  <a:cubicBezTo>
                    <a:pt x="38" y="2"/>
                    <a:pt x="38" y="2"/>
                    <a:pt x="38" y="2"/>
                  </a:cubicBezTo>
                  <a:cubicBezTo>
                    <a:pt x="46" y="12"/>
                    <a:pt x="55" y="22"/>
                    <a:pt x="65" y="29"/>
                  </a:cubicBezTo>
                  <a:cubicBezTo>
                    <a:pt x="67" y="30"/>
                    <a:pt x="67" y="30"/>
                    <a:pt x="67" y="30"/>
                  </a:cubicBezTo>
                  <a:lnTo>
                    <a:pt x="40" y="67"/>
                  </a:lnTo>
                  <a:close/>
                  <a:moveTo>
                    <a:pt x="5" y="28"/>
                  </a:moveTo>
                  <a:cubicBezTo>
                    <a:pt x="15" y="41"/>
                    <a:pt x="26" y="52"/>
                    <a:pt x="39" y="62"/>
                  </a:cubicBezTo>
                  <a:cubicBezTo>
                    <a:pt x="62" y="31"/>
                    <a:pt x="62" y="31"/>
                    <a:pt x="62" y="31"/>
                  </a:cubicBezTo>
                  <a:cubicBezTo>
                    <a:pt x="52" y="24"/>
                    <a:pt x="43" y="15"/>
                    <a:pt x="36" y="6"/>
                  </a:cubicBezTo>
                  <a:lnTo>
                    <a:pt x="5" y="2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43" name="Freeform 42">
              <a:extLst>
                <a:ext uri="{FF2B5EF4-FFF2-40B4-BE49-F238E27FC236}">
                  <a16:creationId xmlns:a16="http://schemas.microsoft.com/office/drawing/2014/main" id="{CA4F7878-6789-46A7-9E02-17ED589336B9}"/>
                </a:ext>
              </a:extLst>
            </p:cNvPr>
            <p:cNvSpPr>
              <a:spLocks/>
            </p:cNvSpPr>
            <p:nvPr/>
          </p:nvSpPr>
          <p:spPr bwMode="auto">
            <a:xfrm>
              <a:off x="6757978" y="5941280"/>
              <a:ext cx="463612" cy="447708"/>
            </a:xfrm>
            <a:custGeom>
              <a:avLst/>
              <a:gdLst>
                <a:gd name="T0" fmla="*/ 59 w 59"/>
                <a:gd name="T1" fmla="*/ 17 h 57"/>
                <a:gd name="T2" fmla="*/ 46 w 59"/>
                <a:gd name="T3" fmla="*/ 57 h 57"/>
                <a:gd name="T4" fmla="*/ 0 w 59"/>
                <a:gd name="T5" fmla="*/ 33 h 57"/>
                <a:gd name="T6" fmla="*/ 24 w 59"/>
                <a:gd name="T7" fmla="*/ 0 h 57"/>
                <a:gd name="T8" fmla="*/ 59 w 59"/>
                <a:gd name="T9" fmla="*/ 17 h 57"/>
              </a:gdLst>
              <a:ahLst/>
              <a:cxnLst>
                <a:cxn ang="0">
                  <a:pos x="T0" y="T1"/>
                </a:cxn>
                <a:cxn ang="0">
                  <a:pos x="T2" y="T3"/>
                </a:cxn>
                <a:cxn ang="0">
                  <a:pos x="T4" y="T5"/>
                </a:cxn>
                <a:cxn ang="0">
                  <a:pos x="T6" y="T7"/>
                </a:cxn>
                <a:cxn ang="0">
                  <a:pos x="T8" y="T9"/>
                </a:cxn>
              </a:cxnLst>
              <a:rect l="0" t="0" r="r" b="b"/>
              <a:pathLst>
                <a:path w="59" h="57">
                  <a:moveTo>
                    <a:pt x="59" y="17"/>
                  </a:moveTo>
                  <a:cubicBezTo>
                    <a:pt x="46" y="57"/>
                    <a:pt x="46" y="57"/>
                    <a:pt x="46" y="57"/>
                  </a:cubicBezTo>
                  <a:cubicBezTo>
                    <a:pt x="30" y="52"/>
                    <a:pt x="14" y="44"/>
                    <a:pt x="0" y="33"/>
                  </a:cubicBezTo>
                  <a:cubicBezTo>
                    <a:pt x="24" y="0"/>
                    <a:pt x="24" y="0"/>
                    <a:pt x="24" y="0"/>
                  </a:cubicBezTo>
                  <a:cubicBezTo>
                    <a:pt x="34" y="7"/>
                    <a:pt x="46" y="13"/>
                    <a:pt x="59" y="17"/>
                  </a:cubicBezTo>
                  <a:close/>
                </a:path>
              </a:pathLst>
            </a:custGeom>
            <a:solidFill>
              <a:schemeClr val="accent3">
                <a:lumMod val="20000"/>
                <a:lumOff val="80000"/>
              </a:schemeClr>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499" name="Freeform 43">
              <a:extLst>
                <a:ext uri="{FF2B5EF4-FFF2-40B4-BE49-F238E27FC236}">
                  <a16:creationId xmlns:a16="http://schemas.microsoft.com/office/drawing/2014/main" id="{A5EF3F4D-D645-4055-8A0C-5A101AFD0444}"/>
                </a:ext>
              </a:extLst>
            </p:cNvPr>
            <p:cNvSpPr>
              <a:spLocks noEditPoints="1"/>
            </p:cNvSpPr>
            <p:nvPr/>
          </p:nvSpPr>
          <p:spPr bwMode="auto">
            <a:xfrm>
              <a:off x="6734386" y="5914825"/>
              <a:ext cx="503524" cy="490186"/>
            </a:xfrm>
            <a:custGeom>
              <a:avLst/>
              <a:gdLst>
                <a:gd name="T0" fmla="*/ 2147483646 w 64"/>
                <a:gd name="T1" fmla="*/ 2147483646 h 62"/>
                <a:gd name="T2" fmla="*/ 2147483646 w 64"/>
                <a:gd name="T3" fmla="*/ 2147483646 h 62"/>
                <a:gd name="T4" fmla="*/ 123796096 w 64"/>
                <a:gd name="T5" fmla="*/ 2147483646 h 62"/>
                <a:gd name="T6" fmla="*/ 0 w 64"/>
                <a:gd name="T7" fmla="*/ 2147483646 h 62"/>
                <a:gd name="T8" fmla="*/ 1671259097 w 64"/>
                <a:gd name="T9" fmla="*/ 0 h 62"/>
                <a:gd name="T10" fmla="*/ 1733161078 w 64"/>
                <a:gd name="T11" fmla="*/ 62506621 h 62"/>
                <a:gd name="T12" fmla="*/ 2147483646 w 64"/>
                <a:gd name="T13" fmla="*/ 1187657428 h 62"/>
                <a:gd name="T14" fmla="*/ 2147483646 w 64"/>
                <a:gd name="T15" fmla="*/ 1187657428 h 62"/>
                <a:gd name="T16" fmla="*/ 2147483646 w 64"/>
                <a:gd name="T17" fmla="*/ 2147483646 h 62"/>
                <a:gd name="T18" fmla="*/ 309494174 w 64"/>
                <a:gd name="T19" fmla="*/ 2147483646 h 62"/>
                <a:gd name="T20" fmla="*/ 2147483646 w 64"/>
                <a:gd name="T21" fmla="*/ 2147483646 h 62"/>
                <a:gd name="T22" fmla="*/ 2147483646 w 64"/>
                <a:gd name="T23" fmla="*/ 1375185198 h 62"/>
                <a:gd name="T24" fmla="*/ 1733161078 w 64"/>
                <a:gd name="T25" fmla="*/ 312541012 h 62"/>
                <a:gd name="T26" fmla="*/ 309494174 w 64"/>
                <a:gd name="T27" fmla="*/ 2147483646 h 6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4" h="62">
                  <a:moveTo>
                    <a:pt x="50" y="62"/>
                  </a:moveTo>
                  <a:cubicBezTo>
                    <a:pt x="49" y="62"/>
                    <a:pt x="49" y="62"/>
                    <a:pt x="49" y="62"/>
                  </a:cubicBezTo>
                  <a:cubicBezTo>
                    <a:pt x="32" y="56"/>
                    <a:pt x="16" y="48"/>
                    <a:pt x="2" y="38"/>
                  </a:cubicBezTo>
                  <a:cubicBezTo>
                    <a:pt x="0" y="37"/>
                    <a:pt x="0" y="37"/>
                    <a:pt x="0" y="37"/>
                  </a:cubicBezTo>
                  <a:cubicBezTo>
                    <a:pt x="27" y="0"/>
                    <a:pt x="27" y="0"/>
                    <a:pt x="27" y="0"/>
                  </a:cubicBezTo>
                  <a:cubicBezTo>
                    <a:pt x="28" y="1"/>
                    <a:pt x="28" y="1"/>
                    <a:pt x="28" y="1"/>
                  </a:cubicBezTo>
                  <a:cubicBezTo>
                    <a:pt x="39" y="9"/>
                    <a:pt x="50" y="15"/>
                    <a:pt x="63" y="19"/>
                  </a:cubicBezTo>
                  <a:cubicBezTo>
                    <a:pt x="64" y="19"/>
                    <a:pt x="64" y="19"/>
                    <a:pt x="64" y="19"/>
                  </a:cubicBezTo>
                  <a:lnTo>
                    <a:pt x="50" y="62"/>
                  </a:lnTo>
                  <a:close/>
                  <a:moveTo>
                    <a:pt x="5" y="36"/>
                  </a:moveTo>
                  <a:cubicBezTo>
                    <a:pt x="18" y="45"/>
                    <a:pt x="33" y="53"/>
                    <a:pt x="48" y="58"/>
                  </a:cubicBezTo>
                  <a:cubicBezTo>
                    <a:pt x="60" y="22"/>
                    <a:pt x="60" y="22"/>
                    <a:pt x="60" y="22"/>
                  </a:cubicBezTo>
                  <a:cubicBezTo>
                    <a:pt x="48" y="18"/>
                    <a:pt x="37" y="12"/>
                    <a:pt x="28" y="5"/>
                  </a:cubicBezTo>
                  <a:lnTo>
                    <a:pt x="5" y="3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94" name="Freeform 193">
              <a:extLst>
                <a:ext uri="{FF2B5EF4-FFF2-40B4-BE49-F238E27FC236}">
                  <a16:creationId xmlns:a16="http://schemas.microsoft.com/office/drawing/2014/main" id="{76C4EC03-D5CE-40A3-BEBF-B4849C699BD3}"/>
                </a:ext>
              </a:extLst>
            </p:cNvPr>
            <p:cNvSpPr>
              <a:spLocks noEditPoints="1"/>
            </p:cNvSpPr>
            <p:nvPr/>
          </p:nvSpPr>
          <p:spPr bwMode="auto">
            <a:xfrm>
              <a:off x="7237467" y="4847411"/>
              <a:ext cx="581103" cy="550903"/>
            </a:xfrm>
            <a:custGeom>
              <a:avLst/>
              <a:gdLst>
                <a:gd name="T0" fmla="*/ 479 w 739"/>
                <a:gd name="T1" fmla="*/ 416 h 703"/>
                <a:gd name="T2" fmla="*/ 515 w 739"/>
                <a:gd name="T3" fmla="*/ 591 h 703"/>
                <a:gd name="T4" fmla="*/ 369 w 739"/>
                <a:gd name="T5" fmla="*/ 528 h 703"/>
                <a:gd name="T6" fmla="*/ 220 w 739"/>
                <a:gd name="T7" fmla="*/ 592 h 703"/>
                <a:gd name="T8" fmla="*/ 248 w 739"/>
                <a:gd name="T9" fmla="*/ 416 h 703"/>
                <a:gd name="T10" fmla="*/ 128 w 739"/>
                <a:gd name="T11" fmla="*/ 300 h 703"/>
                <a:gd name="T12" fmla="*/ 289 w 739"/>
                <a:gd name="T13" fmla="*/ 270 h 703"/>
                <a:gd name="T14" fmla="*/ 370 w 739"/>
                <a:gd name="T15" fmla="*/ 122 h 703"/>
                <a:gd name="T16" fmla="*/ 450 w 739"/>
                <a:gd name="T17" fmla="*/ 271 h 703"/>
                <a:gd name="T18" fmla="*/ 607 w 739"/>
                <a:gd name="T19" fmla="*/ 299 h 703"/>
                <a:gd name="T20" fmla="*/ 479 w 739"/>
                <a:gd name="T21" fmla="*/ 416 h 703"/>
                <a:gd name="T22" fmla="*/ 669 w 739"/>
                <a:gd name="T23" fmla="*/ 213 h 703"/>
                <a:gd name="T24" fmla="*/ 513 w 739"/>
                <a:gd name="T25" fmla="*/ 184 h 703"/>
                <a:gd name="T26" fmla="*/ 437 w 739"/>
                <a:gd name="T27" fmla="*/ 44 h 703"/>
                <a:gd name="T28" fmla="*/ 370 w 739"/>
                <a:gd name="T29" fmla="*/ 0 h 703"/>
                <a:gd name="T30" fmla="*/ 302 w 739"/>
                <a:gd name="T31" fmla="*/ 44 h 703"/>
                <a:gd name="T32" fmla="*/ 226 w 739"/>
                <a:gd name="T33" fmla="*/ 184 h 703"/>
                <a:gd name="T34" fmla="*/ 70 w 739"/>
                <a:gd name="T35" fmla="*/ 212 h 703"/>
                <a:gd name="T36" fmla="*/ 8 w 739"/>
                <a:gd name="T37" fmla="*/ 263 h 703"/>
                <a:gd name="T38" fmla="*/ 32 w 739"/>
                <a:gd name="T39" fmla="*/ 340 h 703"/>
                <a:gd name="T40" fmla="*/ 145 w 739"/>
                <a:gd name="T41" fmla="*/ 450 h 703"/>
                <a:gd name="T42" fmla="*/ 119 w 739"/>
                <a:gd name="T43" fmla="*/ 611 h 703"/>
                <a:gd name="T44" fmla="*/ 135 w 739"/>
                <a:gd name="T45" fmla="*/ 678 h 703"/>
                <a:gd name="T46" fmla="*/ 189 w 739"/>
                <a:gd name="T47" fmla="*/ 703 h 703"/>
                <a:gd name="T48" fmla="*/ 189 w 739"/>
                <a:gd name="T49" fmla="*/ 703 h 703"/>
                <a:gd name="T50" fmla="*/ 225 w 739"/>
                <a:gd name="T51" fmla="*/ 695 h 703"/>
                <a:gd name="T52" fmla="*/ 369 w 739"/>
                <a:gd name="T53" fmla="*/ 633 h 703"/>
                <a:gd name="T54" fmla="*/ 513 w 739"/>
                <a:gd name="T55" fmla="*/ 695 h 703"/>
                <a:gd name="T56" fmla="*/ 550 w 739"/>
                <a:gd name="T57" fmla="*/ 703 h 703"/>
                <a:gd name="T58" fmla="*/ 603 w 739"/>
                <a:gd name="T59" fmla="*/ 678 h 703"/>
                <a:gd name="T60" fmla="*/ 617 w 739"/>
                <a:gd name="T61" fmla="*/ 610 h 703"/>
                <a:gd name="T62" fmla="*/ 584 w 739"/>
                <a:gd name="T63" fmla="*/ 451 h 703"/>
                <a:gd name="T64" fmla="*/ 705 w 739"/>
                <a:gd name="T65" fmla="*/ 340 h 703"/>
                <a:gd name="T66" fmla="*/ 731 w 739"/>
                <a:gd name="T67" fmla="*/ 264 h 703"/>
                <a:gd name="T68" fmla="*/ 669 w 739"/>
                <a:gd name="T69" fmla="*/ 213 h 7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739" h="703">
                  <a:moveTo>
                    <a:pt x="479" y="416"/>
                  </a:moveTo>
                  <a:lnTo>
                    <a:pt x="515" y="591"/>
                  </a:lnTo>
                  <a:lnTo>
                    <a:pt x="369" y="528"/>
                  </a:lnTo>
                  <a:lnTo>
                    <a:pt x="220" y="592"/>
                  </a:lnTo>
                  <a:lnTo>
                    <a:pt x="248" y="416"/>
                  </a:lnTo>
                  <a:lnTo>
                    <a:pt x="128" y="300"/>
                  </a:lnTo>
                  <a:lnTo>
                    <a:pt x="289" y="270"/>
                  </a:lnTo>
                  <a:lnTo>
                    <a:pt x="370" y="122"/>
                  </a:lnTo>
                  <a:lnTo>
                    <a:pt x="450" y="271"/>
                  </a:lnTo>
                  <a:lnTo>
                    <a:pt x="607" y="299"/>
                  </a:lnTo>
                  <a:lnTo>
                    <a:pt x="479" y="416"/>
                  </a:lnTo>
                  <a:close/>
                  <a:moveTo>
                    <a:pt x="669" y="213"/>
                  </a:moveTo>
                  <a:lnTo>
                    <a:pt x="513" y="184"/>
                  </a:lnTo>
                  <a:lnTo>
                    <a:pt x="437" y="44"/>
                  </a:lnTo>
                  <a:cubicBezTo>
                    <a:pt x="422" y="16"/>
                    <a:pt x="397" y="0"/>
                    <a:pt x="370" y="0"/>
                  </a:cubicBezTo>
                  <a:cubicBezTo>
                    <a:pt x="342" y="0"/>
                    <a:pt x="318" y="16"/>
                    <a:pt x="302" y="44"/>
                  </a:cubicBezTo>
                  <a:lnTo>
                    <a:pt x="226" y="184"/>
                  </a:lnTo>
                  <a:lnTo>
                    <a:pt x="70" y="212"/>
                  </a:lnTo>
                  <a:cubicBezTo>
                    <a:pt x="39" y="218"/>
                    <a:pt x="16" y="236"/>
                    <a:pt x="8" y="263"/>
                  </a:cubicBezTo>
                  <a:cubicBezTo>
                    <a:pt x="0" y="289"/>
                    <a:pt x="8" y="317"/>
                    <a:pt x="32" y="340"/>
                  </a:cubicBezTo>
                  <a:lnTo>
                    <a:pt x="145" y="450"/>
                  </a:lnTo>
                  <a:lnTo>
                    <a:pt x="119" y="611"/>
                  </a:lnTo>
                  <a:cubicBezTo>
                    <a:pt x="114" y="637"/>
                    <a:pt x="120" y="661"/>
                    <a:pt x="135" y="678"/>
                  </a:cubicBezTo>
                  <a:cubicBezTo>
                    <a:pt x="148" y="694"/>
                    <a:pt x="167" y="703"/>
                    <a:pt x="189" y="703"/>
                  </a:cubicBezTo>
                  <a:lnTo>
                    <a:pt x="189" y="703"/>
                  </a:lnTo>
                  <a:cubicBezTo>
                    <a:pt x="201" y="703"/>
                    <a:pt x="213" y="700"/>
                    <a:pt x="225" y="695"/>
                  </a:cubicBezTo>
                  <a:lnTo>
                    <a:pt x="369" y="633"/>
                  </a:lnTo>
                  <a:lnTo>
                    <a:pt x="513" y="695"/>
                  </a:lnTo>
                  <a:cubicBezTo>
                    <a:pt x="526" y="700"/>
                    <a:pt x="538" y="703"/>
                    <a:pt x="550" y="703"/>
                  </a:cubicBezTo>
                  <a:cubicBezTo>
                    <a:pt x="571" y="703"/>
                    <a:pt x="590" y="694"/>
                    <a:pt x="603" y="678"/>
                  </a:cubicBezTo>
                  <a:cubicBezTo>
                    <a:pt x="618" y="661"/>
                    <a:pt x="623" y="636"/>
                    <a:pt x="617" y="610"/>
                  </a:cubicBezTo>
                  <a:lnTo>
                    <a:pt x="584" y="451"/>
                  </a:lnTo>
                  <a:lnTo>
                    <a:pt x="705" y="340"/>
                  </a:lnTo>
                  <a:cubicBezTo>
                    <a:pt x="729" y="318"/>
                    <a:pt x="739" y="290"/>
                    <a:pt x="731" y="264"/>
                  </a:cubicBezTo>
                  <a:cubicBezTo>
                    <a:pt x="724" y="237"/>
                    <a:pt x="701" y="219"/>
                    <a:pt x="669" y="213"/>
                  </a:cubicBezTo>
                  <a:close/>
                </a:path>
              </a:pathLst>
            </a:custGeom>
            <a:solidFill>
              <a:schemeClr val="bg1"/>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grpSp>
      <p:grpSp>
        <p:nvGrpSpPr>
          <p:cNvPr id="2" name="Group 1">
            <a:extLst>
              <a:ext uri="{FF2B5EF4-FFF2-40B4-BE49-F238E27FC236}">
                <a16:creationId xmlns:a16="http://schemas.microsoft.com/office/drawing/2014/main" id="{902C8FEA-DCD3-4FFC-BA5C-404BED979F45}"/>
              </a:ext>
            </a:extLst>
          </p:cNvPr>
          <p:cNvGrpSpPr>
            <a:grpSpLocks/>
          </p:cNvGrpSpPr>
          <p:nvPr/>
        </p:nvGrpSpPr>
        <p:grpSpPr bwMode="auto">
          <a:xfrm>
            <a:off x="1892300" y="3749675"/>
            <a:ext cx="2660650" cy="2657475"/>
            <a:chOff x="1892363" y="3810696"/>
            <a:chExt cx="2661006" cy="2657673"/>
          </a:xfrm>
        </p:grpSpPr>
        <p:sp>
          <p:nvSpPr>
            <p:cNvPr id="13417" name="Freeform 68">
              <a:extLst>
                <a:ext uri="{FF2B5EF4-FFF2-40B4-BE49-F238E27FC236}">
                  <a16:creationId xmlns:a16="http://schemas.microsoft.com/office/drawing/2014/main" id="{C31DE8C0-16DA-477C-8215-D6D2A5623470}"/>
                </a:ext>
              </a:extLst>
            </p:cNvPr>
            <p:cNvSpPr>
              <a:spLocks/>
            </p:cNvSpPr>
            <p:nvPr/>
          </p:nvSpPr>
          <p:spPr bwMode="auto">
            <a:xfrm>
              <a:off x="2262504" y="4180835"/>
              <a:ext cx="1917393" cy="1917393"/>
            </a:xfrm>
            <a:custGeom>
              <a:avLst/>
              <a:gdLst>
                <a:gd name="T0" fmla="*/ 2147483646 w 243"/>
                <a:gd name="T1" fmla="*/ 2147483646 h 243"/>
                <a:gd name="T2" fmla="*/ 1182944685 w 243"/>
                <a:gd name="T3" fmla="*/ 2147483646 h 243"/>
                <a:gd name="T4" fmla="*/ 2147483646 w 243"/>
                <a:gd name="T5" fmla="*/ 1120680701 h 243"/>
                <a:gd name="T6" fmla="*/ 2147483646 w 243"/>
                <a:gd name="T7" fmla="*/ 2147483646 h 243"/>
                <a:gd name="T8" fmla="*/ 2147483646 w 243"/>
                <a:gd name="T9" fmla="*/ 2147483646 h 243"/>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43" h="243">
                  <a:moveTo>
                    <a:pt x="88" y="225"/>
                  </a:moveTo>
                  <a:cubicBezTo>
                    <a:pt x="31" y="206"/>
                    <a:pt x="0" y="145"/>
                    <a:pt x="19" y="88"/>
                  </a:cubicBezTo>
                  <a:cubicBezTo>
                    <a:pt x="37" y="31"/>
                    <a:pt x="98" y="0"/>
                    <a:pt x="155" y="18"/>
                  </a:cubicBezTo>
                  <a:cubicBezTo>
                    <a:pt x="212" y="37"/>
                    <a:pt x="243" y="98"/>
                    <a:pt x="225" y="155"/>
                  </a:cubicBezTo>
                  <a:cubicBezTo>
                    <a:pt x="206" y="212"/>
                    <a:pt x="145" y="243"/>
                    <a:pt x="88" y="225"/>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18" name="Freeform 69">
              <a:extLst>
                <a:ext uri="{FF2B5EF4-FFF2-40B4-BE49-F238E27FC236}">
                  <a16:creationId xmlns:a16="http://schemas.microsoft.com/office/drawing/2014/main" id="{E3E4CD03-C1C3-4692-9220-21242963E935}"/>
                </a:ext>
              </a:extLst>
            </p:cNvPr>
            <p:cNvSpPr>
              <a:spLocks/>
            </p:cNvSpPr>
            <p:nvPr/>
          </p:nvSpPr>
          <p:spPr bwMode="auto">
            <a:xfrm>
              <a:off x="2816047" y="6074884"/>
              <a:ext cx="410156" cy="376810"/>
            </a:xfrm>
            <a:custGeom>
              <a:avLst/>
              <a:gdLst>
                <a:gd name="T0" fmla="*/ 2147483646 w 52"/>
                <a:gd name="T1" fmla="*/ 431376798 h 48"/>
                <a:gd name="T2" fmla="*/ 2147483646 w 52"/>
                <a:gd name="T3" fmla="*/ 2147483646 h 48"/>
                <a:gd name="T4" fmla="*/ 0 w 52"/>
                <a:gd name="T5" fmla="*/ 2147483646 h 48"/>
                <a:gd name="T6" fmla="*/ 808788194 w 52"/>
                <a:gd name="T7" fmla="*/ 0 h 48"/>
                <a:gd name="T8" fmla="*/ 2147483646 w 52"/>
                <a:gd name="T9" fmla="*/ 431376798 h 4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2" h="48">
                  <a:moveTo>
                    <a:pt x="52" y="7"/>
                  </a:moveTo>
                  <a:cubicBezTo>
                    <a:pt x="52" y="48"/>
                    <a:pt x="52" y="48"/>
                    <a:pt x="52" y="48"/>
                  </a:cubicBezTo>
                  <a:cubicBezTo>
                    <a:pt x="34" y="48"/>
                    <a:pt x="17" y="46"/>
                    <a:pt x="0" y="40"/>
                  </a:cubicBezTo>
                  <a:cubicBezTo>
                    <a:pt x="13" y="0"/>
                    <a:pt x="13" y="0"/>
                    <a:pt x="13" y="0"/>
                  </a:cubicBezTo>
                  <a:cubicBezTo>
                    <a:pt x="26" y="5"/>
                    <a:pt x="39" y="7"/>
                    <a:pt x="52" y="7"/>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19" name="Freeform 70">
              <a:extLst>
                <a:ext uri="{FF2B5EF4-FFF2-40B4-BE49-F238E27FC236}">
                  <a16:creationId xmlns:a16="http://schemas.microsoft.com/office/drawing/2014/main" id="{972C2644-8232-4044-BC8F-00FB7C5BB15F}"/>
                </a:ext>
              </a:extLst>
            </p:cNvPr>
            <p:cNvSpPr>
              <a:spLocks noEditPoints="1"/>
            </p:cNvSpPr>
            <p:nvPr/>
          </p:nvSpPr>
          <p:spPr bwMode="auto">
            <a:xfrm>
              <a:off x="2799373" y="6058213"/>
              <a:ext cx="443503" cy="410156"/>
            </a:xfrm>
            <a:custGeom>
              <a:avLst/>
              <a:gdLst>
                <a:gd name="T0" fmla="*/ 2147483646 w 56"/>
                <a:gd name="T1" fmla="*/ 2147483646 h 52"/>
                <a:gd name="T2" fmla="*/ 2147483646 w 56"/>
                <a:gd name="T3" fmla="*/ 2147483646 h 52"/>
                <a:gd name="T4" fmla="*/ 125440072 w 56"/>
                <a:gd name="T5" fmla="*/ 2147483646 h 52"/>
                <a:gd name="T6" fmla="*/ 0 w 56"/>
                <a:gd name="T7" fmla="*/ 2147483646 h 52"/>
                <a:gd name="T8" fmla="*/ 878104261 w 56"/>
                <a:gd name="T9" fmla="*/ 0 h 52"/>
                <a:gd name="T10" fmla="*/ 1003544333 w 56"/>
                <a:gd name="T11" fmla="*/ 62217510 h 52"/>
                <a:gd name="T12" fmla="*/ 2147483646 w 56"/>
                <a:gd name="T13" fmla="*/ 435498908 h 52"/>
                <a:gd name="T14" fmla="*/ 2147483646 w 56"/>
                <a:gd name="T15" fmla="*/ 435498908 h 52"/>
                <a:gd name="T16" fmla="*/ 2147483646 w 56"/>
                <a:gd name="T17" fmla="*/ 2147483646 h 52"/>
                <a:gd name="T18" fmla="*/ 250888063 w 56"/>
                <a:gd name="T19" fmla="*/ 2147483646 h 52"/>
                <a:gd name="T20" fmla="*/ 2147483646 w 56"/>
                <a:gd name="T21" fmla="*/ 2147483646 h 52"/>
                <a:gd name="T22" fmla="*/ 2147483646 w 56"/>
                <a:gd name="T23" fmla="*/ 622143551 h 52"/>
                <a:gd name="T24" fmla="*/ 1003544333 w 56"/>
                <a:gd name="T25" fmla="*/ 311071776 h 52"/>
                <a:gd name="T26" fmla="*/ 250888063 w 56"/>
                <a:gd name="T27" fmla="*/ 2147483646 h 5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56" h="52">
                  <a:moveTo>
                    <a:pt x="56" y="52"/>
                  </a:moveTo>
                  <a:cubicBezTo>
                    <a:pt x="54" y="52"/>
                    <a:pt x="54" y="52"/>
                    <a:pt x="54" y="52"/>
                  </a:cubicBezTo>
                  <a:cubicBezTo>
                    <a:pt x="36" y="52"/>
                    <a:pt x="18" y="49"/>
                    <a:pt x="2" y="44"/>
                  </a:cubicBezTo>
                  <a:cubicBezTo>
                    <a:pt x="0" y="43"/>
                    <a:pt x="0" y="43"/>
                    <a:pt x="0" y="43"/>
                  </a:cubicBezTo>
                  <a:cubicBezTo>
                    <a:pt x="14" y="0"/>
                    <a:pt x="14" y="0"/>
                    <a:pt x="14" y="0"/>
                  </a:cubicBezTo>
                  <a:cubicBezTo>
                    <a:pt x="16" y="1"/>
                    <a:pt x="16" y="1"/>
                    <a:pt x="16" y="1"/>
                  </a:cubicBezTo>
                  <a:cubicBezTo>
                    <a:pt x="28" y="5"/>
                    <a:pt x="41" y="7"/>
                    <a:pt x="54" y="7"/>
                  </a:cubicBezTo>
                  <a:cubicBezTo>
                    <a:pt x="56" y="7"/>
                    <a:pt x="56" y="7"/>
                    <a:pt x="56" y="7"/>
                  </a:cubicBezTo>
                  <a:lnTo>
                    <a:pt x="56" y="52"/>
                  </a:lnTo>
                  <a:close/>
                  <a:moveTo>
                    <a:pt x="4" y="41"/>
                  </a:moveTo>
                  <a:cubicBezTo>
                    <a:pt x="20" y="46"/>
                    <a:pt x="36" y="48"/>
                    <a:pt x="52" y="48"/>
                  </a:cubicBezTo>
                  <a:cubicBezTo>
                    <a:pt x="52" y="10"/>
                    <a:pt x="52" y="10"/>
                    <a:pt x="52" y="10"/>
                  </a:cubicBezTo>
                  <a:cubicBezTo>
                    <a:pt x="40" y="10"/>
                    <a:pt x="28" y="8"/>
                    <a:pt x="16" y="5"/>
                  </a:cubicBezTo>
                  <a:lnTo>
                    <a:pt x="4" y="4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20" name="Freeform 71">
              <a:extLst>
                <a:ext uri="{FF2B5EF4-FFF2-40B4-BE49-F238E27FC236}">
                  <a16:creationId xmlns:a16="http://schemas.microsoft.com/office/drawing/2014/main" id="{837A34AC-AA2B-42F1-A6E5-AB07D2F66F9F}"/>
                </a:ext>
              </a:extLst>
            </p:cNvPr>
            <p:cNvSpPr>
              <a:spLocks/>
            </p:cNvSpPr>
            <p:nvPr/>
          </p:nvSpPr>
          <p:spPr bwMode="auto">
            <a:xfrm>
              <a:off x="3226201" y="6074884"/>
              <a:ext cx="403487" cy="376810"/>
            </a:xfrm>
            <a:custGeom>
              <a:avLst/>
              <a:gdLst>
                <a:gd name="T0" fmla="*/ 2147483646 w 51"/>
                <a:gd name="T1" fmla="*/ 0 h 48"/>
                <a:gd name="T2" fmla="*/ 2147483646 w 51"/>
                <a:gd name="T3" fmla="*/ 2147483646 h 48"/>
                <a:gd name="T4" fmla="*/ 0 w 51"/>
                <a:gd name="T5" fmla="*/ 2147483646 h 48"/>
                <a:gd name="T6" fmla="*/ 0 w 51"/>
                <a:gd name="T7" fmla="*/ 431376798 h 48"/>
                <a:gd name="T8" fmla="*/ 2147483646 w 51"/>
                <a:gd name="T9" fmla="*/ 0 h 4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1" h="48">
                  <a:moveTo>
                    <a:pt x="38" y="0"/>
                  </a:moveTo>
                  <a:cubicBezTo>
                    <a:pt x="51" y="40"/>
                    <a:pt x="51" y="40"/>
                    <a:pt x="51" y="40"/>
                  </a:cubicBezTo>
                  <a:cubicBezTo>
                    <a:pt x="35" y="46"/>
                    <a:pt x="17" y="48"/>
                    <a:pt x="0" y="48"/>
                  </a:cubicBezTo>
                  <a:cubicBezTo>
                    <a:pt x="0" y="7"/>
                    <a:pt x="0" y="7"/>
                    <a:pt x="0" y="7"/>
                  </a:cubicBezTo>
                  <a:cubicBezTo>
                    <a:pt x="13" y="7"/>
                    <a:pt x="26" y="4"/>
                    <a:pt x="38" y="0"/>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21" name="Freeform 72">
              <a:extLst>
                <a:ext uri="{FF2B5EF4-FFF2-40B4-BE49-F238E27FC236}">
                  <a16:creationId xmlns:a16="http://schemas.microsoft.com/office/drawing/2014/main" id="{0C730BE6-532F-4605-9860-5CC3CD606A41}"/>
                </a:ext>
              </a:extLst>
            </p:cNvPr>
            <p:cNvSpPr>
              <a:spLocks noEditPoints="1"/>
            </p:cNvSpPr>
            <p:nvPr/>
          </p:nvSpPr>
          <p:spPr bwMode="auto">
            <a:xfrm>
              <a:off x="3209528" y="6058213"/>
              <a:ext cx="443503" cy="410156"/>
            </a:xfrm>
            <a:custGeom>
              <a:avLst/>
              <a:gdLst>
                <a:gd name="T0" fmla="*/ 125440072 w 56"/>
                <a:gd name="T1" fmla="*/ 2147483646 h 52"/>
                <a:gd name="T2" fmla="*/ 0 w 56"/>
                <a:gd name="T3" fmla="*/ 2147483646 h 52"/>
                <a:gd name="T4" fmla="*/ 0 w 56"/>
                <a:gd name="T5" fmla="*/ 435498908 h 52"/>
                <a:gd name="T6" fmla="*/ 125440072 w 56"/>
                <a:gd name="T7" fmla="*/ 435498908 h 52"/>
                <a:gd name="T8" fmla="*/ 2147483646 w 56"/>
                <a:gd name="T9" fmla="*/ 62217510 h 52"/>
                <a:gd name="T10" fmla="*/ 2147483646 w 56"/>
                <a:gd name="T11" fmla="*/ 0 h 52"/>
                <a:gd name="T12" fmla="*/ 2147483646 w 56"/>
                <a:gd name="T13" fmla="*/ 2147483646 h 52"/>
                <a:gd name="T14" fmla="*/ 2147483646 w 56"/>
                <a:gd name="T15" fmla="*/ 2147483646 h 52"/>
                <a:gd name="T16" fmla="*/ 125440072 w 56"/>
                <a:gd name="T17" fmla="*/ 2147483646 h 52"/>
                <a:gd name="T18" fmla="*/ 250888063 w 56"/>
                <a:gd name="T19" fmla="*/ 622143551 h 52"/>
                <a:gd name="T20" fmla="*/ 250888063 w 56"/>
                <a:gd name="T21" fmla="*/ 2147483646 h 52"/>
                <a:gd name="T22" fmla="*/ 2147483646 w 56"/>
                <a:gd name="T23" fmla="*/ 2147483646 h 52"/>
                <a:gd name="T24" fmla="*/ 2147483646 w 56"/>
                <a:gd name="T25" fmla="*/ 311071776 h 52"/>
                <a:gd name="T26" fmla="*/ 250888063 w 56"/>
                <a:gd name="T27" fmla="*/ 622143551 h 5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56" h="52">
                  <a:moveTo>
                    <a:pt x="2" y="52"/>
                  </a:moveTo>
                  <a:cubicBezTo>
                    <a:pt x="0" y="52"/>
                    <a:pt x="0" y="52"/>
                    <a:pt x="0" y="52"/>
                  </a:cubicBezTo>
                  <a:cubicBezTo>
                    <a:pt x="0" y="7"/>
                    <a:pt x="0" y="7"/>
                    <a:pt x="0" y="7"/>
                  </a:cubicBezTo>
                  <a:cubicBezTo>
                    <a:pt x="2" y="7"/>
                    <a:pt x="2" y="7"/>
                    <a:pt x="2" y="7"/>
                  </a:cubicBezTo>
                  <a:cubicBezTo>
                    <a:pt x="15" y="7"/>
                    <a:pt x="27" y="5"/>
                    <a:pt x="40" y="1"/>
                  </a:cubicBezTo>
                  <a:cubicBezTo>
                    <a:pt x="42" y="0"/>
                    <a:pt x="42" y="0"/>
                    <a:pt x="42" y="0"/>
                  </a:cubicBezTo>
                  <a:cubicBezTo>
                    <a:pt x="56" y="43"/>
                    <a:pt x="56" y="43"/>
                    <a:pt x="56" y="43"/>
                  </a:cubicBezTo>
                  <a:cubicBezTo>
                    <a:pt x="54" y="44"/>
                    <a:pt x="54" y="44"/>
                    <a:pt x="54" y="44"/>
                  </a:cubicBezTo>
                  <a:cubicBezTo>
                    <a:pt x="37" y="49"/>
                    <a:pt x="19" y="52"/>
                    <a:pt x="2" y="52"/>
                  </a:cubicBezTo>
                  <a:close/>
                  <a:moveTo>
                    <a:pt x="4" y="10"/>
                  </a:moveTo>
                  <a:cubicBezTo>
                    <a:pt x="4" y="48"/>
                    <a:pt x="4" y="48"/>
                    <a:pt x="4" y="48"/>
                  </a:cubicBezTo>
                  <a:cubicBezTo>
                    <a:pt x="20" y="48"/>
                    <a:pt x="36" y="46"/>
                    <a:pt x="51" y="41"/>
                  </a:cubicBezTo>
                  <a:cubicBezTo>
                    <a:pt x="39" y="5"/>
                    <a:pt x="39" y="5"/>
                    <a:pt x="39" y="5"/>
                  </a:cubicBezTo>
                  <a:cubicBezTo>
                    <a:pt x="28" y="8"/>
                    <a:pt x="16" y="10"/>
                    <a:pt x="4" y="1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22" name="Freeform 73">
              <a:extLst>
                <a:ext uri="{FF2B5EF4-FFF2-40B4-BE49-F238E27FC236}">
                  <a16:creationId xmlns:a16="http://schemas.microsoft.com/office/drawing/2014/main" id="{CEE0D478-7AAC-4BA6-9BBC-E214EA7A00F5}"/>
                </a:ext>
              </a:extLst>
            </p:cNvPr>
            <p:cNvSpPr>
              <a:spLocks/>
            </p:cNvSpPr>
            <p:nvPr/>
          </p:nvSpPr>
          <p:spPr bwMode="auto">
            <a:xfrm>
              <a:off x="3526314" y="5941501"/>
              <a:ext cx="473512" cy="446836"/>
            </a:xfrm>
            <a:custGeom>
              <a:avLst/>
              <a:gdLst>
                <a:gd name="T0" fmla="*/ 2147483646 w 60"/>
                <a:gd name="T1" fmla="*/ 0 h 57"/>
                <a:gd name="T2" fmla="*/ 2147483646 w 60"/>
                <a:gd name="T3" fmla="*/ 2027969106 h 57"/>
                <a:gd name="T4" fmla="*/ 809658169 w 60"/>
                <a:gd name="T5" fmla="*/ 2147483646 h 57"/>
                <a:gd name="T6" fmla="*/ 0 w 60"/>
                <a:gd name="T7" fmla="*/ 1044710407 h 57"/>
                <a:gd name="T8" fmla="*/ 2147483646 w 60"/>
                <a:gd name="T9" fmla="*/ 0 h 5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0" h="57">
                  <a:moveTo>
                    <a:pt x="35" y="0"/>
                  </a:moveTo>
                  <a:cubicBezTo>
                    <a:pt x="60" y="33"/>
                    <a:pt x="60" y="33"/>
                    <a:pt x="60" y="33"/>
                  </a:cubicBezTo>
                  <a:cubicBezTo>
                    <a:pt x="46" y="44"/>
                    <a:pt x="30" y="52"/>
                    <a:pt x="13" y="57"/>
                  </a:cubicBezTo>
                  <a:cubicBezTo>
                    <a:pt x="0" y="17"/>
                    <a:pt x="0" y="17"/>
                    <a:pt x="0" y="17"/>
                  </a:cubicBezTo>
                  <a:cubicBezTo>
                    <a:pt x="13" y="13"/>
                    <a:pt x="25" y="7"/>
                    <a:pt x="35" y="0"/>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23" name="Freeform 74">
              <a:extLst>
                <a:ext uri="{FF2B5EF4-FFF2-40B4-BE49-F238E27FC236}">
                  <a16:creationId xmlns:a16="http://schemas.microsoft.com/office/drawing/2014/main" id="{5A1D2D48-B997-4A00-95D7-8DCCB8466390}"/>
                </a:ext>
              </a:extLst>
            </p:cNvPr>
            <p:cNvSpPr>
              <a:spLocks noEditPoints="1"/>
            </p:cNvSpPr>
            <p:nvPr/>
          </p:nvSpPr>
          <p:spPr bwMode="auto">
            <a:xfrm>
              <a:off x="3509643" y="5914825"/>
              <a:ext cx="506859" cy="490186"/>
            </a:xfrm>
            <a:custGeom>
              <a:avLst/>
              <a:gdLst>
                <a:gd name="T0" fmla="*/ 878093619 w 64"/>
                <a:gd name="T1" fmla="*/ 2147483646 h 62"/>
                <a:gd name="T2" fmla="*/ 0 w 64"/>
                <a:gd name="T3" fmla="*/ 1187657428 h 62"/>
                <a:gd name="T4" fmla="*/ 125439683 w 64"/>
                <a:gd name="T5" fmla="*/ 1187657428 h 62"/>
                <a:gd name="T6" fmla="*/ 2147483646 w 64"/>
                <a:gd name="T7" fmla="*/ 62506621 h 62"/>
                <a:gd name="T8" fmla="*/ 2147483646 w 64"/>
                <a:gd name="T9" fmla="*/ 0 h 62"/>
                <a:gd name="T10" fmla="*/ 2147483646 w 64"/>
                <a:gd name="T11" fmla="*/ 2147483646 h 62"/>
                <a:gd name="T12" fmla="*/ 2147483646 w 64"/>
                <a:gd name="T13" fmla="*/ 2147483646 h 62"/>
                <a:gd name="T14" fmla="*/ 1003541222 w 64"/>
                <a:gd name="T15" fmla="*/ 2147483646 h 62"/>
                <a:gd name="T16" fmla="*/ 878093619 w 64"/>
                <a:gd name="T17" fmla="*/ 2147483646 h 62"/>
                <a:gd name="T18" fmla="*/ 313603167 w 64"/>
                <a:gd name="T19" fmla="*/ 1375185198 h 62"/>
                <a:gd name="T20" fmla="*/ 1003541222 w 64"/>
                <a:gd name="T21" fmla="*/ 2147483646 h 62"/>
                <a:gd name="T22" fmla="*/ 2147483646 w 64"/>
                <a:gd name="T23" fmla="*/ 2147483646 h 62"/>
                <a:gd name="T24" fmla="*/ 2147483646 w 64"/>
                <a:gd name="T25" fmla="*/ 312541012 h 62"/>
                <a:gd name="T26" fmla="*/ 313603167 w 64"/>
                <a:gd name="T27" fmla="*/ 1375185198 h 6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4" h="62">
                  <a:moveTo>
                    <a:pt x="14" y="62"/>
                  </a:moveTo>
                  <a:cubicBezTo>
                    <a:pt x="0" y="19"/>
                    <a:pt x="0" y="19"/>
                    <a:pt x="0" y="19"/>
                  </a:cubicBezTo>
                  <a:cubicBezTo>
                    <a:pt x="2" y="19"/>
                    <a:pt x="2" y="19"/>
                    <a:pt x="2" y="19"/>
                  </a:cubicBezTo>
                  <a:cubicBezTo>
                    <a:pt x="14" y="15"/>
                    <a:pt x="26" y="9"/>
                    <a:pt x="36" y="1"/>
                  </a:cubicBezTo>
                  <a:cubicBezTo>
                    <a:pt x="38" y="0"/>
                    <a:pt x="38" y="0"/>
                    <a:pt x="38" y="0"/>
                  </a:cubicBezTo>
                  <a:cubicBezTo>
                    <a:pt x="64" y="37"/>
                    <a:pt x="64" y="37"/>
                    <a:pt x="64" y="37"/>
                  </a:cubicBezTo>
                  <a:cubicBezTo>
                    <a:pt x="63" y="38"/>
                    <a:pt x="63" y="38"/>
                    <a:pt x="63" y="38"/>
                  </a:cubicBezTo>
                  <a:cubicBezTo>
                    <a:pt x="49" y="48"/>
                    <a:pt x="33" y="56"/>
                    <a:pt x="16" y="62"/>
                  </a:cubicBezTo>
                  <a:lnTo>
                    <a:pt x="14" y="62"/>
                  </a:lnTo>
                  <a:close/>
                  <a:moveTo>
                    <a:pt x="5" y="22"/>
                  </a:moveTo>
                  <a:cubicBezTo>
                    <a:pt x="16" y="58"/>
                    <a:pt x="16" y="58"/>
                    <a:pt x="16" y="58"/>
                  </a:cubicBezTo>
                  <a:cubicBezTo>
                    <a:pt x="32" y="53"/>
                    <a:pt x="46" y="45"/>
                    <a:pt x="59" y="36"/>
                  </a:cubicBezTo>
                  <a:cubicBezTo>
                    <a:pt x="37" y="5"/>
                    <a:pt x="37" y="5"/>
                    <a:pt x="37" y="5"/>
                  </a:cubicBezTo>
                  <a:cubicBezTo>
                    <a:pt x="27" y="12"/>
                    <a:pt x="16" y="18"/>
                    <a:pt x="5" y="2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24" name="Freeform 75">
              <a:extLst>
                <a:ext uri="{FF2B5EF4-FFF2-40B4-BE49-F238E27FC236}">
                  <a16:creationId xmlns:a16="http://schemas.microsoft.com/office/drawing/2014/main" id="{52CACD06-ACE3-49DC-A465-9CC891F59F47}"/>
                </a:ext>
              </a:extLst>
            </p:cNvPr>
            <p:cNvSpPr>
              <a:spLocks/>
            </p:cNvSpPr>
            <p:nvPr/>
          </p:nvSpPr>
          <p:spPr bwMode="auto">
            <a:xfrm>
              <a:off x="3803086" y="5718084"/>
              <a:ext cx="486851" cy="483517"/>
            </a:xfrm>
            <a:custGeom>
              <a:avLst/>
              <a:gdLst>
                <a:gd name="T0" fmla="*/ 1726499285 w 62"/>
                <a:gd name="T1" fmla="*/ 0 h 61"/>
                <a:gd name="T2" fmla="*/ 2147483646 w 62"/>
                <a:gd name="T3" fmla="*/ 1507907213 h 61"/>
                <a:gd name="T4" fmla="*/ 1541519462 w 62"/>
                <a:gd name="T5" fmla="*/ 2147483646 h 61"/>
                <a:gd name="T6" fmla="*/ 0 w 62"/>
                <a:gd name="T7" fmla="*/ 1759225082 h 61"/>
                <a:gd name="T8" fmla="*/ 1726499285 w 62"/>
                <a:gd name="T9" fmla="*/ 0 h 6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 h="61">
                  <a:moveTo>
                    <a:pt x="28" y="0"/>
                  </a:moveTo>
                  <a:cubicBezTo>
                    <a:pt x="62" y="24"/>
                    <a:pt x="62" y="24"/>
                    <a:pt x="62" y="24"/>
                  </a:cubicBezTo>
                  <a:cubicBezTo>
                    <a:pt x="51" y="39"/>
                    <a:pt x="39" y="51"/>
                    <a:pt x="25" y="61"/>
                  </a:cubicBezTo>
                  <a:cubicBezTo>
                    <a:pt x="0" y="28"/>
                    <a:pt x="0" y="28"/>
                    <a:pt x="0" y="28"/>
                  </a:cubicBezTo>
                  <a:cubicBezTo>
                    <a:pt x="11" y="20"/>
                    <a:pt x="20" y="11"/>
                    <a:pt x="28" y="0"/>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25" name="Freeform 76">
              <a:extLst>
                <a:ext uri="{FF2B5EF4-FFF2-40B4-BE49-F238E27FC236}">
                  <a16:creationId xmlns:a16="http://schemas.microsoft.com/office/drawing/2014/main" id="{4D6A17AB-DE8C-4B5F-A6D3-1AEA1CE29A46}"/>
                </a:ext>
              </a:extLst>
            </p:cNvPr>
            <p:cNvSpPr>
              <a:spLocks noEditPoints="1"/>
            </p:cNvSpPr>
            <p:nvPr/>
          </p:nvSpPr>
          <p:spPr bwMode="auto">
            <a:xfrm>
              <a:off x="3786413" y="5694741"/>
              <a:ext cx="520197" cy="530202"/>
            </a:xfrm>
            <a:custGeom>
              <a:avLst/>
              <a:gdLst>
                <a:gd name="T0" fmla="*/ 1615180158 w 66"/>
                <a:gd name="T1" fmla="*/ 2147483646 h 67"/>
                <a:gd name="T2" fmla="*/ 0 w 66"/>
                <a:gd name="T3" fmla="*/ 1878687696 h 67"/>
                <a:gd name="T4" fmla="*/ 62124133 w 66"/>
                <a:gd name="T5" fmla="*/ 1816060552 h 67"/>
                <a:gd name="T6" fmla="*/ 1801544674 w 66"/>
                <a:gd name="T7" fmla="*/ 125246374 h 67"/>
                <a:gd name="T8" fmla="*/ 1863668807 w 66"/>
                <a:gd name="T9" fmla="*/ 0 h 67"/>
                <a:gd name="T10" fmla="*/ 2147483646 w 66"/>
                <a:gd name="T11" fmla="*/ 1690814178 h 67"/>
                <a:gd name="T12" fmla="*/ 2147483646 w 66"/>
                <a:gd name="T13" fmla="*/ 1816060552 h 67"/>
                <a:gd name="T14" fmla="*/ 1739428423 w 66"/>
                <a:gd name="T15" fmla="*/ 2147483646 h 67"/>
                <a:gd name="T16" fmla="*/ 1615180158 w 66"/>
                <a:gd name="T17" fmla="*/ 2147483646 h 67"/>
                <a:gd name="T18" fmla="*/ 310612781 w 66"/>
                <a:gd name="T19" fmla="*/ 1941306926 h 67"/>
                <a:gd name="T20" fmla="*/ 1677304291 w 66"/>
                <a:gd name="T21" fmla="*/ 2147483646 h 67"/>
                <a:gd name="T22" fmla="*/ 2147483646 w 66"/>
                <a:gd name="T23" fmla="*/ 1753441322 h 67"/>
                <a:gd name="T24" fmla="*/ 1863668807 w 66"/>
                <a:gd name="T25" fmla="*/ 375739122 h 67"/>
                <a:gd name="T26" fmla="*/ 310612781 w 66"/>
                <a:gd name="T27" fmla="*/ 1941306926 h 6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6" h="67">
                  <a:moveTo>
                    <a:pt x="26" y="67"/>
                  </a:moveTo>
                  <a:cubicBezTo>
                    <a:pt x="0" y="30"/>
                    <a:pt x="0" y="30"/>
                    <a:pt x="0" y="30"/>
                  </a:cubicBezTo>
                  <a:cubicBezTo>
                    <a:pt x="1" y="29"/>
                    <a:pt x="1" y="29"/>
                    <a:pt x="1" y="29"/>
                  </a:cubicBezTo>
                  <a:cubicBezTo>
                    <a:pt x="12" y="22"/>
                    <a:pt x="21" y="12"/>
                    <a:pt x="29" y="2"/>
                  </a:cubicBezTo>
                  <a:cubicBezTo>
                    <a:pt x="30" y="0"/>
                    <a:pt x="30" y="0"/>
                    <a:pt x="30" y="0"/>
                  </a:cubicBezTo>
                  <a:cubicBezTo>
                    <a:pt x="66" y="27"/>
                    <a:pt x="66" y="27"/>
                    <a:pt x="66" y="27"/>
                  </a:cubicBezTo>
                  <a:cubicBezTo>
                    <a:pt x="65" y="29"/>
                    <a:pt x="65" y="29"/>
                    <a:pt x="65" y="29"/>
                  </a:cubicBezTo>
                  <a:cubicBezTo>
                    <a:pt x="55" y="43"/>
                    <a:pt x="42" y="55"/>
                    <a:pt x="28" y="66"/>
                  </a:cubicBezTo>
                  <a:lnTo>
                    <a:pt x="26" y="67"/>
                  </a:lnTo>
                  <a:close/>
                  <a:moveTo>
                    <a:pt x="5" y="31"/>
                  </a:moveTo>
                  <a:cubicBezTo>
                    <a:pt x="27" y="62"/>
                    <a:pt x="27" y="62"/>
                    <a:pt x="27" y="62"/>
                  </a:cubicBezTo>
                  <a:cubicBezTo>
                    <a:pt x="40" y="52"/>
                    <a:pt x="52" y="41"/>
                    <a:pt x="61" y="28"/>
                  </a:cubicBezTo>
                  <a:cubicBezTo>
                    <a:pt x="30" y="6"/>
                    <a:pt x="30" y="6"/>
                    <a:pt x="30" y="6"/>
                  </a:cubicBezTo>
                  <a:cubicBezTo>
                    <a:pt x="23" y="15"/>
                    <a:pt x="15" y="24"/>
                    <a:pt x="5" y="3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26" name="Freeform 77">
              <a:extLst>
                <a:ext uri="{FF2B5EF4-FFF2-40B4-BE49-F238E27FC236}">
                  <a16:creationId xmlns:a16="http://schemas.microsoft.com/office/drawing/2014/main" id="{F2089965-78D0-4C1B-8731-4DFB0AC38D06}"/>
                </a:ext>
              </a:extLst>
            </p:cNvPr>
            <p:cNvSpPr>
              <a:spLocks/>
            </p:cNvSpPr>
            <p:nvPr/>
          </p:nvSpPr>
          <p:spPr bwMode="auto">
            <a:xfrm>
              <a:off x="4023170" y="5441312"/>
              <a:ext cx="450171" cy="466843"/>
            </a:xfrm>
            <a:custGeom>
              <a:avLst/>
              <a:gdLst>
                <a:gd name="T0" fmla="*/ 1122734372 w 57"/>
                <a:gd name="T1" fmla="*/ 0 h 59"/>
                <a:gd name="T2" fmla="*/ 2147483646 w 57"/>
                <a:gd name="T3" fmla="*/ 813920989 h 59"/>
                <a:gd name="T4" fmla="*/ 2120723990 w 57"/>
                <a:gd name="T5" fmla="*/ 2147483646 h 59"/>
                <a:gd name="T6" fmla="*/ 0 w 57"/>
                <a:gd name="T7" fmla="*/ 2147483646 h 59"/>
                <a:gd name="T8" fmla="*/ 1122734372 w 57"/>
                <a:gd name="T9" fmla="*/ 0 h 59"/>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 h="59">
                  <a:moveTo>
                    <a:pt x="18" y="0"/>
                  </a:moveTo>
                  <a:cubicBezTo>
                    <a:pt x="57" y="13"/>
                    <a:pt x="57" y="13"/>
                    <a:pt x="57" y="13"/>
                  </a:cubicBezTo>
                  <a:cubicBezTo>
                    <a:pt x="52" y="30"/>
                    <a:pt x="44" y="45"/>
                    <a:pt x="34" y="59"/>
                  </a:cubicBezTo>
                  <a:cubicBezTo>
                    <a:pt x="0" y="35"/>
                    <a:pt x="0" y="35"/>
                    <a:pt x="0" y="35"/>
                  </a:cubicBezTo>
                  <a:cubicBezTo>
                    <a:pt x="8" y="25"/>
                    <a:pt x="14" y="13"/>
                    <a:pt x="18" y="0"/>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27" name="Freeform 78">
              <a:extLst>
                <a:ext uri="{FF2B5EF4-FFF2-40B4-BE49-F238E27FC236}">
                  <a16:creationId xmlns:a16="http://schemas.microsoft.com/office/drawing/2014/main" id="{3ED3BED6-D282-446C-AA66-0561E4A17BC0}"/>
                </a:ext>
              </a:extLst>
            </p:cNvPr>
            <p:cNvSpPr>
              <a:spLocks noEditPoints="1"/>
            </p:cNvSpPr>
            <p:nvPr/>
          </p:nvSpPr>
          <p:spPr bwMode="auto">
            <a:xfrm>
              <a:off x="3999827" y="5427974"/>
              <a:ext cx="496856" cy="503524"/>
            </a:xfrm>
            <a:custGeom>
              <a:avLst/>
              <a:gdLst>
                <a:gd name="T0" fmla="*/ 2147483646 w 63"/>
                <a:gd name="T1" fmla="*/ 2147483646 h 64"/>
                <a:gd name="T2" fmla="*/ 0 w 63"/>
                <a:gd name="T3" fmla="*/ 2147483646 h 64"/>
                <a:gd name="T4" fmla="*/ 124395392 w 63"/>
                <a:gd name="T5" fmla="*/ 2147483646 h 64"/>
                <a:gd name="T6" fmla="*/ 1181768053 w 63"/>
                <a:gd name="T7" fmla="*/ 123796096 h 64"/>
                <a:gd name="T8" fmla="*/ 1243969692 w 63"/>
                <a:gd name="T9" fmla="*/ 0 h 64"/>
                <a:gd name="T10" fmla="*/ 2147483646 w 63"/>
                <a:gd name="T11" fmla="*/ 866580539 h 64"/>
                <a:gd name="T12" fmla="*/ 2147483646 w 63"/>
                <a:gd name="T13" fmla="*/ 990376635 h 64"/>
                <a:gd name="T14" fmla="*/ 2147483646 w 63"/>
                <a:gd name="T15" fmla="*/ 2147483646 h 64"/>
                <a:gd name="T16" fmla="*/ 2147483646 w 63"/>
                <a:gd name="T17" fmla="*/ 2147483646 h 64"/>
                <a:gd name="T18" fmla="*/ 373194062 w 63"/>
                <a:gd name="T19" fmla="*/ 2147483646 h 64"/>
                <a:gd name="T20" fmla="*/ 2147483646 w 63"/>
                <a:gd name="T21" fmla="*/ 2147483646 h 64"/>
                <a:gd name="T22" fmla="*/ 2147483646 w 63"/>
                <a:gd name="T23" fmla="*/ 990376635 h 64"/>
                <a:gd name="T24" fmla="*/ 1368365084 w 63"/>
                <a:gd name="T25" fmla="*/ 247592192 h 64"/>
                <a:gd name="T26" fmla="*/ 373194062 w 63"/>
                <a:gd name="T27" fmla="*/ 2147483646 h 6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3" h="64">
                  <a:moveTo>
                    <a:pt x="37" y="64"/>
                  </a:moveTo>
                  <a:cubicBezTo>
                    <a:pt x="0" y="37"/>
                    <a:pt x="0" y="37"/>
                    <a:pt x="0" y="37"/>
                  </a:cubicBezTo>
                  <a:cubicBezTo>
                    <a:pt x="2" y="36"/>
                    <a:pt x="2" y="36"/>
                    <a:pt x="2" y="36"/>
                  </a:cubicBezTo>
                  <a:cubicBezTo>
                    <a:pt x="9" y="25"/>
                    <a:pt x="15" y="14"/>
                    <a:pt x="19" y="2"/>
                  </a:cubicBezTo>
                  <a:cubicBezTo>
                    <a:pt x="20" y="0"/>
                    <a:pt x="20" y="0"/>
                    <a:pt x="20" y="0"/>
                  </a:cubicBezTo>
                  <a:cubicBezTo>
                    <a:pt x="63" y="14"/>
                    <a:pt x="63" y="14"/>
                    <a:pt x="63" y="14"/>
                  </a:cubicBezTo>
                  <a:cubicBezTo>
                    <a:pt x="62" y="16"/>
                    <a:pt x="62" y="16"/>
                    <a:pt x="62" y="16"/>
                  </a:cubicBezTo>
                  <a:cubicBezTo>
                    <a:pt x="57" y="32"/>
                    <a:pt x="49" y="48"/>
                    <a:pt x="38" y="63"/>
                  </a:cubicBezTo>
                  <a:lnTo>
                    <a:pt x="37" y="64"/>
                  </a:lnTo>
                  <a:close/>
                  <a:moveTo>
                    <a:pt x="6" y="37"/>
                  </a:moveTo>
                  <a:cubicBezTo>
                    <a:pt x="36" y="59"/>
                    <a:pt x="36" y="59"/>
                    <a:pt x="36" y="59"/>
                  </a:cubicBezTo>
                  <a:cubicBezTo>
                    <a:pt x="46" y="46"/>
                    <a:pt x="53" y="31"/>
                    <a:pt x="58" y="16"/>
                  </a:cubicBezTo>
                  <a:cubicBezTo>
                    <a:pt x="22" y="4"/>
                    <a:pt x="22" y="4"/>
                    <a:pt x="22" y="4"/>
                  </a:cubicBezTo>
                  <a:cubicBezTo>
                    <a:pt x="18" y="16"/>
                    <a:pt x="13" y="27"/>
                    <a:pt x="6" y="3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28" name="Freeform 79">
              <a:extLst>
                <a:ext uri="{FF2B5EF4-FFF2-40B4-BE49-F238E27FC236}">
                  <a16:creationId xmlns:a16="http://schemas.microsoft.com/office/drawing/2014/main" id="{3B1783A7-1737-4C68-8367-A5B6173423A3}"/>
                </a:ext>
              </a:extLst>
            </p:cNvPr>
            <p:cNvSpPr>
              <a:spLocks/>
            </p:cNvSpPr>
            <p:nvPr/>
          </p:nvSpPr>
          <p:spPr bwMode="auto">
            <a:xfrm>
              <a:off x="4166556" y="5134529"/>
              <a:ext cx="376810" cy="410156"/>
            </a:xfrm>
            <a:custGeom>
              <a:avLst/>
              <a:gdLst>
                <a:gd name="T0" fmla="*/ 369752663 w 48"/>
                <a:gd name="T1" fmla="*/ 0 h 52"/>
                <a:gd name="T2" fmla="*/ 2147483646 w 48"/>
                <a:gd name="T3" fmla="*/ 0 h 52"/>
                <a:gd name="T4" fmla="*/ 2147483646 w 48"/>
                <a:gd name="T5" fmla="*/ 2147483646 h 52"/>
                <a:gd name="T6" fmla="*/ 0 w 48"/>
                <a:gd name="T7" fmla="*/ 2147483646 h 52"/>
                <a:gd name="T8" fmla="*/ 369752663 w 48"/>
                <a:gd name="T9" fmla="*/ 0 h 5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8" h="52">
                  <a:moveTo>
                    <a:pt x="6" y="0"/>
                  </a:moveTo>
                  <a:cubicBezTo>
                    <a:pt x="48" y="0"/>
                    <a:pt x="48" y="0"/>
                    <a:pt x="48" y="0"/>
                  </a:cubicBezTo>
                  <a:cubicBezTo>
                    <a:pt x="48" y="18"/>
                    <a:pt x="45" y="35"/>
                    <a:pt x="39" y="52"/>
                  </a:cubicBezTo>
                  <a:cubicBezTo>
                    <a:pt x="0" y="39"/>
                    <a:pt x="0" y="39"/>
                    <a:pt x="0" y="39"/>
                  </a:cubicBezTo>
                  <a:cubicBezTo>
                    <a:pt x="4" y="26"/>
                    <a:pt x="6" y="13"/>
                    <a:pt x="6" y="0"/>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29" name="Freeform 80">
              <a:extLst>
                <a:ext uri="{FF2B5EF4-FFF2-40B4-BE49-F238E27FC236}">
                  <a16:creationId xmlns:a16="http://schemas.microsoft.com/office/drawing/2014/main" id="{A0B71D3C-339D-43A9-AF54-39E2821ED8BD}"/>
                </a:ext>
              </a:extLst>
            </p:cNvPr>
            <p:cNvSpPr>
              <a:spLocks noEditPoints="1"/>
            </p:cNvSpPr>
            <p:nvPr/>
          </p:nvSpPr>
          <p:spPr bwMode="auto">
            <a:xfrm>
              <a:off x="4139879" y="5127859"/>
              <a:ext cx="413490" cy="433498"/>
            </a:xfrm>
            <a:custGeom>
              <a:avLst/>
              <a:gdLst>
                <a:gd name="T0" fmla="*/ 2147483646 w 52"/>
                <a:gd name="T1" fmla="*/ 2147483646 h 55"/>
                <a:gd name="T2" fmla="*/ 0 w 52"/>
                <a:gd name="T3" fmla="*/ 2147483646 h 55"/>
                <a:gd name="T4" fmla="*/ 63232163 w 52"/>
                <a:gd name="T5" fmla="*/ 2147483646 h 55"/>
                <a:gd name="T6" fmla="*/ 442609238 w 52"/>
                <a:gd name="T7" fmla="*/ 62124204 h 55"/>
                <a:gd name="T8" fmla="*/ 442609238 w 52"/>
                <a:gd name="T9" fmla="*/ 0 h 55"/>
                <a:gd name="T10" fmla="*/ 2147483646 w 52"/>
                <a:gd name="T11" fmla="*/ 0 h 55"/>
                <a:gd name="T12" fmla="*/ 2147483646 w 52"/>
                <a:gd name="T13" fmla="*/ 62124204 h 55"/>
                <a:gd name="T14" fmla="*/ 2147483646 w 52"/>
                <a:gd name="T15" fmla="*/ 2147483646 h 55"/>
                <a:gd name="T16" fmla="*/ 2147483646 w 52"/>
                <a:gd name="T17" fmla="*/ 2147483646 h 55"/>
                <a:gd name="T18" fmla="*/ 316152864 w 52"/>
                <a:gd name="T19" fmla="*/ 2147483646 h 55"/>
                <a:gd name="T20" fmla="*/ 2147483646 w 52"/>
                <a:gd name="T21" fmla="*/ 2147483646 h 55"/>
                <a:gd name="T22" fmla="*/ 2147483646 w 52"/>
                <a:gd name="T23" fmla="*/ 186364731 h 55"/>
                <a:gd name="T24" fmla="*/ 695529939 w 52"/>
                <a:gd name="T25" fmla="*/ 186364731 h 55"/>
                <a:gd name="T26" fmla="*/ 316152864 w 52"/>
                <a:gd name="T27" fmla="*/ 2147483646 h 5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52" h="55">
                  <a:moveTo>
                    <a:pt x="44" y="55"/>
                  </a:moveTo>
                  <a:cubicBezTo>
                    <a:pt x="0" y="41"/>
                    <a:pt x="0" y="41"/>
                    <a:pt x="0" y="41"/>
                  </a:cubicBezTo>
                  <a:cubicBezTo>
                    <a:pt x="1" y="40"/>
                    <a:pt x="1" y="40"/>
                    <a:pt x="1" y="40"/>
                  </a:cubicBezTo>
                  <a:cubicBezTo>
                    <a:pt x="5" y="27"/>
                    <a:pt x="7" y="14"/>
                    <a:pt x="7" y="1"/>
                  </a:cubicBezTo>
                  <a:cubicBezTo>
                    <a:pt x="7" y="0"/>
                    <a:pt x="7" y="0"/>
                    <a:pt x="7" y="0"/>
                  </a:cubicBezTo>
                  <a:cubicBezTo>
                    <a:pt x="52" y="0"/>
                    <a:pt x="52" y="0"/>
                    <a:pt x="52" y="0"/>
                  </a:cubicBezTo>
                  <a:cubicBezTo>
                    <a:pt x="52" y="1"/>
                    <a:pt x="52" y="1"/>
                    <a:pt x="52" y="1"/>
                  </a:cubicBezTo>
                  <a:cubicBezTo>
                    <a:pt x="52" y="19"/>
                    <a:pt x="50" y="37"/>
                    <a:pt x="44" y="54"/>
                  </a:cubicBezTo>
                  <a:lnTo>
                    <a:pt x="44" y="55"/>
                  </a:lnTo>
                  <a:close/>
                  <a:moveTo>
                    <a:pt x="5" y="39"/>
                  </a:moveTo>
                  <a:cubicBezTo>
                    <a:pt x="41" y="51"/>
                    <a:pt x="41" y="51"/>
                    <a:pt x="41" y="51"/>
                  </a:cubicBezTo>
                  <a:cubicBezTo>
                    <a:pt x="46" y="35"/>
                    <a:pt x="49" y="19"/>
                    <a:pt x="49" y="3"/>
                  </a:cubicBezTo>
                  <a:cubicBezTo>
                    <a:pt x="11" y="3"/>
                    <a:pt x="11" y="3"/>
                    <a:pt x="11" y="3"/>
                  </a:cubicBezTo>
                  <a:cubicBezTo>
                    <a:pt x="11" y="15"/>
                    <a:pt x="9" y="27"/>
                    <a:pt x="5" y="3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30" name="Freeform 81">
              <a:extLst>
                <a:ext uri="{FF2B5EF4-FFF2-40B4-BE49-F238E27FC236}">
                  <a16:creationId xmlns:a16="http://schemas.microsoft.com/office/drawing/2014/main" id="{3EF7290C-F3D4-4438-BFD4-1B73DD1F3E5F}"/>
                </a:ext>
              </a:extLst>
            </p:cNvPr>
            <p:cNvSpPr>
              <a:spLocks/>
            </p:cNvSpPr>
            <p:nvPr/>
          </p:nvSpPr>
          <p:spPr bwMode="auto">
            <a:xfrm>
              <a:off x="4166556" y="4731044"/>
              <a:ext cx="376810" cy="403487"/>
            </a:xfrm>
            <a:custGeom>
              <a:avLst/>
              <a:gdLst>
                <a:gd name="T0" fmla="*/ 0 w 48"/>
                <a:gd name="T1" fmla="*/ 813698783 h 51"/>
                <a:gd name="T2" fmla="*/ 2147483646 w 48"/>
                <a:gd name="T3" fmla="*/ 0 h 51"/>
                <a:gd name="T4" fmla="*/ 2147483646 w 48"/>
                <a:gd name="T5" fmla="*/ 2147483646 h 51"/>
                <a:gd name="T6" fmla="*/ 369752663 w 48"/>
                <a:gd name="T7" fmla="*/ 2147483646 h 51"/>
                <a:gd name="T8" fmla="*/ 0 w 48"/>
                <a:gd name="T9" fmla="*/ 813698783 h 51"/>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48" h="51">
                  <a:moveTo>
                    <a:pt x="0" y="13"/>
                  </a:moveTo>
                  <a:cubicBezTo>
                    <a:pt x="39" y="0"/>
                    <a:pt x="39" y="0"/>
                    <a:pt x="39" y="0"/>
                  </a:cubicBezTo>
                  <a:cubicBezTo>
                    <a:pt x="45" y="16"/>
                    <a:pt x="48" y="34"/>
                    <a:pt x="48" y="51"/>
                  </a:cubicBezTo>
                  <a:cubicBezTo>
                    <a:pt x="6" y="51"/>
                    <a:pt x="6" y="51"/>
                    <a:pt x="6" y="51"/>
                  </a:cubicBezTo>
                  <a:cubicBezTo>
                    <a:pt x="6" y="38"/>
                    <a:pt x="4" y="25"/>
                    <a:pt x="0" y="13"/>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31" name="Freeform 82">
              <a:extLst>
                <a:ext uri="{FF2B5EF4-FFF2-40B4-BE49-F238E27FC236}">
                  <a16:creationId xmlns:a16="http://schemas.microsoft.com/office/drawing/2014/main" id="{3226B66B-46D5-4759-9B28-84B95A46FAF3}"/>
                </a:ext>
              </a:extLst>
            </p:cNvPr>
            <p:cNvSpPr>
              <a:spLocks noEditPoints="1"/>
            </p:cNvSpPr>
            <p:nvPr/>
          </p:nvSpPr>
          <p:spPr bwMode="auto">
            <a:xfrm>
              <a:off x="4139879" y="4707701"/>
              <a:ext cx="413490" cy="443503"/>
            </a:xfrm>
            <a:custGeom>
              <a:avLst/>
              <a:gdLst>
                <a:gd name="T0" fmla="*/ 2147483646 w 52"/>
                <a:gd name="T1" fmla="*/ 2147483646 h 56"/>
                <a:gd name="T2" fmla="*/ 442609238 w 52"/>
                <a:gd name="T3" fmla="*/ 2147483646 h 56"/>
                <a:gd name="T4" fmla="*/ 442609238 w 52"/>
                <a:gd name="T5" fmla="*/ 2147483646 h 56"/>
                <a:gd name="T6" fmla="*/ 63232163 w 52"/>
                <a:gd name="T7" fmla="*/ 1003544333 h 56"/>
                <a:gd name="T8" fmla="*/ 0 w 52"/>
                <a:gd name="T9" fmla="*/ 940820337 h 56"/>
                <a:gd name="T10" fmla="*/ 2147483646 w 52"/>
                <a:gd name="T11" fmla="*/ 0 h 56"/>
                <a:gd name="T12" fmla="*/ 2147483646 w 52"/>
                <a:gd name="T13" fmla="*/ 125440072 h 56"/>
                <a:gd name="T14" fmla="*/ 2147483646 w 52"/>
                <a:gd name="T15" fmla="*/ 2147483646 h 56"/>
                <a:gd name="T16" fmla="*/ 2147483646 w 52"/>
                <a:gd name="T17" fmla="*/ 2147483646 h 56"/>
                <a:gd name="T18" fmla="*/ 695529939 w 52"/>
                <a:gd name="T19" fmla="*/ 2147483646 h 56"/>
                <a:gd name="T20" fmla="*/ 2147483646 w 52"/>
                <a:gd name="T21" fmla="*/ 2147483646 h 56"/>
                <a:gd name="T22" fmla="*/ 2147483646 w 52"/>
                <a:gd name="T23" fmla="*/ 313604139 h 56"/>
                <a:gd name="T24" fmla="*/ 316152864 w 52"/>
                <a:gd name="T25" fmla="*/ 1066268329 h 56"/>
                <a:gd name="T26" fmla="*/ 695529939 w 52"/>
                <a:gd name="T27" fmla="*/ 2147483646 h 5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52" h="56">
                  <a:moveTo>
                    <a:pt x="52" y="56"/>
                  </a:moveTo>
                  <a:cubicBezTo>
                    <a:pt x="7" y="56"/>
                    <a:pt x="7" y="56"/>
                    <a:pt x="7" y="56"/>
                  </a:cubicBezTo>
                  <a:cubicBezTo>
                    <a:pt x="7" y="54"/>
                    <a:pt x="7" y="54"/>
                    <a:pt x="7" y="54"/>
                  </a:cubicBezTo>
                  <a:cubicBezTo>
                    <a:pt x="7" y="41"/>
                    <a:pt x="5" y="29"/>
                    <a:pt x="1" y="16"/>
                  </a:cubicBezTo>
                  <a:cubicBezTo>
                    <a:pt x="0" y="15"/>
                    <a:pt x="0" y="15"/>
                    <a:pt x="0" y="15"/>
                  </a:cubicBezTo>
                  <a:cubicBezTo>
                    <a:pt x="44" y="0"/>
                    <a:pt x="44" y="0"/>
                    <a:pt x="44" y="0"/>
                  </a:cubicBezTo>
                  <a:cubicBezTo>
                    <a:pt x="44" y="2"/>
                    <a:pt x="44" y="2"/>
                    <a:pt x="44" y="2"/>
                  </a:cubicBezTo>
                  <a:cubicBezTo>
                    <a:pt x="50" y="19"/>
                    <a:pt x="52" y="37"/>
                    <a:pt x="52" y="54"/>
                  </a:cubicBezTo>
                  <a:lnTo>
                    <a:pt x="52" y="56"/>
                  </a:lnTo>
                  <a:close/>
                  <a:moveTo>
                    <a:pt x="11" y="53"/>
                  </a:moveTo>
                  <a:cubicBezTo>
                    <a:pt x="49" y="53"/>
                    <a:pt x="49" y="53"/>
                    <a:pt x="49" y="53"/>
                  </a:cubicBezTo>
                  <a:cubicBezTo>
                    <a:pt x="49" y="36"/>
                    <a:pt x="46" y="21"/>
                    <a:pt x="41" y="5"/>
                  </a:cubicBezTo>
                  <a:cubicBezTo>
                    <a:pt x="5" y="17"/>
                    <a:pt x="5" y="17"/>
                    <a:pt x="5" y="17"/>
                  </a:cubicBezTo>
                  <a:cubicBezTo>
                    <a:pt x="9" y="28"/>
                    <a:pt x="11" y="40"/>
                    <a:pt x="11" y="5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32" name="Freeform 83">
              <a:extLst>
                <a:ext uri="{FF2B5EF4-FFF2-40B4-BE49-F238E27FC236}">
                  <a16:creationId xmlns:a16="http://schemas.microsoft.com/office/drawing/2014/main" id="{606ADBA9-2107-411F-8CBB-2EC8DA3DFE60}"/>
                </a:ext>
              </a:extLst>
            </p:cNvPr>
            <p:cNvSpPr>
              <a:spLocks/>
            </p:cNvSpPr>
            <p:nvPr/>
          </p:nvSpPr>
          <p:spPr bwMode="auto">
            <a:xfrm>
              <a:off x="4023170" y="4360903"/>
              <a:ext cx="450171" cy="473513"/>
            </a:xfrm>
            <a:custGeom>
              <a:avLst/>
              <a:gdLst>
                <a:gd name="T0" fmla="*/ 0 w 57"/>
                <a:gd name="T1" fmla="*/ 1557044906 h 60"/>
                <a:gd name="T2" fmla="*/ 2120723990 w 57"/>
                <a:gd name="T3" fmla="*/ 0 h 60"/>
                <a:gd name="T4" fmla="*/ 2147483646 w 57"/>
                <a:gd name="T5" fmla="*/ 2147483646 h 60"/>
                <a:gd name="T6" fmla="*/ 1122734372 w 57"/>
                <a:gd name="T7" fmla="*/ 2147483646 h 60"/>
                <a:gd name="T8" fmla="*/ 0 w 57"/>
                <a:gd name="T9" fmla="*/ 1557044906 h 6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7" h="60">
                  <a:moveTo>
                    <a:pt x="0" y="25"/>
                  </a:moveTo>
                  <a:cubicBezTo>
                    <a:pt x="34" y="0"/>
                    <a:pt x="34" y="0"/>
                    <a:pt x="34" y="0"/>
                  </a:cubicBezTo>
                  <a:cubicBezTo>
                    <a:pt x="44" y="14"/>
                    <a:pt x="52" y="30"/>
                    <a:pt x="57" y="47"/>
                  </a:cubicBezTo>
                  <a:cubicBezTo>
                    <a:pt x="18" y="60"/>
                    <a:pt x="18" y="60"/>
                    <a:pt x="18" y="60"/>
                  </a:cubicBezTo>
                  <a:cubicBezTo>
                    <a:pt x="14" y="47"/>
                    <a:pt x="8" y="35"/>
                    <a:pt x="0" y="25"/>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33" name="Freeform 84">
              <a:extLst>
                <a:ext uri="{FF2B5EF4-FFF2-40B4-BE49-F238E27FC236}">
                  <a16:creationId xmlns:a16="http://schemas.microsoft.com/office/drawing/2014/main" id="{C990E9DF-C1BC-4156-B88C-74267155E67C}"/>
                </a:ext>
              </a:extLst>
            </p:cNvPr>
            <p:cNvSpPr>
              <a:spLocks noEditPoints="1"/>
            </p:cNvSpPr>
            <p:nvPr/>
          </p:nvSpPr>
          <p:spPr bwMode="auto">
            <a:xfrm>
              <a:off x="3999827" y="4344231"/>
              <a:ext cx="496856" cy="506859"/>
            </a:xfrm>
            <a:custGeom>
              <a:avLst/>
              <a:gdLst>
                <a:gd name="T0" fmla="*/ 1243969692 w 63"/>
                <a:gd name="T1" fmla="*/ 2147483646 h 64"/>
                <a:gd name="T2" fmla="*/ 1181768053 w 63"/>
                <a:gd name="T3" fmla="*/ 2147483646 h 64"/>
                <a:gd name="T4" fmla="*/ 124395392 w 63"/>
                <a:gd name="T5" fmla="*/ 1756195158 h 64"/>
                <a:gd name="T6" fmla="*/ 0 w 63"/>
                <a:gd name="T7" fmla="*/ 1630747555 h 64"/>
                <a:gd name="T8" fmla="*/ 2147483646 w 63"/>
                <a:gd name="T9" fmla="*/ 0 h 64"/>
                <a:gd name="T10" fmla="*/ 2147483646 w 63"/>
                <a:gd name="T11" fmla="*/ 62723801 h 64"/>
                <a:gd name="T12" fmla="*/ 2147483646 w 63"/>
                <a:gd name="T13" fmla="*/ 2147483646 h 64"/>
                <a:gd name="T14" fmla="*/ 2147483646 w 63"/>
                <a:gd name="T15" fmla="*/ 2147483646 h 64"/>
                <a:gd name="T16" fmla="*/ 1243969692 w 63"/>
                <a:gd name="T17" fmla="*/ 2147483646 h 64"/>
                <a:gd name="T18" fmla="*/ 373194062 w 63"/>
                <a:gd name="T19" fmla="*/ 1693471357 h 64"/>
                <a:gd name="T20" fmla="*/ 1368365084 w 63"/>
                <a:gd name="T21" fmla="*/ 2147483646 h 64"/>
                <a:gd name="T22" fmla="*/ 2147483646 w 63"/>
                <a:gd name="T23" fmla="*/ 2147483646 h 64"/>
                <a:gd name="T24" fmla="*/ 2147483646 w 63"/>
                <a:gd name="T25" fmla="*/ 313603167 h 64"/>
                <a:gd name="T26" fmla="*/ 373194062 w 63"/>
                <a:gd name="T27" fmla="*/ 1693471357 h 6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3" h="64">
                  <a:moveTo>
                    <a:pt x="20" y="64"/>
                  </a:moveTo>
                  <a:cubicBezTo>
                    <a:pt x="19" y="62"/>
                    <a:pt x="19" y="62"/>
                    <a:pt x="19" y="62"/>
                  </a:cubicBezTo>
                  <a:cubicBezTo>
                    <a:pt x="15" y="50"/>
                    <a:pt x="9" y="38"/>
                    <a:pt x="2" y="28"/>
                  </a:cubicBezTo>
                  <a:cubicBezTo>
                    <a:pt x="0" y="26"/>
                    <a:pt x="0" y="26"/>
                    <a:pt x="0" y="26"/>
                  </a:cubicBezTo>
                  <a:cubicBezTo>
                    <a:pt x="37" y="0"/>
                    <a:pt x="37" y="0"/>
                    <a:pt x="37" y="0"/>
                  </a:cubicBezTo>
                  <a:cubicBezTo>
                    <a:pt x="38" y="1"/>
                    <a:pt x="38" y="1"/>
                    <a:pt x="38" y="1"/>
                  </a:cubicBezTo>
                  <a:cubicBezTo>
                    <a:pt x="49" y="16"/>
                    <a:pt x="57" y="31"/>
                    <a:pt x="62" y="48"/>
                  </a:cubicBezTo>
                  <a:cubicBezTo>
                    <a:pt x="63" y="50"/>
                    <a:pt x="63" y="50"/>
                    <a:pt x="63" y="50"/>
                  </a:cubicBezTo>
                  <a:lnTo>
                    <a:pt x="20" y="64"/>
                  </a:lnTo>
                  <a:close/>
                  <a:moveTo>
                    <a:pt x="6" y="27"/>
                  </a:moveTo>
                  <a:cubicBezTo>
                    <a:pt x="13" y="37"/>
                    <a:pt x="18" y="48"/>
                    <a:pt x="22" y="59"/>
                  </a:cubicBezTo>
                  <a:cubicBezTo>
                    <a:pt x="58" y="48"/>
                    <a:pt x="58" y="48"/>
                    <a:pt x="58" y="48"/>
                  </a:cubicBezTo>
                  <a:cubicBezTo>
                    <a:pt x="53" y="32"/>
                    <a:pt x="46" y="18"/>
                    <a:pt x="36" y="5"/>
                  </a:cubicBezTo>
                  <a:lnTo>
                    <a:pt x="6" y="2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34" name="Freeform 85">
              <a:extLst>
                <a:ext uri="{FF2B5EF4-FFF2-40B4-BE49-F238E27FC236}">
                  <a16:creationId xmlns:a16="http://schemas.microsoft.com/office/drawing/2014/main" id="{8DB32BC9-E390-4524-A52C-BFE8587BD636}"/>
                </a:ext>
              </a:extLst>
            </p:cNvPr>
            <p:cNvSpPr>
              <a:spLocks/>
            </p:cNvSpPr>
            <p:nvPr/>
          </p:nvSpPr>
          <p:spPr bwMode="auto">
            <a:xfrm>
              <a:off x="3803086" y="4070795"/>
              <a:ext cx="486851" cy="486851"/>
            </a:xfrm>
            <a:custGeom>
              <a:avLst/>
              <a:gdLst>
                <a:gd name="T0" fmla="*/ 0 w 62"/>
                <a:gd name="T1" fmla="*/ 2096466783 h 62"/>
                <a:gd name="T2" fmla="*/ 1541519462 w 62"/>
                <a:gd name="T3" fmla="*/ 0 h 62"/>
                <a:gd name="T4" fmla="*/ 2147483646 w 62"/>
                <a:gd name="T5" fmla="*/ 2147483646 h 62"/>
                <a:gd name="T6" fmla="*/ 1726499285 w 62"/>
                <a:gd name="T7" fmla="*/ 2147483646 h 62"/>
                <a:gd name="T8" fmla="*/ 0 w 62"/>
                <a:gd name="T9" fmla="*/ 2096466783 h 6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2" h="62">
                  <a:moveTo>
                    <a:pt x="0" y="34"/>
                  </a:moveTo>
                  <a:cubicBezTo>
                    <a:pt x="25" y="0"/>
                    <a:pt x="25" y="0"/>
                    <a:pt x="25" y="0"/>
                  </a:cubicBezTo>
                  <a:cubicBezTo>
                    <a:pt x="39" y="11"/>
                    <a:pt x="51" y="23"/>
                    <a:pt x="62" y="37"/>
                  </a:cubicBezTo>
                  <a:cubicBezTo>
                    <a:pt x="28" y="62"/>
                    <a:pt x="28" y="62"/>
                    <a:pt x="28" y="62"/>
                  </a:cubicBezTo>
                  <a:cubicBezTo>
                    <a:pt x="20" y="51"/>
                    <a:pt x="11" y="42"/>
                    <a:pt x="0" y="34"/>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35" name="Freeform 86">
              <a:extLst>
                <a:ext uri="{FF2B5EF4-FFF2-40B4-BE49-F238E27FC236}">
                  <a16:creationId xmlns:a16="http://schemas.microsoft.com/office/drawing/2014/main" id="{678EE699-542A-45CC-A166-0FA51FEA05BA}"/>
                </a:ext>
              </a:extLst>
            </p:cNvPr>
            <p:cNvSpPr>
              <a:spLocks noEditPoints="1"/>
            </p:cNvSpPr>
            <p:nvPr/>
          </p:nvSpPr>
          <p:spPr bwMode="auto">
            <a:xfrm>
              <a:off x="3786413" y="4054120"/>
              <a:ext cx="520197" cy="520197"/>
            </a:xfrm>
            <a:custGeom>
              <a:avLst/>
              <a:gdLst>
                <a:gd name="T0" fmla="*/ 1863668807 w 66"/>
                <a:gd name="T1" fmla="*/ 2147483646 h 66"/>
                <a:gd name="T2" fmla="*/ 1801544674 w 66"/>
                <a:gd name="T3" fmla="*/ 2147483646 h 66"/>
                <a:gd name="T4" fmla="*/ 62124133 w 66"/>
                <a:gd name="T5" fmla="*/ 2147483646 h 66"/>
                <a:gd name="T6" fmla="*/ 0 w 66"/>
                <a:gd name="T7" fmla="*/ 2147483646 h 66"/>
                <a:gd name="T8" fmla="*/ 1615180158 w 66"/>
                <a:gd name="T9" fmla="*/ 0 h 66"/>
                <a:gd name="T10" fmla="*/ 1739428423 w 66"/>
                <a:gd name="T11" fmla="*/ 62124133 h 66"/>
                <a:gd name="T12" fmla="*/ 2147483646 w 66"/>
                <a:gd name="T13" fmla="*/ 2147483646 h 66"/>
                <a:gd name="T14" fmla="*/ 2147483646 w 66"/>
                <a:gd name="T15" fmla="*/ 2147483646 h 66"/>
                <a:gd name="T16" fmla="*/ 1863668807 w 66"/>
                <a:gd name="T17" fmla="*/ 2147483646 h 66"/>
                <a:gd name="T18" fmla="*/ 310612781 w 66"/>
                <a:gd name="T19" fmla="*/ 2147483646 h 66"/>
                <a:gd name="T20" fmla="*/ 1863668807 w 66"/>
                <a:gd name="T21" fmla="*/ 2147483646 h 66"/>
                <a:gd name="T22" fmla="*/ 2147483646 w 66"/>
                <a:gd name="T23" fmla="*/ 2147483646 h 66"/>
                <a:gd name="T24" fmla="*/ 1677304291 w 66"/>
                <a:gd name="T25" fmla="*/ 310612781 h 66"/>
                <a:gd name="T26" fmla="*/ 310612781 w 66"/>
                <a:gd name="T27" fmla="*/ 2147483646 h 6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6" h="66">
                  <a:moveTo>
                    <a:pt x="30" y="66"/>
                  </a:moveTo>
                  <a:cubicBezTo>
                    <a:pt x="29" y="65"/>
                    <a:pt x="29" y="65"/>
                    <a:pt x="29" y="65"/>
                  </a:cubicBezTo>
                  <a:cubicBezTo>
                    <a:pt x="21" y="54"/>
                    <a:pt x="12" y="45"/>
                    <a:pt x="1" y="38"/>
                  </a:cubicBezTo>
                  <a:cubicBezTo>
                    <a:pt x="0" y="37"/>
                    <a:pt x="0" y="37"/>
                    <a:pt x="0" y="37"/>
                  </a:cubicBezTo>
                  <a:cubicBezTo>
                    <a:pt x="26" y="0"/>
                    <a:pt x="26" y="0"/>
                    <a:pt x="26" y="0"/>
                  </a:cubicBezTo>
                  <a:cubicBezTo>
                    <a:pt x="28" y="1"/>
                    <a:pt x="28" y="1"/>
                    <a:pt x="28" y="1"/>
                  </a:cubicBezTo>
                  <a:cubicBezTo>
                    <a:pt x="42" y="11"/>
                    <a:pt x="55" y="24"/>
                    <a:pt x="65" y="38"/>
                  </a:cubicBezTo>
                  <a:cubicBezTo>
                    <a:pt x="66" y="40"/>
                    <a:pt x="66" y="40"/>
                    <a:pt x="66" y="40"/>
                  </a:cubicBezTo>
                  <a:lnTo>
                    <a:pt x="30" y="66"/>
                  </a:lnTo>
                  <a:close/>
                  <a:moveTo>
                    <a:pt x="5" y="36"/>
                  </a:moveTo>
                  <a:cubicBezTo>
                    <a:pt x="15" y="43"/>
                    <a:pt x="23" y="52"/>
                    <a:pt x="30" y="61"/>
                  </a:cubicBezTo>
                  <a:cubicBezTo>
                    <a:pt x="61" y="39"/>
                    <a:pt x="61" y="39"/>
                    <a:pt x="61" y="39"/>
                  </a:cubicBezTo>
                  <a:cubicBezTo>
                    <a:pt x="52" y="26"/>
                    <a:pt x="40" y="15"/>
                    <a:pt x="27" y="5"/>
                  </a:cubicBezTo>
                  <a:lnTo>
                    <a:pt x="5" y="3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36" name="Freeform 87">
              <a:extLst>
                <a:ext uri="{FF2B5EF4-FFF2-40B4-BE49-F238E27FC236}">
                  <a16:creationId xmlns:a16="http://schemas.microsoft.com/office/drawing/2014/main" id="{9366AC86-AF55-4E6A-9D19-5DFD540BD20A}"/>
                </a:ext>
              </a:extLst>
            </p:cNvPr>
            <p:cNvSpPr>
              <a:spLocks/>
            </p:cNvSpPr>
            <p:nvPr/>
          </p:nvSpPr>
          <p:spPr bwMode="auto">
            <a:xfrm>
              <a:off x="3526314" y="3887391"/>
              <a:ext cx="473512" cy="450171"/>
            </a:xfrm>
            <a:custGeom>
              <a:avLst/>
              <a:gdLst>
                <a:gd name="T0" fmla="*/ 0 w 60"/>
                <a:gd name="T1" fmla="*/ 2147483646 h 57"/>
                <a:gd name="T2" fmla="*/ 809658169 w 60"/>
                <a:gd name="T3" fmla="*/ 0 h 57"/>
                <a:gd name="T4" fmla="*/ 2147483646 w 60"/>
                <a:gd name="T5" fmla="*/ 1434608102 h 57"/>
                <a:gd name="T6" fmla="*/ 2147483646 w 60"/>
                <a:gd name="T7" fmla="*/ 2147483646 h 57"/>
                <a:gd name="T8" fmla="*/ 0 w 60"/>
                <a:gd name="T9" fmla="*/ 2147483646 h 5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0" h="57">
                  <a:moveTo>
                    <a:pt x="0" y="39"/>
                  </a:moveTo>
                  <a:cubicBezTo>
                    <a:pt x="13" y="0"/>
                    <a:pt x="13" y="0"/>
                    <a:pt x="13" y="0"/>
                  </a:cubicBezTo>
                  <a:cubicBezTo>
                    <a:pt x="30" y="5"/>
                    <a:pt x="46" y="13"/>
                    <a:pt x="60" y="23"/>
                  </a:cubicBezTo>
                  <a:cubicBezTo>
                    <a:pt x="35" y="57"/>
                    <a:pt x="35" y="57"/>
                    <a:pt x="35" y="57"/>
                  </a:cubicBezTo>
                  <a:cubicBezTo>
                    <a:pt x="25" y="50"/>
                    <a:pt x="13" y="44"/>
                    <a:pt x="0" y="39"/>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37" name="Freeform 88">
              <a:extLst>
                <a:ext uri="{FF2B5EF4-FFF2-40B4-BE49-F238E27FC236}">
                  <a16:creationId xmlns:a16="http://schemas.microsoft.com/office/drawing/2014/main" id="{36ED6284-53FA-4E9F-B3CE-B75F5CC7F4F9}"/>
                </a:ext>
              </a:extLst>
            </p:cNvPr>
            <p:cNvSpPr>
              <a:spLocks noEditPoints="1"/>
            </p:cNvSpPr>
            <p:nvPr/>
          </p:nvSpPr>
          <p:spPr bwMode="auto">
            <a:xfrm>
              <a:off x="3509643" y="3864049"/>
              <a:ext cx="506859" cy="496856"/>
            </a:xfrm>
            <a:custGeom>
              <a:avLst/>
              <a:gdLst>
                <a:gd name="T0" fmla="*/ 2147483646 w 64"/>
                <a:gd name="T1" fmla="*/ 2147483646 h 63"/>
                <a:gd name="T2" fmla="*/ 2147483646 w 64"/>
                <a:gd name="T3" fmla="*/ 2147483646 h 63"/>
                <a:gd name="T4" fmla="*/ 125439683 w 64"/>
                <a:gd name="T5" fmla="*/ 2147483646 h 63"/>
                <a:gd name="T6" fmla="*/ 0 w 64"/>
                <a:gd name="T7" fmla="*/ 2147483646 h 63"/>
                <a:gd name="T8" fmla="*/ 878093619 w 64"/>
                <a:gd name="T9" fmla="*/ 0 h 63"/>
                <a:gd name="T10" fmla="*/ 1003541222 w 64"/>
                <a:gd name="T11" fmla="*/ 62201639 h 63"/>
                <a:gd name="T12" fmla="*/ 2147483646 w 64"/>
                <a:gd name="T13" fmla="*/ 1554962115 h 63"/>
                <a:gd name="T14" fmla="*/ 2147483646 w 64"/>
                <a:gd name="T15" fmla="*/ 1617163754 h 63"/>
                <a:gd name="T16" fmla="*/ 2147483646 w 64"/>
                <a:gd name="T17" fmla="*/ 2147483646 h 63"/>
                <a:gd name="T18" fmla="*/ 313603167 w 64"/>
                <a:gd name="T19" fmla="*/ 2147483646 h 63"/>
                <a:gd name="T20" fmla="*/ 2147483646 w 64"/>
                <a:gd name="T21" fmla="*/ 2147483646 h 63"/>
                <a:gd name="T22" fmla="*/ 2147483646 w 64"/>
                <a:gd name="T23" fmla="*/ 1679357507 h 63"/>
                <a:gd name="T24" fmla="*/ 1003541222 w 64"/>
                <a:gd name="T25" fmla="*/ 310992423 h 63"/>
                <a:gd name="T26" fmla="*/ 313603167 w 64"/>
                <a:gd name="T27" fmla="*/ 2147483646 h 6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4" h="63">
                  <a:moveTo>
                    <a:pt x="38" y="63"/>
                  </a:moveTo>
                  <a:cubicBezTo>
                    <a:pt x="36" y="62"/>
                    <a:pt x="36" y="62"/>
                    <a:pt x="36" y="62"/>
                  </a:cubicBezTo>
                  <a:cubicBezTo>
                    <a:pt x="26" y="54"/>
                    <a:pt x="14" y="48"/>
                    <a:pt x="2" y="44"/>
                  </a:cubicBezTo>
                  <a:cubicBezTo>
                    <a:pt x="0" y="44"/>
                    <a:pt x="0" y="44"/>
                    <a:pt x="0" y="44"/>
                  </a:cubicBezTo>
                  <a:cubicBezTo>
                    <a:pt x="14" y="0"/>
                    <a:pt x="14" y="0"/>
                    <a:pt x="14" y="0"/>
                  </a:cubicBezTo>
                  <a:cubicBezTo>
                    <a:pt x="16" y="1"/>
                    <a:pt x="16" y="1"/>
                    <a:pt x="16" y="1"/>
                  </a:cubicBezTo>
                  <a:cubicBezTo>
                    <a:pt x="33" y="6"/>
                    <a:pt x="49" y="14"/>
                    <a:pt x="63" y="25"/>
                  </a:cubicBezTo>
                  <a:cubicBezTo>
                    <a:pt x="64" y="26"/>
                    <a:pt x="64" y="26"/>
                    <a:pt x="64" y="26"/>
                  </a:cubicBezTo>
                  <a:lnTo>
                    <a:pt x="38" y="63"/>
                  </a:lnTo>
                  <a:close/>
                  <a:moveTo>
                    <a:pt x="5" y="41"/>
                  </a:moveTo>
                  <a:cubicBezTo>
                    <a:pt x="16" y="45"/>
                    <a:pt x="27" y="51"/>
                    <a:pt x="37" y="58"/>
                  </a:cubicBezTo>
                  <a:cubicBezTo>
                    <a:pt x="59" y="27"/>
                    <a:pt x="59" y="27"/>
                    <a:pt x="59" y="27"/>
                  </a:cubicBezTo>
                  <a:cubicBezTo>
                    <a:pt x="46" y="17"/>
                    <a:pt x="32" y="10"/>
                    <a:pt x="16" y="5"/>
                  </a:cubicBezTo>
                  <a:lnTo>
                    <a:pt x="5" y="4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38" name="Freeform 89">
              <a:extLst>
                <a:ext uri="{FF2B5EF4-FFF2-40B4-BE49-F238E27FC236}">
                  <a16:creationId xmlns:a16="http://schemas.microsoft.com/office/drawing/2014/main" id="{C8F63CE3-65D1-4ED2-ABCD-9A66FB73D2CB}"/>
                </a:ext>
              </a:extLst>
            </p:cNvPr>
            <p:cNvSpPr>
              <a:spLocks/>
            </p:cNvSpPr>
            <p:nvPr/>
          </p:nvSpPr>
          <p:spPr bwMode="auto">
            <a:xfrm>
              <a:off x="3226201" y="3817366"/>
              <a:ext cx="403487" cy="380143"/>
            </a:xfrm>
            <a:custGeom>
              <a:avLst/>
              <a:gdLst>
                <a:gd name="T0" fmla="*/ 0 w 51"/>
                <a:gd name="T1" fmla="*/ 2147483646 h 48"/>
                <a:gd name="T2" fmla="*/ 0 w 51"/>
                <a:gd name="T3" fmla="*/ 0 h 48"/>
                <a:gd name="T4" fmla="*/ 2147483646 w 51"/>
                <a:gd name="T5" fmla="*/ 564488596 h 48"/>
                <a:gd name="T6" fmla="*/ 2147483646 w 51"/>
                <a:gd name="T7" fmla="*/ 2147483646 h 48"/>
                <a:gd name="T8" fmla="*/ 0 w 51"/>
                <a:gd name="T9" fmla="*/ 2147483646 h 4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1" h="48">
                  <a:moveTo>
                    <a:pt x="0" y="42"/>
                  </a:moveTo>
                  <a:cubicBezTo>
                    <a:pt x="0" y="0"/>
                    <a:pt x="0" y="0"/>
                    <a:pt x="0" y="0"/>
                  </a:cubicBezTo>
                  <a:cubicBezTo>
                    <a:pt x="17" y="0"/>
                    <a:pt x="35" y="3"/>
                    <a:pt x="51" y="9"/>
                  </a:cubicBezTo>
                  <a:cubicBezTo>
                    <a:pt x="38" y="48"/>
                    <a:pt x="38" y="48"/>
                    <a:pt x="38" y="48"/>
                  </a:cubicBezTo>
                  <a:cubicBezTo>
                    <a:pt x="26" y="44"/>
                    <a:pt x="13" y="42"/>
                    <a:pt x="0" y="42"/>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39" name="Freeform 90">
              <a:extLst>
                <a:ext uri="{FF2B5EF4-FFF2-40B4-BE49-F238E27FC236}">
                  <a16:creationId xmlns:a16="http://schemas.microsoft.com/office/drawing/2014/main" id="{5A863D18-D6C6-4AC3-A35D-26E813562E26}"/>
                </a:ext>
              </a:extLst>
            </p:cNvPr>
            <p:cNvSpPr>
              <a:spLocks noEditPoints="1"/>
            </p:cNvSpPr>
            <p:nvPr/>
          </p:nvSpPr>
          <p:spPr bwMode="auto">
            <a:xfrm>
              <a:off x="3209528" y="3810696"/>
              <a:ext cx="443503" cy="410156"/>
            </a:xfrm>
            <a:custGeom>
              <a:avLst/>
              <a:gdLst>
                <a:gd name="T0" fmla="*/ 2147483646 w 56"/>
                <a:gd name="T1" fmla="*/ 2147483646 h 52"/>
                <a:gd name="T2" fmla="*/ 2147483646 w 56"/>
                <a:gd name="T3" fmla="*/ 2147483646 h 52"/>
                <a:gd name="T4" fmla="*/ 125440072 w 56"/>
                <a:gd name="T5" fmla="*/ 2147483646 h 52"/>
                <a:gd name="T6" fmla="*/ 0 w 56"/>
                <a:gd name="T7" fmla="*/ 2147483646 h 52"/>
                <a:gd name="T8" fmla="*/ 0 w 56"/>
                <a:gd name="T9" fmla="*/ 0 h 52"/>
                <a:gd name="T10" fmla="*/ 125440072 w 56"/>
                <a:gd name="T11" fmla="*/ 0 h 52"/>
                <a:gd name="T12" fmla="*/ 2147483646 w 56"/>
                <a:gd name="T13" fmla="*/ 497716418 h 52"/>
                <a:gd name="T14" fmla="*/ 2147483646 w 56"/>
                <a:gd name="T15" fmla="*/ 497716418 h 52"/>
                <a:gd name="T16" fmla="*/ 2147483646 w 56"/>
                <a:gd name="T17" fmla="*/ 2147483646 h 52"/>
                <a:gd name="T18" fmla="*/ 250888063 w 56"/>
                <a:gd name="T19" fmla="*/ 2147483646 h 52"/>
                <a:gd name="T20" fmla="*/ 2147483646 w 56"/>
                <a:gd name="T21" fmla="*/ 2147483646 h 52"/>
                <a:gd name="T22" fmla="*/ 2147483646 w 56"/>
                <a:gd name="T23" fmla="*/ 684361061 h 52"/>
                <a:gd name="T24" fmla="*/ 250888063 w 56"/>
                <a:gd name="T25" fmla="*/ 186644643 h 52"/>
                <a:gd name="T26" fmla="*/ 250888063 w 56"/>
                <a:gd name="T27" fmla="*/ 2147483646 h 5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56" h="52">
                  <a:moveTo>
                    <a:pt x="42" y="52"/>
                  </a:moveTo>
                  <a:cubicBezTo>
                    <a:pt x="40" y="51"/>
                    <a:pt x="40" y="51"/>
                    <a:pt x="40" y="51"/>
                  </a:cubicBezTo>
                  <a:cubicBezTo>
                    <a:pt x="27" y="47"/>
                    <a:pt x="15" y="45"/>
                    <a:pt x="2" y="45"/>
                  </a:cubicBezTo>
                  <a:cubicBezTo>
                    <a:pt x="0" y="45"/>
                    <a:pt x="0" y="45"/>
                    <a:pt x="0" y="45"/>
                  </a:cubicBezTo>
                  <a:cubicBezTo>
                    <a:pt x="0" y="0"/>
                    <a:pt x="0" y="0"/>
                    <a:pt x="0" y="0"/>
                  </a:cubicBezTo>
                  <a:cubicBezTo>
                    <a:pt x="2" y="0"/>
                    <a:pt x="2" y="0"/>
                    <a:pt x="2" y="0"/>
                  </a:cubicBezTo>
                  <a:cubicBezTo>
                    <a:pt x="19" y="0"/>
                    <a:pt x="37" y="2"/>
                    <a:pt x="54" y="8"/>
                  </a:cubicBezTo>
                  <a:cubicBezTo>
                    <a:pt x="56" y="8"/>
                    <a:pt x="56" y="8"/>
                    <a:pt x="56" y="8"/>
                  </a:cubicBezTo>
                  <a:lnTo>
                    <a:pt x="42" y="52"/>
                  </a:lnTo>
                  <a:close/>
                  <a:moveTo>
                    <a:pt x="4" y="41"/>
                  </a:moveTo>
                  <a:cubicBezTo>
                    <a:pt x="16" y="42"/>
                    <a:pt x="28" y="43"/>
                    <a:pt x="39" y="47"/>
                  </a:cubicBezTo>
                  <a:cubicBezTo>
                    <a:pt x="51" y="11"/>
                    <a:pt x="51" y="11"/>
                    <a:pt x="51" y="11"/>
                  </a:cubicBezTo>
                  <a:cubicBezTo>
                    <a:pt x="36" y="6"/>
                    <a:pt x="20" y="4"/>
                    <a:pt x="4" y="3"/>
                  </a:cubicBezTo>
                  <a:lnTo>
                    <a:pt x="4" y="4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2" name="Freeform 91">
              <a:extLst>
                <a:ext uri="{FF2B5EF4-FFF2-40B4-BE49-F238E27FC236}">
                  <a16:creationId xmlns:a16="http://schemas.microsoft.com/office/drawing/2014/main" id="{4EBB2767-54AD-4A67-B77B-E20D214880AB}"/>
                </a:ext>
              </a:extLst>
            </p:cNvPr>
            <p:cNvSpPr>
              <a:spLocks/>
            </p:cNvSpPr>
            <p:nvPr/>
          </p:nvSpPr>
          <p:spPr bwMode="auto">
            <a:xfrm>
              <a:off x="2816412" y="3817046"/>
              <a:ext cx="409630" cy="381028"/>
            </a:xfrm>
            <a:custGeom>
              <a:avLst/>
              <a:gdLst>
                <a:gd name="T0" fmla="*/ 13 w 52"/>
                <a:gd name="T1" fmla="*/ 48 h 48"/>
                <a:gd name="T2" fmla="*/ 0 w 52"/>
                <a:gd name="T3" fmla="*/ 9 h 48"/>
                <a:gd name="T4" fmla="*/ 52 w 52"/>
                <a:gd name="T5" fmla="*/ 0 h 48"/>
                <a:gd name="T6" fmla="*/ 52 w 52"/>
                <a:gd name="T7" fmla="*/ 42 h 48"/>
                <a:gd name="T8" fmla="*/ 13 w 52"/>
                <a:gd name="T9" fmla="*/ 48 h 48"/>
              </a:gdLst>
              <a:ahLst/>
              <a:cxnLst>
                <a:cxn ang="0">
                  <a:pos x="T0" y="T1"/>
                </a:cxn>
                <a:cxn ang="0">
                  <a:pos x="T2" y="T3"/>
                </a:cxn>
                <a:cxn ang="0">
                  <a:pos x="T4" y="T5"/>
                </a:cxn>
                <a:cxn ang="0">
                  <a:pos x="T6" y="T7"/>
                </a:cxn>
                <a:cxn ang="0">
                  <a:pos x="T8" y="T9"/>
                </a:cxn>
              </a:cxnLst>
              <a:rect l="0" t="0" r="r" b="b"/>
              <a:pathLst>
                <a:path w="52" h="48">
                  <a:moveTo>
                    <a:pt x="13" y="48"/>
                  </a:moveTo>
                  <a:cubicBezTo>
                    <a:pt x="0" y="9"/>
                    <a:pt x="0" y="9"/>
                    <a:pt x="0" y="9"/>
                  </a:cubicBezTo>
                  <a:cubicBezTo>
                    <a:pt x="17" y="3"/>
                    <a:pt x="34" y="0"/>
                    <a:pt x="52" y="0"/>
                  </a:cubicBezTo>
                  <a:cubicBezTo>
                    <a:pt x="52" y="42"/>
                    <a:pt x="52" y="42"/>
                    <a:pt x="52" y="42"/>
                  </a:cubicBezTo>
                  <a:cubicBezTo>
                    <a:pt x="38" y="42"/>
                    <a:pt x="25" y="44"/>
                    <a:pt x="13" y="48"/>
                  </a:cubicBezTo>
                  <a:close/>
                </a:path>
              </a:pathLst>
            </a:custGeom>
            <a:solidFill>
              <a:schemeClr val="accent2">
                <a:lumMod val="20000"/>
                <a:lumOff val="80000"/>
              </a:schemeClr>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441" name="Freeform 92">
              <a:extLst>
                <a:ext uri="{FF2B5EF4-FFF2-40B4-BE49-F238E27FC236}">
                  <a16:creationId xmlns:a16="http://schemas.microsoft.com/office/drawing/2014/main" id="{42556AD8-EB0B-4950-8C39-33A7EDF5F853}"/>
                </a:ext>
              </a:extLst>
            </p:cNvPr>
            <p:cNvSpPr>
              <a:spLocks noEditPoints="1"/>
            </p:cNvSpPr>
            <p:nvPr/>
          </p:nvSpPr>
          <p:spPr bwMode="auto">
            <a:xfrm>
              <a:off x="2799373" y="3810696"/>
              <a:ext cx="443503" cy="410156"/>
            </a:xfrm>
            <a:custGeom>
              <a:avLst/>
              <a:gdLst>
                <a:gd name="T0" fmla="*/ 878104261 w 56"/>
                <a:gd name="T1" fmla="*/ 2147483646 h 52"/>
                <a:gd name="T2" fmla="*/ 0 w 56"/>
                <a:gd name="T3" fmla="*/ 497716418 h 52"/>
                <a:gd name="T4" fmla="*/ 125440072 w 56"/>
                <a:gd name="T5" fmla="*/ 497716418 h 52"/>
                <a:gd name="T6" fmla="*/ 2147483646 w 56"/>
                <a:gd name="T7" fmla="*/ 0 h 52"/>
                <a:gd name="T8" fmla="*/ 2147483646 w 56"/>
                <a:gd name="T9" fmla="*/ 0 h 52"/>
                <a:gd name="T10" fmla="*/ 2147483646 w 56"/>
                <a:gd name="T11" fmla="*/ 2147483646 h 52"/>
                <a:gd name="T12" fmla="*/ 2147483646 w 56"/>
                <a:gd name="T13" fmla="*/ 2147483646 h 52"/>
                <a:gd name="T14" fmla="*/ 1003544333 w 56"/>
                <a:gd name="T15" fmla="*/ 2147483646 h 52"/>
                <a:gd name="T16" fmla="*/ 878104261 w 56"/>
                <a:gd name="T17" fmla="*/ 2147483646 h 52"/>
                <a:gd name="T18" fmla="*/ 250888063 w 56"/>
                <a:gd name="T19" fmla="*/ 684361061 h 52"/>
                <a:gd name="T20" fmla="*/ 1003544333 w 56"/>
                <a:gd name="T21" fmla="*/ 2147483646 h 52"/>
                <a:gd name="T22" fmla="*/ 2147483646 w 56"/>
                <a:gd name="T23" fmla="*/ 2147483646 h 52"/>
                <a:gd name="T24" fmla="*/ 2147483646 w 56"/>
                <a:gd name="T25" fmla="*/ 186644643 h 52"/>
                <a:gd name="T26" fmla="*/ 250888063 w 56"/>
                <a:gd name="T27" fmla="*/ 684361061 h 5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56" h="52">
                  <a:moveTo>
                    <a:pt x="14" y="52"/>
                  </a:moveTo>
                  <a:cubicBezTo>
                    <a:pt x="0" y="8"/>
                    <a:pt x="0" y="8"/>
                    <a:pt x="0" y="8"/>
                  </a:cubicBezTo>
                  <a:cubicBezTo>
                    <a:pt x="2" y="8"/>
                    <a:pt x="2" y="8"/>
                    <a:pt x="2" y="8"/>
                  </a:cubicBezTo>
                  <a:cubicBezTo>
                    <a:pt x="18" y="2"/>
                    <a:pt x="36" y="0"/>
                    <a:pt x="54" y="0"/>
                  </a:cubicBezTo>
                  <a:cubicBezTo>
                    <a:pt x="56" y="0"/>
                    <a:pt x="56" y="0"/>
                    <a:pt x="56" y="0"/>
                  </a:cubicBezTo>
                  <a:cubicBezTo>
                    <a:pt x="56" y="45"/>
                    <a:pt x="56" y="45"/>
                    <a:pt x="56" y="45"/>
                  </a:cubicBezTo>
                  <a:cubicBezTo>
                    <a:pt x="54" y="45"/>
                    <a:pt x="54" y="45"/>
                    <a:pt x="54" y="45"/>
                  </a:cubicBezTo>
                  <a:cubicBezTo>
                    <a:pt x="41" y="45"/>
                    <a:pt x="28" y="47"/>
                    <a:pt x="16" y="51"/>
                  </a:cubicBezTo>
                  <a:lnTo>
                    <a:pt x="14" y="52"/>
                  </a:lnTo>
                  <a:close/>
                  <a:moveTo>
                    <a:pt x="4" y="11"/>
                  </a:moveTo>
                  <a:cubicBezTo>
                    <a:pt x="16" y="47"/>
                    <a:pt x="16" y="47"/>
                    <a:pt x="16" y="47"/>
                  </a:cubicBezTo>
                  <a:cubicBezTo>
                    <a:pt x="28" y="43"/>
                    <a:pt x="40" y="42"/>
                    <a:pt x="52" y="41"/>
                  </a:cubicBezTo>
                  <a:cubicBezTo>
                    <a:pt x="52" y="3"/>
                    <a:pt x="52" y="3"/>
                    <a:pt x="52" y="3"/>
                  </a:cubicBezTo>
                  <a:cubicBezTo>
                    <a:pt x="36" y="4"/>
                    <a:pt x="20" y="6"/>
                    <a:pt x="4" y="1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4" name="Freeform 93">
              <a:extLst>
                <a:ext uri="{FF2B5EF4-FFF2-40B4-BE49-F238E27FC236}">
                  <a16:creationId xmlns:a16="http://schemas.microsoft.com/office/drawing/2014/main" id="{13DDBB82-2937-4AA0-ABF0-C7BFE1866AA6}"/>
                </a:ext>
              </a:extLst>
            </p:cNvPr>
            <p:cNvSpPr>
              <a:spLocks/>
            </p:cNvSpPr>
            <p:nvPr/>
          </p:nvSpPr>
          <p:spPr bwMode="auto">
            <a:xfrm>
              <a:off x="2452826" y="3886902"/>
              <a:ext cx="463612" cy="450884"/>
            </a:xfrm>
            <a:custGeom>
              <a:avLst/>
              <a:gdLst>
                <a:gd name="T0" fmla="*/ 24 w 59"/>
                <a:gd name="T1" fmla="*/ 57 h 57"/>
                <a:gd name="T2" fmla="*/ 0 w 59"/>
                <a:gd name="T3" fmla="*/ 23 h 57"/>
                <a:gd name="T4" fmla="*/ 46 w 59"/>
                <a:gd name="T5" fmla="*/ 0 h 57"/>
                <a:gd name="T6" fmla="*/ 59 w 59"/>
                <a:gd name="T7" fmla="*/ 39 h 57"/>
                <a:gd name="T8" fmla="*/ 24 w 59"/>
                <a:gd name="T9" fmla="*/ 57 h 57"/>
              </a:gdLst>
              <a:ahLst/>
              <a:cxnLst>
                <a:cxn ang="0">
                  <a:pos x="T0" y="T1"/>
                </a:cxn>
                <a:cxn ang="0">
                  <a:pos x="T2" y="T3"/>
                </a:cxn>
                <a:cxn ang="0">
                  <a:pos x="T4" y="T5"/>
                </a:cxn>
                <a:cxn ang="0">
                  <a:pos x="T6" y="T7"/>
                </a:cxn>
                <a:cxn ang="0">
                  <a:pos x="T8" y="T9"/>
                </a:cxn>
              </a:cxnLst>
              <a:rect l="0" t="0" r="r" b="b"/>
              <a:pathLst>
                <a:path w="59" h="57">
                  <a:moveTo>
                    <a:pt x="24" y="57"/>
                  </a:moveTo>
                  <a:cubicBezTo>
                    <a:pt x="0" y="23"/>
                    <a:pt x="0" y="23"/>
                    <a:pt x="0" y="23"/>
                  </a:cubicBezTo>
                  <a:cubicBezTo>
                    <a:pt x="14" y="13"/>
                    <a:pt x="30" y="5"/>
                    <a:pt x="46" y="0"/>
                  </a:cubicBezTo>
                  <a:cubicBezTo>
                    <a:pt x="59" y="39"/>
                    <a:pt x="59" y="39"/>
                    <a:pt x="59" y="39"/>
                  </a:cubicBezTo>
                  <a:cubicBezTo>
                    <a:pt x="47" y="43"/>
                    <a:pt x="35" y="49"/>
                    <a:pt x="24" y="57"/>
                  </a:cubicBezTo>
                  <a:close/>
                </a:path>
              </a:pathLst>
            </a:custGeom>
            <a:solidFill>
              <a:schemeClr val="accent2">
                <a:lumMod val="20000"/>
                <a:lumOff val="80000"/>
              </a:schemeClr>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443" name="Freeform 94">
              <a:extLst>
                <a:ext uri="{FF2B5EF4-FFF2-40B4-BE49-F238E27FC236}">
                  <a16:creationId xmlns:a16="http://schemas.microsoft.com/office/drawing/2014/main" id="{9AF763F2-C6F5-487E-B235-7012795F34C4}"/>
                </a:ext>
              </a:extLst>
            </p:cNvPr>
            <p:cNvSpPr>
              <a:spLocks noEditPoints="1"/>
            </p:cNvSpPr>
            <p:nvPr/>
          </p:nvSpPr>
          <p:spPr bwMode="auto">
            <a:xfrm>
              <a:off x="2429234" y="3864049"/>
              <a:ext cx="503524" cy="496856"/>
            </a:xfrm>
            <a:custGeom>
              <a:avLst/>
              <a:gdLst>
                <a:gd name="T0" fmla="*/ 1671259097 w 64"/>
                <a:gd name="T1" fmla="*/ 2147483646 h 63"/>
                <a:gd name="T2" fmla="*/ 0 w 64"/>
                <a:gd name="T3" fmla="*/ 1617163754 h 63"/>
                <a:gd name="T4" fmla="*/ 123796096 w 64"/>
                <a:gd name="T5" fmla="*/ 1554962115 h 63"/>
                <a:gd name="T6" fmla="*/ 2147483646 w 64"/>
                <a:gd name="T7" fmla="*/ 62201639 h 63"/>
                <a:gd name="T8" fmla="*/ 2147483646 w 64"/>
                <a:gd name="T9" fmla="*/ 0 h 63"/>
                <a:gd name="T10" fmla="*/ 2147483646 w 64"/>
                <a:gd name="T11" fmla="*/ 2147483646 h 63"/>
                <a:gd name="T12" fmla="*/ 2147483646 w 64"/>
                <a:gd name="T13" fmla="*/ 2147483646 h 63"/>
                <a:gd name="T14" fmla="*/ 1733161078 w 64"/>
                <a:gd name="T15" fmla="*/ 2147483646 h 63"/>
                <a:gd name="T16" fmla="*/ 1671259097 w 64"/>
                <a:gd name="T17" fmla="*/ 2147483646 h 63"/>
                <a:gd name="T18" fmla="*/ 309494174 w 64"/>
                <a:gd name="T19" fmla="*/ 1679357507 h 63"/>
                <a:gd name="T20" fmla="*/ 1733161078 w 64"/>
                <a:gd name="T21" fmla="*/ 2147483646 h 63"/>
                <a:gd name="T22" fmla="*/ 2147483646 w 64"/>
                <a:gd name="T23" fmla="*/ 2147483646 h 63"/>
                <a:gd name="T24" fmla="*/ 2147483646 w 64"/>
                <a:gd name="T25" fmla="*/ 310992423 h 63"/>
                <a:gd name="T26" fmla="*/ 309494174 w 64"/>
                <a:gd name="T27" fmla="*/ 1679357507 h 6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4" h="63">
                  <a:moveTo>
                    <a:pt x="27" y="63"/>
                  </a:moveTo>
                  <a:cubicBezTo>
                    <a:pt x="0" y="26"/>
                    <a:pt x="0" y="26"/>
                    <a:pt x="0" y="26"/>
                  </a:cubicBezTo>
                  <a:cubicBezTo>
                    <a:pt x="2" y="25"/>
                    <a:pt x="2" y="25"/>
                    <a:pt x="2" y="25"/>
                  </a:cubicBezTo>
                  <a:cubicBezTo>
                    <a:pt x="16" y="14"/>
                    <a:pt x="32" y="6"/>
                    <a:pt x="49" y="1"/>
                  </a:cubicBezTo>
                  <a:cubicBezTo>
                    <a:pt x="50" y="0"/>
                    <a:pt x="50" y="0"/>
                    <a:pt x="50" y="0"/>
                  </a:cubicBezTo>
                  <a:cubicBezTo>
                    <a:pt x="64" y="44"/>
                    <a:pt x="64" y="44"/>
                    <a:pt x="64" y="44"/>
                  </a:cubicBezTo>
                  <a:cubicBezTo>
                    <a:pt x="63" y="44"/>
                    <a:pt x="63" y="44"/>
                    <a:pt x="63" y="44"/>
                  </a:cubicBezTo>
                  <a:cubicBezTo>
                    <a:pt x="50" y="48"/>
                    <a:pt x="39" y="54"/>
                    <a:pt x="28" y="62"/>
                  </a:cubicBezTo>
                  <a:lnTo>
                    <a:pt x="27" y="63"/>
                  </a:lnTo>
                  <a:close/>
                  <a:moveTo>
                    <a:pt x="5" y="27"/>
                  </a:moveTo>
                  <a:cubicBezTo>
                    <a:pt x="28" y="58"/>
                    <a:pt x="28" y="58"/>
                    <a:pt x="28" y="58"/>
                  </a:cubicBezTo>
                  <a:cubicBezTo>
                    <a:pt x="37" y="51"/>
                    <a:pt x="48" y="45"/>
                    <a:pt x="60" y="41"/>
                  </a:cubicBezTo>
                  <a:cubicBezTo>
                    <a:pt x="48" y="5"/>
                    <a:pt x="48" y="5"/>
                    <a:pt x="48" y="5"/>
                  </a:cubicBezTo>
                  <a:cubicBezTo>
                    <a:pt x="33" y="10"/>
                    <a:pt x="18" y="17"/>
                    <a:pt x="5" y="2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6" name="Freeform 95">
              <a:extLst>
                <a:ext uri="{FF2B5EF4-FFF2-40B4-BE49-F238E27FC236}">
                  <a16:creationId xmlns:a16="http://schemas.microsoft.com/office/drawing/2014/main" id="{F9F22588-5EBE-4475-A11A-9E167F611DBD}"/>
                </a:ext>
              </a:extLst>
            </p:cNvPr>
            <p:cNvSpPr>
              <a:spLocks/>
            </p:cNvSpPr>
            <p:nvPr/>
          </p:nvSpPr>
          <p:spPr bwMode="auto">
            <a:xfrm>
              <a:off x="2159099" y="4071065"/>
              <a:ext cx="484253" cy="485811"/>
            </a:xfrm>
            <a:custGeom>
              <a:avLst/>
              <a:gdLst>
                <a:gd name="T0" fmla="*/ 33 w 61"/>
                <a:gd name="T1" fmla="*/ 62 h 62"/>
                <a:gd name="T2" fmla="*/ 0 w 61"/>
                <a:gd name="T3" fmla="*/ 37 h 62"/>
                <a:gd name="T4" fmla="*/ 37 w 61"/>
                <a:gd name="T5" fmla="*/ 0 h 62"/>
                <a:gd name="T6" fmla="*/ 61 w 61"/>
                <a:gd name="T7" fmla="*/ 34 h 62"/>
                <a:gd name="T8" fmla="*/ 33 w 61"/>
                <a:gd name="T9" fmla="*/ 62 h 62"/>
              </a:gdLst>
              <a:ahLst/>
              <a:cxnLst>
                <a:cxn ang="0">
                  <a:pos x="T0" y="T1"/>
                </a:cxn>
                <a:cxn ang="0">
                  <a:pos x="T2" y="T3"/>
                </a:cxn>
                <a:cxn ang="0">
                  <a:pos x="T4" y="T5"/>
                </a:cxn>
                <a:cxn ang="0">
                  <a:pos x="T6" y="T7"/>
                </a:cxn>
                <a:cxn ang="0">
                  <a:pos x="T8" y="T9"/>
                </a:cxn>
              </a:cxnLst>
              <a:rect l="0" t="0" r="r" b="b"/>
              <a:pathLst>
                <a:path w="61" h="62">
                  <a:moveTo>
                    <a:pt x="33" y="62"/>
                  </a:moveTo>
                  <a:cubicBezTo>
                    <a:pt x="0" y="37"/>
                    <a:pt x="0" y="37"/>
                    <a:pt x="0" y="37"/>
                  </a:cubicBezTo>
                  <a:cubicBezTo>
                    <a:pt x="10" y="23"/>
                    <a:pt x="22" y="11"/>
                    <a:pt x="37" y="0"/>
                  </a:cubicBezTo>
                  <a:cubicBezTo>
                    <a:pt x="61" y="34"/>
                    <a:pt x="61" y="34"/>
                    <a:pt x="61" y="34"/>
                  </a:cubicBezTo>
                  <a:cubicBezTo>
                    <a:pt x="51" y="42"/>
                    <a:pt x="41" y="51"/>
                    <a:pt x="33" y="62"/>
                  </a:cubicBezTo>
                  <a:close/>
                </a:path>
              </a:pathLst>
            </a:custGeom>
            <a:solidFill>
              <a:schemeClr val="accent2">
                <a:lumMod val="20000"/>
                <a:lumOff val="80000"/>
              </a:schemeClr>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445" name="Freeform 96">
              <a:extLst>
                <a:ext uri="{FF2B5EF4-FFF2-40B4-BE49-F238E27FC236}">
                  <a16:creationId xmlns:a16="http://schemas.microsoft.com/office/drawing/2014/main" id="{4623D157-05A5-4459-8BDC-F2CF5CF894A8}"/>
                </a:ext>
              </a:extLst>
            </p:cNvPr>
            <p:cNvSpPr>
              <a:spLocks noEditPoints="1"/>
            </p:cNvSpPr>
            <p:nvPr/>
          </p:nvSpPr>
          <p:spPr bwMode="auto">
            <a:xfrm>
              <a:off x="2135790" y="4054120"/>
              <a:ext cx="530201" cy="520197"/>
            </a:xfrm>
            <a:custGeom>
              <a:avLst/>
              <a:gdLst>
                <a:gd name="T0" fmla="*/ 2147483646 w 67"/>
                <a:gd name="T1" fmla="*/ 2147483646 h 66"/>
                <a:gd name="T2" fmla="*/ 0 w 67"/>
                <a:gd name="T3" fmla="*/ 2147483646 h 66"/>
                <a:gd name="T4" fmla="*/ 62619112 w 67"/>
                <a:gd name="T5" fmla="*/ 2147483646 h 66"/>
                <a:gd name="T6" fmla="*/ 2147483646 w 67"/>
                <a:gd name="T7" fmla="*/ 62124133 h 66"/>
                <a:gd name="T8" fmla="*/ 2147483646 w 67"/>
                <a:gd name="T9" fmla="*/ 0 h 66"/>
                <a:gd name="T10" fmla="*/ 2147483646 w 67"/>
                <a:gd name="T11" fmla="*/ 2147483646 h 66"/>
                <a:gd name="T12" fmla="*/ 2147483646 w 67"/>
                <a:gd name="T13" fmla="*/ 2147483646 h 66"/>
                <a:gd name="T14" fmla="*/ 2147483646 w 67"/>
                <a:gd name="T15" fmla="*/ 2147483646 h 66"/>
                <a:gd name="T16" fmla="*/ 2147483646 w 67"/>
                <a:gd name="T17" fmla="*/ 2147483646 h 66"/>
                <a:gd name="T18" fmla="*/ 313111388 w 67"/>
                <a:gd name="T19" fmla="*/ 2147483646 h 66"/>
                <a:gd name="T20" fmla="*/ 2147483646 w 67"/>
                <a:gd name="T21" fmla="*/ 2147483646 h 66"/>
                <a:gd name="T22" fmla="*/ 2147483646 w 67"/>
                <a:gd name="T23" fmla="*/ 2147483646 h 66"/>
                <a:gd name="T24" fmla="*/ 2147483646 w 67"/>
                <a:gd name="T25" fmla="*/ 310612781 h 66"/>
                <a:gd name="T26" fmla="*/ 313111388 w 67"/>
                <a:gd name="T27" fmla="*/ 2147483646 h 6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7" h="66">
                  <a:moveTo>
                    <a:pt x="37" y="66"/>
                  </a:moveTo>
                  <a:cubicBezTo>
                    <a:pt x="0" y="40"/>
                    <a:pt x="0" y="40"/>
                    <a:pt x="0" y="40"/>
                  </a:cubicBezTo>
                  <a:cubicBezTo>
                    <a:pt x="1" y="38"/>
                    <a:pt x="1" y="38"/>
                    <a:pt x="1" y="38"/>
                  </a:cubicBezTo>
                  <a:cubicBezTo>
                    <a:pt x="12" y="24"/>
                    <a:pt x="24" y="11"/>
                    <a:pt x="39" y="1"/>
                  </a:cubicBezTo>
                  <a:cubicBezTo>
                    <a:pt x="40" y="0"/>
                    <a:pt x="40" y="0"/>
                    <a:pt x="40" y="0"/>
                  </a:cubicBezTo>
                  <a:cubicBezTo>
                    <a:pt x="67" y="37"/>
                    <a:pt x="67" y="37"/>
                    <a:pt x="67" y="37"/>
                  </a:cubicBezTo>
                  <a:cubicBezTo>
                    <a:pt x="65" y="38"/>
                    <a:pt x="65" y="38"/>
                    <a:pt x="65" y="38"/>
                  </a:cubicBezTo>
                  <a:cubicBezTo>
                    <a:pt x="55" y="45"/>
                    <a:pt x="46" y="54"/>
                    <a:pt x="38" y="65"/>
                  </a:cubicBezTo>
                  <a:lnTo>
                    <a:pt x="37" y="66"/>
                  </a:lnTo>
                  <a:close/>
                  <a:moveTo>
                    <a:pt x="5" y="39"/>
                  </a:moveTo>
                  <a:cubicBezTo>
                    <a:pt x="36" y="61"/>
                    <a:pt x="36" y="61"/>
                    <a:pt x="36" y="61"/>
                  </a:cubicBezTo>
                  <a:cubicBezTo>
                    <a:pt x="43" y="52"/>
                    <a:pt x="52" y="43"/>
                    <a:pt x="62" y="36"/>
                  </a:cubicBezTo>
                  <a:cubicBezTo>
                    <a:pt x="39" y="5"/>
                    <a:pt x="39" y="5"/>
                    <a:pt x="39" y="5"/>
                  </a:cubicBezTo>
                  <a:cubicBezTo>
                    <a:pt x="26" y="15"/>
                    <a:pt x="15" y="26"/>
                    <a:pt x="5" y="3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98" name="Freeform 97">
              <a:extLst>
                <a:ext uri="{FF2B5EF4-FFF2-40B4-BE49-F238E27FC236}">
                  <a16:creationId xmlns:a16="http://schemas.microsoft.com/office/drawing/2014/main" id="{3BF43B5D-A630-497A-89E1-1BB5CD276F9C}"/>
                </a:ext>
              </a:extLst>
            </p:cNvPr>
            <p:cNvSpPr>
              <a:spLocks/>
            </p:cNvSpPr>
            <p:nvPr/>
          </p:nvSpPr>
          <p:spPr bwMode="auto">
            <a:xfrm>
              <a:off x="1968573" y="4361600"/>
              <a:ext cx="450910" cy="473110"/>
            </a:xfrm>
            <a:custGeom>
              <a:avLst/>
              <a:gdLst>
                <a:gd name="T0" fmla="*/ 40 w 57"/>
                <a:gd name="T1" fmla="*/ 60 h 60"/>
                <a:gd name="T2" fmla="*/ 0 w 57"/>
                <a:gd name="T3" fmla="*/ 47 h 60"/>
                <a:gd name="T4" fmla="*/ 24 w 57"/>
                <a:gd name="T5" fmla="*/ 0 h 60"/>
                <a:gd name="T6" fmla="*/ 57 w 57"/>
                <a:gd name="T7" fmla="*/ 25 h 60"/>
                <a:gd name="T8" fmla="*/ 40 w 57"/>
                <a:gd name="T9" fmla="*/ 60 h 60"/>
              </a:gdLst>
              <a:ahLst/>
              <a:cxnLst>
                <a:cxn ang="0">
                  <a:pos x="T0" y="T1"/>
                </a:cxn>
                <a:cxn ang="0">
                  <a:pos x="T2" y="T3"/>
                </a:cxn>
                <a:cxn ang="0">
                  <a:pos x="T4" y="T5"/>
                </a:cxn>
                <a:cxn ang="0">
                  <a:pos x="T6" y="T7"/>
                </a:cxn>
                <a:cxn ang="0">
                  <a:pos x="T8" y="T9"/>
                </a:cxn>
              </a:cxnLst>
              <a:rect l="0" t="0" r="r" b="b"/>
              <a:pathLst>
                <a:path w="57" h="60">
                  <a:moveTo>
                    <a:pt x="40" y="60"/>
                  </a:moveTo>
                  <a:cubicBezTo>
                    <a:pt x="0" y="47"/>
                    <a:pt x="0" y="47"/>
                    <a:pt x="0" y="47"/>
                  </a:cubicBezTo>
                  <a:cubicBezTo>
                    <a:pt x="5" y="30"/>
                    <a:pt x="13" y="14"/>
                    <a:pt x="24" y="0"/>
                  </a:cubicBezTo>
                  <a:cubicBezTo>
                    <a:pt x="57" y="25"/>
                    <a:pt x="57" y="25"/>
                    <a:pt x="57" y="25"/>
                  </a:cubicBezTo>
                  <a:cubicBezTo>
                    <a:pt x="50" y="35"/>
                    <a:pt x="44" y="47"/>
                    <a:pt x="40" y="60"/>
                  </a:cubicBezTo>
                  <a:close/>
                </a:path>
              </a:pathLst>
            </a:custGeom>
            <a:solidFill>
              <a:schemeClr val="accent2">
                <a:lumMod val="20000"/>
                <a:lumOff val="80000"/>
              </a:schemeClr>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447" name="Freeform 98">
              <a:extLst>
                <a:ext uri="{FF2B5EF4-FFF2-40B4-BE49-F238E27FC236}">
                  <a16:creationId xmlns:a16="http://schemas.microsoft.com/office/drawing/2014/main" id="{A48CA717-D173-4C59-B566-5C21E87E8C55}"/>
                </a:ext>
              </a:extLst>
            </p:cNvPr>
            <p:cNvSpPr>
              <a:spLocks noEditPoints="1"/>
            </p:cNvSpPr>
            <p:nvPr/>
          </p:nvSpPr>
          <p:spPr bwMode="auto">
            <a:xfrm>
              <a:off x="1955721" y="4344231"/>
              <a:ext cx="486851" cy="506859"/>
            </a:xfrm>
            <a:custGeom>
              <a:avLst/>
              <a:gdLst>
                <a:gd name="T0" fmla="*/ 2147483646 w 62"/>
                <a:gd name="T1" fmla="*/ 2147483646 h 64"/>
                <a:gd name="T2" fmla="*/ 0 w 62"/>
                <a:gd name="T3" fmla="*/ 2147483646 h 64"/>
                <a:gd name="T4" fmla="*/ 0 w 62"/>
                <a:gd name="T5" fmla="*/ 2147483646 h 64"/>
                <a:gd name="T6" fmla="*/ 1479854286 w 62"/>
                <a:gd name="T7" fmla="*/ 62723801 h 64"/>
                <a:gd name="T8" fmla="*/ 1541519462 w 62"/>
                <a:gd name="T9" fmla="*/ 0 h 64"/>
                <a:gd name="T10" fmla="*/ 2147483646 w 62"/>
                <a:gd name="T11" fmla="*/ 1630747555 h 64"/>
                <a:gd name="T12" fmla="*/ 2147483646 w 62"/>
                <a:gd name="T13" fmla="*/ 1756195158 h 64"/>
                <a:gd name="T14" fmla="*/ 2147483646 w 62"/>
                <a:gd name="T15" fmla="*/ 2147483646 h 64"/>
                <a:gd name="T16" fmla="*/ 2147483646 w 62"/>
                <a:gd name="T17" fmla="*/ 2147483646 h 64"/>
                <a:gd name="T18" fmla="*/ 246644999 w 62"/>
                <a:gd name="T19" fmla="*/ 2147483646 h 64"/>
                <a:gd name="T20" fmla="*/ 2147483646 w 62"/>
                <a:gd name="T21" fmla="*/ 2147483646 h 64"/>
                <a:gd name="T22" fmla="*/ 2147483646 w 62"/>
                <a:gd name="T23" fmla="*/ 1693471357 h 64"/>
                <a:gd name="T24" fmla="*/ 1603176786 w 62"/>
                <a:gd name="T25" fmla="*/ 313603167 h 64"/>
                <a:gd name="T26" fmla="*/ 246644999 w 62"/>
                <a:gd name="T27" fmla="*/ 2147483646 h 6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2" h="64">
                  <a:moveTo>
                    <a:pt x="43" y="64"/>
                  </a:moveTo>
                  <a:cubicBezTo>
                    <a:pt x="0" y="50"/>
                    <a:pt x="0" y="50"/>
                    <a:pt x="0" y="50"/>
                  </a:cubicBezTo>
                  <a:cubicBezTo>
                    <a:pt x="0" y="48"/>
                    <a:pt x="0" y="48"/>
                    <a:pt x="0" y="48"/>
                  </a:cubicBezTo>
                  <a:cubicBezTo>
                    <a:pt x="6" y="31"/>
                    <a:pt x="14" y="16"/>
                    <a:pt x="24" y="1"/>
                  </a:cubicBezTo>
                  <a:cubicBezTo>
                    <a:pt x="25" y="0"/>
                    <a:pt x="25" y="0"/>
                    <a:pt x="25" y="0"/>
                  </a:cubicBezTo>
                  <a:cubicBezTo>
                    <a:pt x="62" y="26"/>
                    <a:pt x="62" y="26"/>
                    <a:pt x="62" y="26"/>
                  </a:cubicBezTo>
                  <a:cubicBezTo>
                    <a:pt x="61" y="28"/>
                    <a:pt x="61" y="28"/>
                    <a:pt x="61" y="28"/>
                  </a:cubicBezTo>
                  <a:cubicBezTo>
                    <a:pt x="53" y="38"/>
                    <a:pt x="47" y="50"/>
                    <a:pt x="43" y="62"/>
                  </a:cubicBezTo>
                  <a:lnTo>
                    <a:pt x="43" y="64"/>
                  </a:lnTo>
                  <a:close/>
                  <a:moveTo>
                    <a:pt x="4" y="48"/>
                  </a:moveTo>
                  <a:cubicBezTo>
                    <a:pt x="41" y="59"/>
                    <a:pt x="41" y="59"/>
                    <a:pt x="41" y="59"/>
                  </a:cubicBezTo>
                  <a:cubicBezTo>
                    <a:pt x="44" y="48"/>
                    <a:pt x="50" y="37"/>
                    <a:pt x="57" y="27"/>
                  </a:cubicBezTo>
                  <a:cubicBezTo>
                    <a:pt x="26" y="5"/>
                    <a:pt x="26" y="5"/>
                    <a:pt x="26" y="5"/>
                  </a:cubicBezTo>
                  <a:cubicBezTo>
                    <a:pt x="17" y="18"/>
                    <a:pt x="9" y="32"/>
                    <a:pt x="4" y="4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0" name="Freeform 99">
              <a:extLst>
                <a:ext uri="{FF2B5EF4-FFF2-40B4-BE49-F238E27FC236}">
                  <a16:creationId xmlns:a16="http://schemas.microsoft.com/office/drawing/2014/main" id="{8E3BEC45-6955-4CEF-BD06-0C2D1883B753}"/>
                </a:ext>
              </a:extLst>
            </p:cNvPr>
            <p:cNvSpPr>
              <a:spLocks/>
            </p:cNvSpPr>
            <p:nvPr/>
          </p:nvSpPr>
          <p:spPr bwMode="auto">
            <a:xfrm>
              <a:off x="1905065" y="4731515"/>
              <a:ext cx="381051" cy="403255"/>
            </a:xfrm>
            <a:custGeom>
              <a:avLst/>
              <a:gdLst>
                <a:gd name="T0" fmla="*/ 42 w 48"/>
                <a:gd name="T1" fmla="*/ 51 h 51"/>
                <a:gd name="T2" fmla="*/ 0 w 48"/>
                <a:gd name="T3" fmla="*/ 51 h 51"/>
                <a:gd name="T4" fmla="*/ 8 w 48"/>
                <a:gd name="T5" fmla="*/ 0 h 51"/>
                <a:gd name="T6" fmla="*/ 48 w 48"/>
                <a:gd name="T7" fmla="*/ 13 h 51"/>
                <a:gd name="T8" fmla="*/ 42 w 48"/>
                <a:gd name="T9" fmla="*/ 51 h 51"/>
              </a:gdLst>
              <a:ahLst/>
              <a:cxnLst>
                <a:cxn ang="0">
                  <a:pos x="T0" y="T1"/>
                </a:cxn>
                <a:cxn ang="0">
                  <a:pos x="T2" y="T3"/>
                </a:cxn>
                <a:cxn ang="0">
                  <a:pos x="T4" y="T5"/>
                </a:cxn>
                <a:cxn ang="0">
                  <a:pos x="T6" y="T7"/>
                </a:cxn>
                <a:cxn ang="0">
                  <a:pos x="T8" y="T9"/>
                </a:cxn>
              </a:cxnLst>
              <a:rect l="0" t="0" r="r" b="b"/>
              <a:pathLst>
                <a:path w="48" h="51">
                  <a:moveTo>
                    <a:pt x="42" y="51"/>
                  </a:moveTo>
                  <a:cubicBezTo>
                    <a:pt x="0" y="51"/>
                    <a:pt x="0" y="51"/>
                    <a:pt x="0" y="51"/>
                  </a:cubicBezTo>
                  <a:cubicBezTo>
                    <a:pt x="0" y="34"/>
                    <a:pt x="3" y="16"/>
                    <a:pt x="8" y="0"/>
                  </a:cubicBezTo>
                  <a:cubicBezTo>
                    <a:pt x="48" y="13"/>
                    <a:pt x="48" y="13"/>
                    <a:pt x="48" y="13"/>
                  </a:cubicBezTo>
                  <a:cubicBezTo>
                    <a:pt x="44" y="26"/>
                    <a:pt x="42" y="39"/>
                    <a:pt x="42" y="51"/>
                  </a:cubicBezTo>
                  <a:close/>
                </a:path>
              </a:pathLst>
            </a:custGeom>
            <a:solidFill>
              <a:schemeClr val="accent2">
                <a:lumMod val="20000"/>
                <a:lumOff val="80000"/>
              </a:schemeClr>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449" name="Freeform 100">
              <a:extLst>
                <a:ext uri="{FF2B5EF4-FFF2-40B4-BE49-F238E27FC236}">
                  <a16:creationId xmlns:a16="http://schemas.microsoft.com/office/drawing/2014/main" id="{B5E125E5-90FF-4B97-9249-986926E64737}"/>
                </a:ext>
              </a:extLst>
            </p:cNvPr>
            <p:cNvSpPr>
              <a:spLocks noEditPoints="1"/>
            </p:cNvSpPr>
            <p:nvPr/>
          </p:nvSpPr>
          <p:spPr bwMode="auto">
            <a:xfrm>
              <a:off x="1892363" y="4707701"/>
              <a:ext cx="410156" cy="443503"/>
            </a:xfrm>
            <a:custGeom>
              <a:avLst/>
              <a:gdLst>
                <a:gd name="T0" fmla="*/ 2147483646 w 52"/>
                <a:gd name="T1" fmla="*/ 2147483646 h 56"/>
                <a:gd name="T2" fmla="*/ 0 w 52"/>
                <a:gd name="T3" fmla="*/ 2147483646 h 56"/>
                <a:gd name="T4" fmla="*/ 0 w 52"/>
                <a:gd name="T5" fmla="*/ 2147483646 h 56"/>
                <a:gd name="T6" fmla="*/ 497716418 w 52"/>
                <a:gd name="T7" fmla="*/ 125440072 h 56"/>
                <a:gd name="T8" fmla="*/ 559933929 w 52"/>
                <a:gd name="T9" fmla="*/ 0 h 56"/>
                <a:gd name="T10" fmla="*/ 2147483646 w 52"/>
                <a:gd name="T11" fmla="*/ 940820337 h 56"/>
                <a:gd name="T12" fmla="*/ 2147483646 w 52"/>
                <a:gd name="T13" fmla="*/ 1003544333 h 56"/>
                <a:gd name="T14" fmla="*/ 2147483646 w 52"/>
                <a:gd name="T15" fmla="*/ 2147483646 h 56"/>
                <a:gd name="T16" fmla="*/ 2147483646 w 52"/>
                <a:gd name="T17" fmla="*/ 2147483646 h 56"/>
                <a:gd name="T18" fmla="*/ 248854265 w 52"/>
                <a:gd name="T19" fmla="*/ 2147483646 h 56"/>
                <a:gd name="T20" fmla="*/ 2147483646 w 52"/>
                <a:gd name="T21" fmla="*/ 2147483646 h 56"/>
                <a:gd name="T22" fmla="*/ 2147483646 w 52"/>
                <a:gd name="T23" fmla="*/ 1066268329 h 56"/>
                <a:gd name="T24" fmla="*/ 684361061 w 52"/>
                <a:gd name="T25" fmla="*/ 313604139 h 56"/>
                <a:gd name="T26" fmla="*/ 248854265 w 52"/>
                <a:gd name="T27" fmla="*/ 2147483646 h 5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52" h="56">
                  <a:moveTo>
                    <a:pt x="45" y="56"/>
                  </a:moveTo>
                  <a:cubicBezTo>
                    <a:pt x="0" y="56"/>
                    <a:pt x="0" y="56"/>
                    <a:pt x="0" y="56"/>
                  </a:cubicBezTo>
                  <a:cubicBezTo>
                    <a:pt x="0" y="54"/>
                    <a:pt x="0" y="54"/>
                    <a:pt x="0" y="54"/>
                  </a:cubicBezTo>
                  <a:cubicBezTo>
                    <a:pt x="0" y="37"/>
                    <a:pt x="3" y="19"/>
                    <a:pt x="8" y="2"/>
                  </a:cubicBezTo>
                  <a:cubicBezTo>
                    <a:pt x="9" y="0"/>
                    <a:pt x="9" y="0"/>
                    <a:pt x="9" y="0"/>
                  </a:cubicBezTo>
                  <a:cubicBezTo>
                    <a:pt x="52" y="15"/>
                    <a:pt x="52" y="15"/>
                    <a:pt x="52" y="15"/>
                  </a:cubicBezTo>
                  <a:cubicBezTo>
                    <a:pt x="51" y="16"/>
                    <a:pt x="51" y="16"/>
                    <a:pt x="51" y="16"/>
                  </a:cubicBezTo>
                  <a:cubicBezTo>
                    <a:pt x="47" y="29"/>
                    <a:pt x="45" y="41"/>
                    <a:pt x="45" y="54"/>
                  </a:cubicBezTo>
                  <a:lnTo>
                    <a:pt x="45" y="56"/>
                  </a:lnTo>
                  <a:close/>
                  <a:moveTo>
                    <a:pt x="4" y="53"/>
                  </a:moveTo>
                  <a:cubicBezTo>
                    <a:pt x="42" y="53"/>
                    <a:pt x="42" y="53"/>
                    <a:pt x="42" y="53"/>
                  </a:cubicBezTo>
                  <a:cubicBezTo>
                    <a:pt x="42" y="40"/>
                    <a:pt x="44" y="29"/>
                    <a:pt x="47" y="17"/>
                  </a:cubicBezTo>
                  <a:cubicBezTo>
                    <a:pt x="11" y="5"/>
                    <a:pt x="11" y="5"/>
                    <a:pt x="11" y="5"/>
                  </a:cubicBezTo>
                  <a:cubicBezTo>
                    <a:pt x="6" y="21"/>
                    <a:pt x="4" y="36"/>
                    <a:pt x="4" y="5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2" name="Freeform 101">
              <a:extLst>
                <a:ext uri="{FF2B5EF4-FFF2-40B4-BE49-F238E27FC236}">
                  <a16:creationId xmlns:a16="http://schemas.microsoft.com/office/drawing/2014/main" id="{FA23CBE4-5CB5-414C-BFC0-38427423A78C}"/>
                </a:ext>
              </a:extLst>
            </p:cNvPr>
            <p:cNvSpPr>
              <a:spLocks/>
            </p:cNvSpPr>
            <p:nvPr/>
          </p:nvSpPr>
          <p:spPr bwMode="auto">
            <a:xfrm>
              <a:off x="1905065" y="5134770"/>
              <a:ext cx="381051" cy="409606"/>
            </a:xfrm>
            <a:custGeom>
              <a:avLst/>
              <a:gdLst>
                <a:gd name="T0" fmla="*/ 48 w 48"/>
                <a:gd name="T1" fmla="*/ 39 h 52"/>
                <a:gd name="T2" fmla="*/ 8 w 48"/>
                <a:gd name="T3" fmla="*/ 52 h 52"/>
                <a:gd name="T4" fmla="*/ 0 w 48"/>
                <a:gd name="T5" fmla="*/ 0 h 52"/>
                <a:gd name="T6" fmla="*/ 42 w 48"/>
                <a:gd name="T7" fmla="*/ 0 h 52"/>
                <a:gd name="T8" fmla="*/ 48 w 48"/>
                <a:gd name="T9" fmla="*/ 39 h 52"/>
              </a:gdLst>
              <a:ahLst/>
              <a:cxnLst>
                <a:cxn ang="0">
                  <a:pos x="T0" y="T1"/>
                </a:cxn>
                <a:cxn ang="0">
                  <a:pos x="T2" y="T3"/>
                </a:cxn>
                <a:cxn ang="0">
                  <a:pos x="T4" y="T5"/>
                </a:cxn>
                <a:cxn ang="0">
                  <a:pos x="T6" y="T7"/>
                </a:cxn>
                <a:cxn ang="0">
                  <a:pos x="T8" y="T9"/>
                </a:cxn>
              </a:cxnLst>
              <a:rect l="0" t="0" r="r" b="b"/>
              <a:pathLst>
                <a:path w="48" h="52">
                  <a:moveTo>
                    <a:pt x="48" y="39"/>
                  </a:moveTo>
                  <a:cubicBezTo>
                    <a:pt x="8" y="52"/>
                    <a:pt x="8" y="52"/>
                    <a:pt x="8" y="52"/>
                  </a:cubicBezTo>
                  <a:cubicBezTo>
                    <a:pt x="3" y="35"/>
                    <a:pt x="0" y="18"/>
                    <a:pt x="0" y="0"/>
                  </a:cubicBezTo>
                  <a:cubicBezTo>
                    <a:pt x="42" y="0"/>
                    <a:pt x="42" y="0"/>
                    <a:pt x="42" y="0"/>
                  </a:cubicBezTo>
                  <a:cubicBezTo>
                    <a:pt x="42" y="14"/>
                    <a:pt x="44" y="27"/>
                    <a:pt x="48" y="39"/>
                  </a:cubicBezTo>
                  <a:close/>
                </a:path>
              </a:pathLst>
            </a:custGeom>
            <a:solidFill>
              <a:schemeClr val="accent2">
                <a:lumMod val="20000"/>
                <a:lumOff val="80000"/>
              </a:schemeClr>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451" name="Freeform 102">
              <a:extLst>
                <a:ext uri="{FF2B5EF4-FFF2-40B4-BE49-F238E27FC236}">
                  <a16:creationId xmlns:a16="http://schemas.microsoft.com/office/drawing/2014/main" id="{378430FD-5BF2-482E-A144-F68A44B06906}"/>
                </a:ext>
              </a:extLst>
            </p:cNvPr>
            <p:cNvSpPr>
              <a:spLocks noEditPoints="1"/>
            </p:cNvSpPr>
            <p:nvPr/>
          </p:nvSpPr>
          <p:spPr bwMode="auto">
            <a:xfrm>
              <a:off x="1892363" y="5127859"/>
              <a:ext cx="410156" cy="433498"/>
            </a:xfrm>
            <a:custGeom>
              <a:avLst/>
              <a:gdLst>
                <a:gd name="T0" fmla="*/ 559933929 w 52"/>
                <a:gd name="T1" fmla="*/ 2147483646 h 55"/>
                <a:gd name="T2" fmla="*/ 497716418 w 52"/>
                <a:gd name="T3" fmla="*/ 2147483646 h 55"/>
                <a:gd name="T4" fmla="*/ 0 w 52"/>
                <a:gd name="T5" fmla="*/ 62124204 h 55"/>
                <a:gd name="T6" fmla="*/ 0 w 52"/>
                <a:gd name="T7" fmla="*/ 0 h 55"/>
                <a:gd name="T8" fmla="*/ 2147483646 w 52"/>
                <a:gd name="T9" fmla="*/ 0 h 55"/>
                <a:gd name="T10" fmla="*/ 2147483646 w 52"/>
                <a:gd name="T11" fmla="*/ 62124204 h 55"/>
                <a:gd name="T12" fmla="*/ 2147483646 w 52"/>
                <a:gd name="T13" fmla="*/ 2147483646 h 55"/>
                <a:gd name="T14" fmla="*/ 2147483646 w 52"/>
                <a:gd name="T15" fmla="*/ 2147483646 h 55"/>
                <a:gd name="T16" fmla="*/ 559933929 w 52"/>
                <a:gd name="T17" fmla="*/ 2147483646 h 55"/>
                <a:gd name="T18" fmla="*/ 248854265 w 52"/>
                <a:gd name="T19" fmla="*/ 186364731 h 55"/>
                <a:gd name="T20" fmla="*/ 684361061 w 52"/>
                <a:gd name="T21" fmla="*/ 2147483646 h 55"/>
                <a:gd name="T22" fmla="*/ 2147483646 w 52"/>
                <a:gd name="T23" fmla="*/ 2147483646 h 55"/>
                <a:gd name="T24" fmla="*/ 2147483646 w 52"/>
                <a:gd name="T25" fmla="*/ 186364731 h 55"/>
                <a:gd name="T26" fmla="*/ 248854265 w 52"/>
                <a:gd name="T27" fmla="*/ 186364731 h 5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52" h="55">
                  <a:moveTo>
                    <a:pt x="9" y="55"/>
                  </a:moveTo>
                  <a:cubicBezTo>
                    <a:pt x="8" y="54"/>
                    <a:pt x="8" y="54"/>
                    <a:pt x="8" y="54"/>
                  </a:cubicBezTo>
                  <a:cubicBezTo>
                    <a:pt x="3" y="37"/>
                    <a:pt x="0" y="19"/>
                    <a:pt x="0" y="1"/>
                  </a:cubicBezTo>
                  <a:cubicBezTo>
                    <a:pt x="0" y="0"/>
                    <a:pt x="0" y="0"/>
                    <a:pt x="0" y="0"/>
                  </a:cubicBezTo>
                  <a:cubicBezTo>
                    <a:pt x="45" y="0"/>
                    <a:pt x="45" y="0"/>
                    <a:pt x="45" y="0"/>
                  </a:cubicBezTo>
                  <a:cubicBezTo>
                    <a:pt x="45" y="1"/>
                    <a:pt x="45" y="1"/>
                    <a:pt x="45" y="1"/>
                  </a:cubicBezTo>
                  <a:cubicBezTo>
                    <a:pt x="45" y="14"/>
                    <a:pt x="47" y="27"/>
                    <a:pt x="51" y="39"/>
                  </a:cubicBezTo>
                  <a:cubicBezTo>
                    <a:pt x="52" y="41"/>
                    <a:pt x="52" y="41"/>
                    <a:pt x="52" y="41"/>
                  </a:cubicBezTo>
                  <a:lnTo>
                    <a:pt x="9" y="55"/>
                  </a:lnTo>
                  <a:close/>
                  <a:moveTo>
                    <a:pt x="4" y="3"/>
                  </a:moveTo>
                  <a:cubicBezTo>
                    <a:pt x="4" y="19"/>
                    <a:pt x="6" y="35"/>
                    <a:pt x="11" y="51"/>
                  </a:cubicBezTo>
                  <a:cubicBezTo>
                    <a:pt x="47" y="39"/>
                    <a:pt x="47" y="39"/>
                    <a:pt x="47" y="39"/>
                  </a:cubicBezTo>
                  <a:cubicBezTo>
                    <a:pt x="44" y="27"/>
                    <a:pt x="42" y="15"/>
                    <a:pt x="42" y="3"/>
                  </a:cubicBezTo>
                  <a:lnTo>
                    <a:pt x="4" y="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4" name="Freeform 103">
              <a:extLst>
                <a:ext uri="{FF2B5EF4-FFF2-40B4-BE49-F238E27FC236}">
                  <a16:creationId xmlns:a16="http://schemas.microsoft.com/office/drawing/2014/main" id="{C494B570-3AB5-40BC-847A-8176BBD6BCB5}"/>
                </a:ext>
              </a:extLst>
            </p:cNvPr>
            <p:cNvSpPr>
              <a:spLocks/>
            </p:cNvSpPr>
            <p:nvPr/>
          </p:nvSpPr>
          <p:spPr bwMode="auto">
            <a:xfrm>
              <a:off x="1968573" y="5441180"/>
              <a:ext cx="450910" cy="466760"/>
            </a:xfrm>
            <a:custGeom>
              <a:avLst/>
              <a:gdLst>
                <a:gd name="T0" fmla="*/ 57 w 57"/>
                <a:gd name="T1" fmla="*/ 35 h 59"/>
                <a:gd name="T2" fmla="*/ 24 w 57"/>
                <a:gd name="T3" fmla="*/ 59 h 59"/>
                <a:gd name="T4" fmla="*/ 0 w 57"/>
                <a:gd name="T5" fmla="*/ 13 h 59"/>
                <a:gd name="T6" fmla="*/ 40 w 57"/>
                <a:gd name="T7" fmla="*/ 0 h 59"/>
                <a:gd name="T8" fmla="*/ 57 w 57"/>
                <a:gd name="T9" fmla="*/ 35 h 59"/>
              </a:gdLst>
              <a:ahLst/>
              <a:cxnLst>
                <a:cxn ang="0">
                  <a:pos x="T0" y="T1"/>
                </a:cxn>
                <a:cxn ang="0">
                  <a:pos x="T2" y="T3"/>
                </a:cxn>
                <a:cxn ang="0">
                  <a:pos x="T4" y="T5"/>
                </a:cxn>
                <a:cxn ang="0">
                  <a:pos x="T6" y="T7"/>
                </a:cxn>
                <a:cxn ang="0">
                  <a:pos x="T8" y="T9"/>
                </a:cxn>
              </a:cxnLst>
              <a:rect l="0" t="0" r="r" b="b"/>
              <a:pathLst>
                <a:path w="57" h="59">
                  <a:moveTo>
                    <a:pt x="57" y="35"/>
                  </a:moveTo>
                  <a:cubicBezTo>
                    <a:pt x="24" y="59"/>
                    <a:pt x="24" y="59"/>
                    <a:pt x="24" y="59"/>
                  </a:cubicBezTo>
                  <a:cubicBezTo>
                    <a:pt x="13" y="45"/>
                    <a:pt x="5" y="30"/>
                    <a:pt x="0" y="13"/>
                  </a:cubicBezTo>
                  <a:cubicBezTo>
                    <a:pt x="40" y="0"/>
                    <a:pt x="40" y="0"/>
                    <a:pt x="40" y="0"/>
                  </a:cubicBezTo>
                  <a:cubicBezTo>
                    <a:pt x="44" y="13"/>
                    <a:pt x="50" y="24"/>
                    <a:pt x="57" y="35"/>
                  </a:cubicBezTo>
                  <a:close/>
                </a:path>
              </a:pathLst>
            </a:custGeom>
            <a:solidFill>
              <a:schemeClr val="accent2">
                <a:lumMod val="20000"/>
                <a:lumOff val="80000"/>
              </a:schemeClr>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453" name="Freeform 104">
              <a:extLst>
                <a:ext uri="{FF2B5EF4-FFF2-40B4-BE49-F238E27FC236}">
                  <a16:creationId xmlns:a16="http://schemas.microsoft.com/office/drawing/2014/main" id="{A8AF3F5B-CDB8-42B1-975A-DEDBE5B2C877}"/>
                </a:ext>
              </a:extLst>
            </p:cNvPr>
            <p:cNvSpPr>
              <a:spLocks noEditPoints="1"/>
            </p:cNvSpPr>
            <p:nvPr/>
          </p:nvSpPr>
          <p:spPr bwMode="auto">
            <a:xfrm>
              <a:off x="1955721" y="5427974"/>
              <a:ext cx="486851" cy="503524"/>
            </a:xfrm>
            <a:custGeom>
              <a:avLst/>
              <a:gdLst>
                <a:gd name="T0" fmla="*/ 1541519462 w 62"/>
                <a:gd name="T1" fmla="*/ 2147483646 h 64"/>
                <a:gd name="T2" fmla="*/ 1479854286 w 62"/>
                <a:gd name="T3" fmla="*/ 2147483646 h 64"/>
                <a:gd name="T4" fmla="*/ 0 w 62"/>
                <a:gd name="T5" fmla="*/ 990376635 h 64"/>
                <a:gd name="T6" fmla="*/ 0 w 62"/>
                <a:gd name="T7" fmla="*/ 866580539 h 64"/>
                <a:gd name="T8" fmla="*/ 2147483646 w 62"/>
                <a:gd name="T9" fmla="*/ 0 h 64"/>
                <a:gd name="T10" fmla="*/ 2147483646 w 62"/>
                <a:gd name="T11" fmla="*/ 61901982 h 64"/>
                <a:gd name="T12" fmla="*/ 2147483646 w 62"/>
                <a:gd name="T13" fmla="*/ 2147483646 h 64"/>
                <a:gd name="T14" fmla="*/ 2147483646 w 62"/>
                <a:gd name="T15" fmla="*/ 2147483646 h 64"/>
                <a:gd name="T16" fmla="*/ 1541519462 w 62"/>
                <a:gd name="T17" fmla="*/ 2147483646 h 64"/>
                <a:gd name="T18" fmla="*/ 246644999 w 62"/>
                <a:gd name="T19" fmla="*/ 990376635 h 64"/>
                <a:gd name="T20" fmla="*/ 1603176786 w 62"/>
                <a:gd name="T21" fmla="*/ 2147483646 h 64"/>
                <a:gd name="T22" fmla="*/ 2147483646 w 62"/>
                <a:gd name="T23" fmla="*/ 2147483646 h 64"/>
                <a:gd name="T24" fmla="*/ 2147483646 w 62"/>
                <a:gd name="T25" fmla="*/ 247592192 h 64"/>
                <a:gd name="T26" fmla="*/ 246644999 w 62"/>
                <a:gd name="T27" fmla="*/ 990376635 h 6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2" h="64">
                  <a:moveTo>
                    <a:pt x="25" y="64"/>
                  </a:moveTo>
                  <a:cubicBezTo>
                    <a:pt x="24" y="63"/>
                    <a:pt x="24" y="63"/>
                    <a:pt x="24" y="63"/>
                  </a:cubicBezTo>
                  <a:cubicBezTo>
                    <a:pt x="14" y="48"/>
                    <a:pt x="6" y="32"/>
                    <a:pt x="0" y="16"/>
                  </a:cubicBezTo>
                  <a:cubicBezTo>
                    <a:pt x="0" y="14"/>
                    <a:pt x="0" y="14"/>
                    <a:pt x="0" y="14"/>
                  </a:cubicBezTo>
                  <a:cubicBezTo>
                    <a:pt x="43" y="0"/>
                    <a:pt x="43" y="0"/>
                    <a:pt x="43" y="0"/>
                  </a:cubicBezTo>
                  <a:cubicBezTo>
                    <a:pt x="43" y="1"/>
                    <a:pt x="43" y="1"/>
                    <a:pt x="43" y="1"/>
                  </a:cubicBezTo>
                  <a:cubicBezTo>
                    <a:pt x="47" y="14"/>
                    <a:pt x="53" y="25"/>
                    <a:pt x="61" y="36"/>
                  </a:cubicBezTo>
                  <a:cubicBezTo>
                    <a:pt x="62" y="37"/>
                    <a:pt x="62" y="37"/>
                    <a:pt x="62" y="37"/>
                  </a:cubicBezTo>
                  <a:lnTo>
                    <a:pt x="25" y="64"/>
                  </a:lnTo>
                  <a:close/>
                  <a:moveTo>
                    <a:pt x="4" y="16"/>
                  </a:moveTo>
                  <a:cubicBezTo>
                    <a:pt x="9" y="31"/>
                    <a:pt x="17" y="46"/>
                    <a:pt x="26" y="59"/>
                  </a:cubicBezTo>
                  <a:cubicBezTo>
                    <a:pt x="57" y="37"/>
                    <a:pt x="57" y="37"/>
                    <a:pt x="57" y="37"/>
                  </a:cubicBezTo>
                  <a:cubicBezTo>
                    <a:pt x="50" y="27"/>
                    <a:pt x="44" y="16"/>
                    <a:pt x="40" y="4"/>
                  </a:cubicBezTo>
                  <a:lnTo>
                    <a:pt x="4" y="1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06" name="Freeform 105">
              <a:extLst>
                <a:ext uri="{FF2B5EF4-FFF2-40B4-BE49-F238E27FC236}">
                  <a16:creationId xmlns:a16="http://schemas.microsoft.com/office/drawing/2014/main" id="{752542AF-0CDC-4483-AF3F-2C1ED4C58CF2}"/>
                </a:ext>
              </a:extLst>
            </p:cNvPr>
            <p:cNvSpPr>
              <a:spLocks/>
            </p:cNvSpPr>
            <p:nvPr/>
          </p:nvSpPr>
          <p:spPr bwMode="auto">
            <a:xfrm>
              <a:off x="2159099" y="5717426"/>
              <a:ext cx="484253" cy="484223"/>
            </a:xfrm>
            <a:custGeom>
              <a:avLst/>
              <a:gdLst>
                <a:gd name="T0" fmla="*/ 61 w 61"/>
                <a:gd name="T1" fmla="*/ 28 h 61"/>
                <a:gd name="T2" fmla="*/ 37 w 61"/>
                <a:gd name="T3" fmla="*/ 61 h 61"/>
                <a:gd name="T4" fmla="*/ 0 w 61"/>
                <a:gd name="T5" fmla="*/ 24 h 61"/>
                <a:gd name="T6" fmla="*/ 33 w 61"/>
                <a:gd name="T7" fmla="*/ 0 h 61"/>
                <a:gd name="T8" fmla="*/ 61 w 61"/>
                <a:gd name="T9" fmla="*/ 28 h 61"/>
              </a:gdLst>
              <a:ahLst/>
              <a:cxnLst>
                <a:cxn ang="0">
                  <a:pos x="T0" y="T1"/>
                </a:cxn>
                <a:cxn ang="0">
                  <a:pos x="T2" y="T3"/>
                </a:cxn>
                <a:cxn ang="0">
                  <a:pos x="T4" y="T5"/>
                </a:cxn>
                <a:cxn ang="0">
                  <a:pos x="T6" y="T7"/>
                </a:cxn>
                <a:cxn ang="0">
                  <a:pos x="T8" y="T9"/>
                </a:cxn>
              </a:cxnLst>
              <a:rect l="0" t="0" r="r" b="b"/>
              <a:pathLst>
                <a:path w="61" h="61">
                  <a:moveTo>
                    <a:pt x="61" y="28"/>
                  </a:moveTo>
                  <a:cubicBezTo>
                    <a:pt x="37" y="61"/>
                    <a:pt x="37" y="61"/>
                    <a:pt x="37" y="61"/>
                  </a:cubicBezTo>
                  <a:cubicBezTo>
                    <a:pt x="22" y="51"/>
                    <a:pt x="10" y="39"/>
                    <a:pt x="0" y="24"/>
                  </a:cubicBezTo>
                  <a:cubicBezTo>
                    <a:pt x="33" y="0"/>
                    <a:pt x="33" y="0"/>
                    <a:pt x="33" y="0"/>
                  </a:cubicBezTo>
                  <a:cubicBezTo>
                    <a:pt x="41" y="11"/>
                    <a:pt x="50" y="20"/>
                    <a:pt x="61" y="28"/>
                  </a:cubicBezTo>
                  <a:close/>
                </a:path>
              </a:pathLst>
            </a:custGeom>
            <a:solidFill>
              <a:schemeClr val="accent2">
                <a:lumMod val="20000"/>
                <a:lumOff val="80000"/>
              </a:schemeClr>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455" name="Freeform 106">
              <a:extLst>
                <a:ext uri="{FF2B5EF4-FFF2-40B4-BE49-F238E27FC236}">
                  <a16:creationId xmlns:a16="http://schemas.microsoft.com/office/drawing/2014/main" id="{35058636-D5E3-4849-B38B-406C38D3FD7C}"/>
                </a:ext>
              </a:extLst>
            </p:cNvPr>
            <p:cNvSpPr>
              <a:spLocks noEditPoints="1"/>
            </p:cNvSpPr>
            <p:nvPr/>
          </p:nvSpPr>
          <p:spPr bwMode="auto">
            <a:xfrm>
              <a:off x="2135790" y="5694741"/>
              <a:ext cx="530201" cy="530202"/>
            </a:xfrm>
            <a:custGeom>
              <a:avLst/>
              <a:gdLst>
                <a:gd name="T0" fmla="*/ 2147483646 w 67"/>
                <a:gd name="T1" fmla="*/ 2147483646 h 67"/>
                <a:gd name="T2" fmla="*/ 2147483646 w 67"/>
                <a:gd name="T3" fmla="*/ 2147483646 h 67"/>
                <a:gd name="T4" fmla="*/ 62619112 w 67"/>
                <a:gd name="T5" fmla="*/ 1816060552 h 67"/>
                <a:gd name="T6" fmla="*/ 0 w 67"/>
                <a:gd name="T7" fmla="*/ 1690814178 h 67"/>
                <a:gd name="T8" fmla="*/ 2147483646 w 67"/>
                <a:gd name="T9" fmla="*/ 0 h 67"/>
                <a:gd name="T10" fmla="*/ 2147483646 w 67"/>
                <a:gd name="T11" fmla="*/ 125246374 h 67"/>
                <a:gd name="T12" fmla="*/ 2147483646 w 67"/>
                <a:gd name="T13" fmla="*/ 1816060552 h 67"/>
                <a:gd name="T14" fmla="*/ 2147483646 w 67"/>
                <a:gd name="T15" fmla="*/ 1878687696 h 67"/>
                <a:gd name="T16" fmla="*/ 2147483646 w 67"/>
                <a:gd name="T17" fmla="*/ 2147483646 h 67"/>
                <a:gd name="T18" fmla="*/ 313111388 w 67"/>
                <a:gd name="T19" fmla="*/ 1753441322 h 67"/>
                <a:gd name="T20" fmla="*/ 2147483646 w 67"/>
                <a:gd name="T21" fmla="*/ 2147483646 h 67"/>
                <a:gd name="T22" fmla="*/ 2147483646 w 67"/>
                <a:gd name="T23" fmla="*/ 1941306926 h 67"/>
                <a:gd name="T24" fmla="*/ 2147483646 w 67"/>
                <a:gd name="T25" fmla="*/ 375739122 h 67"/>
                <a:gd name="T26" fmla="*/ 313111388 w 67"/>
                <a:gd name="T27" fmla="*/ 1753441322 h 6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7" h="67">
                  <a:moveTo>
                    <a:pt x="40" y="67"/>
                  </a:moveTo>
                  <a:cubicBezTo>
                    <a:pt x="39" y="66"/>
                    <a:pt x="39" y="66"/>
                    <a:pt x="39" y="66"/>
                  </a:cubicBezTo>
                  <a:cubicBezTo>
                    <a:pt x="24" y="55"/>
                    <a:pt x="12" y="43"/>
                    <a:pt x="1" y="29"/>
                  </a:cubicBezTo>
                  <a:cubicBezTo>
                    <a:pt x="0" y="27"/>
                    <a:pt x="0" y="27"/>
                    <a:pt x="0" y="27"/>
                  </a:cubicBezTo>
                  <a:cubicBezTo>
                    <a:pt x="37" y="0"/>
                    <a:pt x="37" y="0"/>
                    <a:pt x="37" y="0"/>
                  </a:cubicBezTo>
                  <a:cubicBezTo>
                    <a:pt x="38" y="2"/>
                    <a:pt x="38" y="2"/>
                    <a:pt x="38" y="2"/>
                  </a:cubicBezTo>
                  <a:cubicBezTo>
                    <a:pt x="46" y="12"/>
                    <a:pt x="55" y="22"/>
                    <a:pt x="65" y="29"/>
                  </a:cubicBezTo>
                  <a:cubicBezTo>
                    <a:pt x="67" y="30"/>
                    <a:pt x="67" y="30"/>
                    <a:pt x="67" y="30"/>
                  </a:cubicBezTo>
                  <a:lnTo>
                    <a:pt x="40" y="67"/>
                  </a:lnTo>
                  <a:close/>
                  <a:moveTo>
                    <a:pt x="5" y="28"/>
                  </a:moveTo>
                  <a:cubicBezTo>
                    <a:pt x="15" y="41"/>
                    <a:pt x="26" y="52"/>
                    <a:pt x="39" y="62"/>
                  </a:cubicBezTo>
                  <a:cubicBezTo>
                    <a:pt x="62" y="31"/>
                    <a:pt x="62" y="31"/>
                    <a:pt x="62" y="31"/>
                  </a:cubicBezTo>
                  <a:cubicBezTo>
                    <a:pt x="52" y="24"/>
                    <a:pt x="43" y="15"/>
                    <a:pt x="36" y="6"/>
                  </a:cubicBezTo>
                  <a:lnTo>
                    <a:pt x="5" y="2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56" name="Freeform 107">
              <a:extLst>
                <a:ext uri="{FF2B5EF4-FFF2-40B4-BE49-F238E27FC236}">
                  <a16:creationId xmlns:a16="http://schemas.microsoft.com/office/drawing/2014/main" id="{6856542B-3865-460C-A814-9A0BC6C3D5D9}"/>
                </a:ext>
              </a:extLst>
            </p:cNvPr>
            <p:cNvSpPr>
              <a:spLocks/>
            </p:cNvSpPr>
            <p:nvPr/>
          </p:nvSpPr>
          <p:spPr bwMode="auto">
            <a:xfrm>
              <a:off x="2452575" y="5941501"/>
              <a:ext cx="463509" cy="446836"/>
            </a:xfrm>
            <a:custGeom>
              <a:avLst/>
              <a:gdLst>
                <a:gd name="T0" fmla="*/ 2147483646 w 59"/>
                <a:gd name="T1" fmla="*/ 1044710407 h 57"/>
                <a:gd name="T2" fmla="*/ 2147483646 w 59"/>
                <a:gd name="T3" fmla="*/ 2147483646 h 57"/>
                <a:gd name="T4" fmla="*/ 0 w 59"/>
                <a:gd name="T5" fmla="*/ 2027969106 h 57"/>
                <a:gd name="T6" fmla="*/ 1481233354 w 59"/>
                <a:gd name="T7" fmla="*/ 0 h 57"/>
                <a:gd name="T8" fmla="*/ 2147483646 w 59"/>
                <a:gd name="T9" fmla="*/ 1044710407 h 57"/>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59" h="57">
                  <a:moveTo>
                    <a:pt x="59" y="17"/>
                  </a:moveTo>
                  <a:cubicBezTo>
                    <a:pt x="46" y="57"/>
                    <a:pt x="46" y="57"/>
                    <a:pt x="46" y="57"/>
                  </a:cubicBezTo>
                  <a:cubicBezTo>
                    <a:pt x="30" y="52"/>
                    <a:pt x="14" y="44"/>
                    <a:pt x="0" y="33"/>
                  </a:cubicBezTo>
                  <a:cubicBezTo>
                    <a:pt x="24" y="0"/>
                    <a:pt x="24" y="0"/>
                    <a:pt x="24" y="0"/>
                  </a:cubicBezTo>
                  <a:cubicBezTo>
                    <a:pt x="34" y="7"/>
                    <a:pt x="46" y="13"/>
                    <a:pt x="59" y="17"/>
                  </a:cubicBez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57" name="Freeform 108">
              <a:extLst>
                <a:ext uri="{FF2B5EF4-FFF2-40B4-BE49-F238E27FC236}">
                  <a16:creationId xmlns:a16="http://schemas.microsoft.com/office/drawing/2014/main" id="{E9C783D2-CD6C-4718-BE26-CF486137ABBB}"/>
                </a:ext>
              </a:extLst>
            </p:cNvPr>
            <p:cNvSpPr>
              <a:spLocks noEditPoints="1"/>
            </p:cNvSpPr>
            <p:nvPr/>
          </p:nvSpPr>
          <p:spPr bwMode="auto">
            <a:xfrm>
              <a:off x="2429234" y="5914825"/>
              <a:ext cx="503524" cy="490186"/>
            </a:xfrm>
            <a:custGeom>
              <a:avLst/>
              <a:gdLst>
                <a:gd name="T0" fmla="*/ 2147483646 w 64"/>
                <a:gd name="T1" fmla="*/ 2147483646 h 62"/>
                <a:gd name="T2" fmla="*/ 2147483646 w 64"/>
                <a:gd name="T3" fmla="*/ 2147483646 h 62"/>
                <a:gd name="T4" fmla="*/ 123796096 w 64"/>
                <a:gd name="T5" fmla="*/ 2147483646 h 62"/>
                <a:gd name="T6" fmla="*/ 0 w 64"/>
                <a:gd name="T7" fmla="*/ 2147483646 h 62"/>
                <a:gd name="T8" fmla="*/ 1671259097 w 64"/>
                <a:gd name="T9" fmla="*/ 0 h 62"/>
                <a:gd name="T10" fmla="*/ 1733161078 w 64"/>
                <a:gd name="T11" fmla="*/ 62506621 h 62"/>
                <a:gd name="T12" fmla="*/ 2147483646 w 64"/>
                <a:gd name="T13" fmla="*/ 1187657428 h 62"/>
                <a:gd name="T14" fmla="*/ 2147483646 w 64"/>
                <a:gd name="T15" fmla="*/ 1187657428 h 62"/>
                <a:gd name="T16" fmla="*/ 2147483646 w 64"/>
                <a:gd name="T17" fmla="*/ 2147483646 h 62"/>
                <a:gd name="T18" fmla="*/ 309494174 w 64"/>
                <a:gd name="T19" fmla="*/ 2147483646 h 62"/>
                <a:gd name="T20" fmla="*/ 2147483646 w 64"/>
                <a:gd name="T21" fmla="*/ 2147483646 h 62"/>
                <a:gd name="T22" fmla="*/ 2147483646 w 64"/>
                <a:gd name="T23" fmla="*/ 1375185198 h 62"/>
                <a:gd name="T24" fmla="*/ 1733161078 w 64"/>
                <a:gd name="T25" fmla="*/ 312541012 h 62"/>
                <a:gd name="T26" fmla="*/ 309494174 w 64"/>
                <a:gd name="T27" fmla="*/ 2147483646 h 6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4" h="62">
                  <a:moveTo>
                    <a:pt x="50" y="62"/>
                  </a:moveTo>
                  <a:cubicBezTo>
                    <a:pt x="49" y="62"/>
                    <a:pt x="49" y="62"/>
                    <a:pt x="49" y="62"/>
                  </a:cubicBezTo>
                  <a:cubicBezTo>
                    <a:pt x="32" y="56"/>
                    <a:pt x="16" y="48"/>
                    <a:pt x="2" y="38"/>
                  </a:cubicBezTo>
                  <a:cubicBezTo>
                    <a:pt x="0" y="37"/>
                    <a:pt x="0" y="37"/>
                    <a:pt x="0" y="37"/>
                  </a:cubicBezTo>
                  <a:cubicBezTo>
                    <a:pt x="27" y="0"/>
                    <a:pt x="27" y="0"/>
                    <a:pt x="27" y="0"/>
                  </a:cubicBezTo>
                  <a:cubicBezTo>
                    <a:pt x="28" y="1"/>
                    <a:pt x="28" y="1"/>
                    <a:pt x="28" y="1"/>
                  </a:cubicBezTo>
                  <a:cubicBezTo>
                    <a:pt x="39" y="9"/>
                    <a:pt x="50" y="15"/>
                    <a:pt x="63" y="19"/>
                  </a:cubicBezTo>
                  <a:cubicBezTo>
                    <a:pt x="64" y="19"/>
                    <a:pt x="64" y="19"/>
                    <a:pt x="64" y="19"/>
                  </a:cubicBezTo>
                  <a:lnTo>
                    <a:pt x="50" y="62"/>
                  </a:lnTo>
                  <a:close/>
                  <a:moveTo>
                    <a:pt x="5" y="36"/>
                  </a:moveTo>
                  <a:cubicBezTo>
                    <a:pt x="18" y="45"/>
                    <a:pt x="33" y="53"/>
                    <a:pt x="48" y="58"/>
                  </a:cubicBezTo>
                  <a:cubicBezTo>
                    <a:pt x="60" y="22"/>
                    <a:pt x="60" y="22"/>
                    <a:pt x="60" y="22"/>
                  </a:cubicBezTo>
                  <a:cubicBezTo>
                    <a:pt x="48" y="18"/>
                    <a:pt x="37" y="12"/>
                    <a:pt x="28" y="5"/>
                  </a:cubicBezTo>
                  <a:lnTo>
                    <a:pt x="5" y="3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95" name="Freeform 194">
              <a:extLst>
                <a:ext uri="{FF2B5EF4-FFF2-40B4-BE49-F238E27FC236}">
                  <a16:creationId xmlns:a16="http://schemas.microsoft.com/office/drawing/2014/main" id="{184912F1-8AB2-41DA-9CC8-DE332BAB8144}"/>
                </a:ext>
              </a:extLst>
            </p:cNvPr>
            <p:cNvSpPr>
              <a:spLocks noEditPoints="1"/>
            </p:cNvSpPr>
            <p:nvPr/>
          </p:nvSpPr>
          <p:spPr bwMode="auto">
            <a:xfrm>
              <a:off x="2938666" y="4869638"/>
              <a:ext cx="568401" cy="506450"/>
            </a:xfrm>
            <a:custGeom>
              <a:avLst/>
              <a:gdLst>
                <a:gd name="T0" fmla="*/ 99 w 727"/>
                <a:gd name="T1" fmla="*/ 628 h 644"/>
                <a:gd name="T2" fmla="*/ 114 w 727"/>
                <a:gd name="T3" fmla="*/ 644 h 644"/>
                <a:gd name="T4" fmla="*/ 298 w 727"/>
                <a:gd name="T5" fmla="*/ 644 h 644"/>
                <a:gd name="T6" fmla="*/ 298 w 727"/>
                <a:gd name="T7" fmla="*/ 494 h 644"/>
                <a:gd name="T8" fmla="*/ 319 w 727"/>
                <a:gd name="T9" fmla="*/ 469 h 644"/>
                <a:gd name="T10" fmla="*/ 395 w 727"/>
                <a:gd name="T11" fmla="*/ 469 h 644"/>
                <a:gd name="T12" fmla="*/ 422 w 727"/>
                <a:gd name="T13" fmla="*/ 494 h 644"/>
                <a:gd name="T14" fmla="*/ 422 w 727"/>
                <a:gd name="T15" fmla="*/ 644 h 644"/>
                <a:gd name="T16" fmla="*/ 601 w 727"/>
                <a:gd name="T17" fmla="*/ 644 h 644"/>
                <a:gd name="T18" fmla="*/ 620 w 727"/>
                <a:gd name="T19" fmla="*/ 623 h 644"/>
                <a:gd name="T20" fmla="*/ 620 w 727"/>
                <a:gd name="T21" fmla="*/ 347 h 644"/>
                <a:gd name="T22" fmla="*/ 368 w 727"/>
                <a:gd name="T23" fmla="*/ 122 h 644"/>
                <a:gd name="T24" fmla="*/ 99 w 727"/>
                <a:gd name="T25" fmla="*/ 347 h 644"/>
                <a:gd name="T26" fmla="*/ 99 w 727"/>
                <a:gd name="T27" fmla="*/ 628 h 644"/>
                <a:gd name="T28" fmla="*/ 642 w 727"/>
                <a:gd name="T29" fmla="*/ 74 h 644"/>
                <a:gd name="T30" fmla="*/ 570 w 727"/>
                <a:gd name="T31" fmla="*/ 74 h 644"/>
                <a:gd name="T32" fmla="*/ 570 w 727"/>
                <a:gd name="T33" fmla="*/ 161 h 644"/>
                <a:gd name="T34" fmla="*/ 642 w 727"/>
                <a:gd name="T35" fmla="*/ 221 h 644"/>
                <a:gd name="T36" fmla="*/ 642 w 727"/>
                <a:gd name="T37" fmla="*/ 74 h 644"/>
                <a:gd name="T38" fmla="*/ 0 w 727"/>
                <a:gd name="T39" fmla="*/ 326 h 644"/>
                <a:gd name="T40" fmla="*/ 73 w 727"/>
                <a:gd name="T41" fmla="*/ 326 h 644"/>
                <a:gd name="T42" fmla="*/ 370 w 727"/>
                <a:gd name="T43" fmla="*/ 74 h 644"/>
                <a:gd name="T44" fmla="*/ 648 w 727"/>
                <a:gd name="T45" fmla="*/ 324 h 644"/>
                <a:gd name="T46" fmla="*/ 727 w 727"/>
                <a:gd name="T47" fmla="*/ 324 h 644"/>
                <a:gd name="T48" fmla="*/ 370 w 727"/>
                <a:gd name="T49" fmla="*/ 0 h 644"/>
                <a:gd name="T50" fmla="*/ 0 w 727"/>
                <a:gd name="T51" fmla="*/ 326 h 6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727" h="644">
                  <a:moveTo>
                    <a:pt x="99" y="628"/>
                  </a:moveTo>
                  <a:cubicBezTo>
                    <a:pt x="99" y="628"/>
                    <a:pt x="98" y="644"/>
                    <a:pt x="114" y="644"/>
                  </a:cubicBezTo>
                  <a:cubicBezTo>
                    <a:pt x="134" y="644"/>
                    <a:pt x="298" y="644"/>
                    <a:pt x="298" y="644"/>
                  </a:cubicBezTo>
                  <a:lnTo>
                    <a:pt x="298" y="494"/>
                  </a:lnTo>
                  <a:cubicBezTo>
                    <a:pt x="298" y="494"/>
                    <a:pt x="295" y="469"/>
                    <a:pt x="319" y="469"/>
                  </a:cubicBezTo>
                  <a:lnTo>
                    <a:pt x="395" y="469"/>
                  </a:lnTo>
                  <a:cubicBezTo>
                    <a:pt x="424" y="469"/>
                    <a:pt x="422" y="494"/>
                    <a:pt x="422" y="494"/>
                  </a:cubicBezTo>
                  <a:lnTo>
                    <a:pt x="422" y="644"/>
                  </a:lnTo>
                  <a:cubicBezTo>
                    <a:pt x="422" y="644"/>
                    <a:pt x="577" y="644"/>
                    <a:pt x="601" y="644"/>
                  </a:cubicBezTo>
                  <a:cubicBezTo>
                    <a:pt x="621" y="644"/>
                    <a:pt x="620" y="623"/>
                    <a:pt x="620" y="623"/>
                  </a:cubicBezTo>
                  <a:lnTo>
                    <a:pt x="620" y="347"/>
                  </a:lnTo>
                  <a:lnTo>
                    <a:pt x="368" y="122"/>
                  </a:lnTo>
                  <a:lnTo>
                    <a:pt x="99" y="347"/>
                  </a:lnTo>
                  <a:lnTo>
                    <a:pt x="99" y="628"/>
                  </a:lnTo>
                  <a:close/>
                  <a:moveTo>
                    <a:pt x="642" y="74"/>
                  </a:moveTo>
                  <a:lnTo>
                    <a:pt x="570" y="74"/>
                  </a:lnTo>
                  <a:lnTo>
                    <a:pt x="570" y="161"/>
                  </a:lnTo>
                  <a:lnTo>
                    <a:pt x="642" y="221"/>
                  </a:lnTo>
                  <a:lnTo>
                    <a:pt x="642" y="74"/>
                  </a:lnTo>
                  <a:close/>
                  <a:moveTo>
                    <a:pt x="0" y="326"/>
                  </a:moveTo>
                  <a:cubicBezTo>
                    <a:pt x="0" y="326"/>
                    <a:pt x="23" y="368"/>
                    <a:pt x="73" y="326"/>
                  </a:cubicBezTo>
                  <a:lnTo>
                    <a:pt x="370" y="74"/>
                  </a:lnTo>
                  <a:lnTo>
                    <a:pt x="648" y="324"/>
                  </a:lnTo>
                  <a:cubicBezTo>
                    <a:pt x="706" y="366"/>
                    <a:pt x="727" y="324"/>
                    <a:pt x="727" y="324"/>
                  </a:cubicBezTo>
                  <a:lnTo>
                    <a:pt x="370" y="0"/>
                  </a:lnTo>
                  <a:lnTo>
                    <a:pt x="0" y="326"/>
                  </a:lnTo>
                  <a:close/>
                </a:path>
              </a:pathLst>
            </a:custGeom>
            <a:solidFill>
              <a:schemeClr val="bg1"/>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grpSp>
      <p:grpSp>
        <p:nvGrpSpPr>
          <p:cNvPr id="45" name="Group 44">
            <a:extLst>
              <a:ext uri="{FF2B5EF4-FFF2-40B4-BE49-F238E27FC236}">
                <a16:creationId xmlns:a16="http://schemas.microsoft.com/office/drawing/2014/main" id="{4AB0EB4B-5E1E-4ABD-B1D2-77077AECDE4B}"/>
              </a:ext>
            </a:extLst>
          </p:cNvPr>
          <p:cNvGrpSpPr>
            <a:grpSpLocks/>
          </p:cNvGrpSpPr>
          <p:nvPr/>
        </p:nvGrpSpPr>
        <p:grpSpPr bwMode="auto">
          <a:xfrm>
            <a:off x="10614025" y="3749675"/>
            <a:ext cx="2660650" cy="2657475"/>
            <a:chOff x="10613758" y="3810696"/>
            <a:chExt cx="2661006" cy="2657673"/>
          </a:xfrm>
        </p:grpSpPr>
        <p:sp>
          <p:nvSpPr>
            <p:cNvPr id="153" name="Freeform 152">
              <a:extLst>
                <a:ext uri="{FF2B5EF4-FFF2-40B4-BE49-F238E27FC236}">
                  <a16:creationId xmlns:a16="http://schemas.microsoft.com/office/drawing/2014/main" id="{0FDC48CE-1D9C-496A-A686-3E404A68B863}"/>
                </a:ext>
              </a:extLst>
            </p:cNvPr>
            <p:cNvSpPr>
              <a:spLocks/>
            </p:cNvSpPr>
            <p:nvPr/>
          </p:nvSpPr>
          <p:spPr bwMode="auto">
            <a:xfrm>
              <a:off x="10983695" y="4180612"/>
              <a:ext cx="1917957" cy="1917843"/>
            </a:xfrm>
            <a:custGeom>
              <a:avLst/>
              <a:gdLst>
                <a:gd name="T0" fmla="*/ 88 w 243"/>
                <a:gd name="T1" fmla="*/ 225 h 243"/>
                <a:gd name="T2" fmla="*/ 19 w 243"/>
                <a:gd name="T3" fmla="*/ 88 h 243"/>
                <a:gd name="T4" fmla="*/ 155 w 243"/>
                <a:gd name="T5" fmla="*/ 18 h 243"/>
                <a:gd name="T6" fmla="*/ 225 w 243"/>
                <a:gd name="T7" fmla="*/ 155 h 243"/>
                <a:gd name="T8" fmla="*/ 88 w 243"/>
                <a:gd name="T9" fmla="*/ 225 h 243"/>
              </a:gdLst>
              <a:ahLst/>
              <a:cxnLst>
                <a:cxn ang="0">
                  <a:pos x="T0" y="T1"/>
                </a:cxn>
                <a:cxn ang="0">
                  <a:pos x="T2" y="T3"/>
                </a:cxn>
                <a:cxn ang="0">
                  <a:pos x="T4" y="T5"/>
                </a:cxn>
                <a:cxn ang="0">
                  <a:pos x="T6" y="T7"/>
                </a:cxn>
                <a:cxn ang="0">
                  <a:pos x="T8" y="T9"/>
                </a:cxn>
              </a:cxnLst>
              <a:rect l="0" t="0" r="r" b="b"/>
              <a:pathLst>
                <a:path w="243" h="243">
                  <a:moveTo>
                    <a:pt x="88" y="225"/>
                  </a:moveTo>
                  <a:cubicBezTo>
                    <a:pt x="31" y="206"/>
                    <a:pt x="0" y="145"/>
                    <a:pt x="19" y="88"/>
                  </a:cubicBezTo>
                  <a:cubicBezTo>
                    <a:pt x="37" y="31"/>
                    <a:pt x="98" y="0"/>
                    <a:pt x="155" y="18"/>
                  </a:cubicBezTo>
                  <a:cubicBezTo>
                    <a:pt x="212" y="37"/>
                    <a:pt x="243" y="98"/>
                    <a:pt x="225" y="155"/>
                  </a:cubicBezTo>
                  <a:cubicBezTo>
                    <a:pt x="206" y="212"/>
                    <a:pt x="145" y="243"/>
                    <a:pt x="88" y="225"/>
                  </a:cubicBezTo>
                  <a:close/>
                </a:path>
              </a:pathLst>
            </a:custGeom>
            <a:solidFill>
              <a:schemeClr val="accent4"/>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54" name="Freeform 153">
              <a:extLst>
                <a:ext uri="{FF2B5EF4-FFF2-40B4-BE49-F238E27FC236}">
                  <a16:creationId xmlns:a16="http://schemas.microsoft.com/office/drawing/2014/main" id="{42473000-B6BD-4707-85F9-30CC0532FBD6}"/>
                </a:ext>
              </a:extLst>
            </p:cNvPr>
            <p:cNvSpPr>
              <a:spLocks/>
            </p:cNvSpPr>
            <p:nvPr/>
          </p:nvSpPr>
          <p:spPr bwMode="auto">
            <a:xfrm>
              <a:off x="11537807" y="6074640"/>
              <a:ext cx="409630" cy="376266"/>
            </a:xfrm>
            <a:custGeom>
              <a:avLst/>
              <a:gdLst>
                <a:gd name="T0" fmla="*/ 52 w 52"/>
                <a:gd name="T1" fmla="*/ 7 h 48"/>
                <a:gd name="T2" fmla="*/ 52 w 52"/>
                <a:gd name="T3" fmla="*/ 48 h 48"/>
                <a:gd name="T4" fmla="*/ 0 w 52"/>
                <a:gd name="T5" fmla="*/ 40 h 48"/>
                <a:gd name="T6" fmla="*/ 13 w 52"/>
                <a:gd name="T7" fmla="*/ 0 h 48"/>
                <a:gd name="T8" fmla="*/ 52 w 52"/>
                <a:gd name="T9" fmla="*/ 7 h 48"/>
              </a:gdLst>
              <a:ahLst/>
              <a:cxnLst>
                <a:cxn ang="0">
                  <a:pos x="T0" y="T1"/>
                </a:cxn>
                <a:cxn ang="0">
                  <a:pos x="T2" y="T3"/>
                </a:cxn>
                <a:cxn ang="0">
                  <a:pos x="T4" y="T5"/>
                </a:cxn>
                <a:cxn ang="0">
                  <a:pos x="T6" y="T7"/>
                </a:cxn>
                <a:cxn ang="0">
                  <a:pos x="T8" y="T9"/>
                </a:cxn>
              </a:cxnLst>
              <a:rect l="0" t="0" r="r" b="b"/>
              <a:pathLst>
                <a:path w="52" h="48">
                  <a:moveTo>
                    <a:pt x="52" y="7"/>
                  </a:moveTo>
                  <a:cubicBezTo>
                    <a:pt x="52" y="48"/>
                    <a:pt x="52" y="48"/>
                    <a:pt x="52" y="48"/>
                  </a:cubicBezTo>
                  <a:cubicBezTo>
                    <a:pt x="34" y="48"/>
                    <a:pt x="17" y="46"/>
                    <a:pt x="0" y="40"/>
                  </a:cubicBezTo>
                  <a:cubicBezTo>
                    <a:pt x="13" y="0"/>
                    <a:pt x="13" y="0"/>
                    <a:pt x="13" y="0"/>
                  </a:cubicBezTo>
                  <a:cubicBezTo>
                    <a:pt x="26" y="5"/>
                    <a:pt x="39" y="7"/>
                    <a:pt x="52" y="7"/>
                  </a:cubicBezTo>
                  <a:close/>
                </a:path>
              </a:pathLst>
            </a:custGeom>
            <a:solidFill>
              <a:schemeClr val="accent4"/>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377" name="Freeform 154">
              <a:extLst>
                <a:ext uri="{FF2B5EF4-FFF2-40B4-BE49-F238E27FC236}">
                  <a16:creationId xmlns:a16="http://schemas.microsoft.com/office/drawing/2014/main" id="{363EE12C-8587-4C34-9888-8EF8E0288AEC}"/>
                </a:ext>
              </a:extLst>
            </p:cNvPr>
            <p:cNvSpPr>
              <a:spLocks noEditPoints="1"/>
            </p:cNvSpPr>
            <p:nvPr/>
          </p:nvSpPr>
          <p:spPr bwMode="auto">
            <a:xfrm>
              <a:off x="11520768" y="6058213"/>
              <a:ext cx="443503" cy="410156"/>
            </a:xfrm>
            <a:custGeom>
              <a:avLst/>
              <a:gdLst>
                <a:gd name="T0" fmla="*/ 2147483646 w 56"/>
                <a:gd name="T1" fmla="*/ 2147483646 h 52"/>
                <a:gd name="T2" fmla="*/ 2147483646 w 56"/>
                <a:gd name="T3" fmla="*/ 2147483646 h 52"/>
                <a:gd name="T4" fmla="*/ 125440072 w 56"/>
                <a:gd name="T5" fmla="*/ 2147483646 h 52"/>
                <a:gd name="T6" fmla="*/ 0 w 56"/>
                <a:gd name="T7" fmla="*/ 2147483646 h 52"/>
                <a:gd name="T8" fmla="*/ 878104261 w 56"/>
                <a:gd name="T9" fmla="*/ 0 h 52"/>
                <a:gd name="T10" fmla="*/ 1003544333 w 56"/>
                <a:gd name="T11" fmla="*/ 62217510 h 52"/>
                <a:gd name="T12" fmla="*/ 2147483646 w 56"/>
                <a:gd name="T13" fmla="*/ 435498908 h 52"/>
                <a:gd name="T14" fmla="*/ 2147483646 w 56"/>
                <a:gd name="T15" fmla="*/ 435498908 h 52"/>
                <a:gd name="T16" fmla="*/ 2147483646 w 56"/>
                <a:gd name="T17" fmla="*/ 2147483646 h 52"/>
                <a:gd name="T18" fmla="*/ 250888063 w 56"/>
                <a:gd name="T19" fmla="*/ 2147483646 h 52"/>
                <a:gd name="T20" fmla="*/ 2147483646 w 56"/>
                <a:gd name="T21" fmla="*/ 2147483646 h 52"/>
                <a:gd name="T22" fmla="*/ 2147483646 w 56"/>
                <a:gd name="T23" fmla="*/ 622143551 h 52"/>
                <a:gd name="T24" fmla="*/ 1003544333 w 56"/>
                <a:gd name="T25" fmla="*/ 311071776 h 52"/>
                <a:gd name="T26" fmla="*/ 250888063 w 56"/>
                <a:gd name="T27" fmla="*/ 2147483646 h 5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56" h="52">
                  <a:moveTo>
                    <a:pt x="56" y="52"/>
                  </a:moveTo>
                  <a:cubicBezTo>
                    <a:pt x="54" y="52"/>
                    <a:pt x="54" y="52"/>
                    <a:pt x="54" y="52"/>
                  </a:cubicBezTo>
                  <a:cubicBezTo>
                    <a:pt x="36" y="52"/>
                    <a:pt x="18" y="49"/>
                    <a:pt x="2" y="44"/>
                  </a:cubicBezTo>
                  <a:cubicBezTo>
                    <a:pt x="0" y="43"/>
                    <a:pt x="0" y="43"/>
                    <a:pt x="0" y="43"/>
                  </a:cubicBezTo>
                  <a:cubicBezTo>
                    <a:pt x="14" y="0"/>
                    <a:pt x="14" y="0"/>
                    <a:pt x="14" y="0"/>
                  </a:cubicBezTo>
                  <a:cubicBezTo>
                    <a:pt x="16" y="1"/>
                    <a:pt x="16" y="1"/>
                    <a:pt x="16" y="1"/>
                  </a:cubicBezTo>
                  <a:cubicBezTo>
                    <a:pt x="28" y="5"/>
                    <a:pt x="41" y="7"/>
                    <a:pt x="54" y="7"/>
                  </a:cubicBezTo>
                  <a:cubicBezTo>
                    <a:pt x="56" y="7"/>
                    <a:pt x="56" y="7"/>
                    <a:pt x="56" y="7"/>
                  </a:cubicBezTo>
                  <a:lnTo>
                    <a:pt x="56" y="52"/>
                  </a:lnTo>
                  <a:close/>
                  <a:moveTo>
                    <a:pt x="4" y="41"/>
                  </a:moveTo>
                  <a:cubicBezTo>
                    <a:pt x="20" y="46"/>
                    <a:pt x="36" y="48"/>
                    <a:pt x="52" y="48"/>
                  </a:cubicBezTo>
                  <a:cubicBezTo>
                    <a:pt x="52" y="10"/>
                    <a:pt x="52" y="10"/>
                    <a:pt x="52" y="10"/>
                  </a:cubicBezTo>
                  <a:cubicBezTo>
                    <a:pt x="40" y="10"/>
                    <a:pt x="28" y="8"/>
                    <a:pt x="16" y="5"/>
                  </a:cubicBezTo>
                  <a:lnTo>
                    <a:pt x="4" y="4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6" name="Freeform 155">
              <a:extLst>
                <a:ext uri="{FF2B5EF4-FFF2-40B4-BE49-F238E27FC236}">
                  <a16:creationId xmlns:a16="http://schemas.microsoft.com/office/drawing/2014/main" id="{63653E87-52C6-4823-9AA2-85502ACAD209}"/>
                </a:ext>
              </a:extLst>
            </p:cNvPr>
            <p:cNvSpPr>
              <a:spLocks/>
            </p:cNvSpPr>
            <p:nvPr/>
          </p:nvSpPr>
          <p:spPr bwMode="auto">
            <a:xfrm>
              <a:off x="11947436" y="6074640"/>
              <a:ext cx="403279" cy="376266"/>
            </a:xfrm>
            <a:custGeom>
              <a:avLst/>
              <a:gdLst>
                <a:gd name="T0" fmla="*/ 38 w 51"/>
                <a:gd name="T1" fmla="*/ 0 h 48"/>
                <a:gd name="T2" fmla="*/ 51 w 51"/>
                <a:gd name="T3" fmla="*/ 40 h 48"/>
                <a:gd name="T4" fmla="*/ 0 w 51"/>
                <a:gd name="T5" fmla="*/ 48 h 48"/>
                <a:gd name="T6" fmla="*/ 0 w 51"/>
                <a:gd name="T7" fmla="*/ 7 h 48"/>
                <a:gd name="T8" fmla="*/ 38 w 51"/>
                <a:gd name="T9" fmla="*/ 0 h 48"/>
              </a:gdLst>
              <a:ahLst/>
              <a:cxnLst>
                <a:cxn ang="0">
                  <a:pos x="T0" y="T1"/>
                </a:cxn>
                <a:cxn ang="0">
                  <a:pos x="T2" y="T3"/>
                </a:cxn>
                <a:cxn ang="0">
                  <a:pos x="T4" y="T5"/>
                </a:cxn>
                <a:cxn ang="0">
                  <a:pos x="T6" y="T7"/>
                </a:cxn>
                <a:cxn ang="0">
                  <a:pos x="T8" y="T9"/>
                </a:cxn>
              </a:cxnLst>
              <a:rect l="0" t="0" r="r" b="b"/>
              <a:pathLst>
                <a:path w="51" h="48">
                  <a:moveTo>
                    <a:pt x="38" y="0"/>
                  </a:moveTo>
                  <a:cubicBezTo>
                    <a:pt x="51" y="40"/>
                    <a:pt x="51" y="40"/>
                    <a:pt x="51" y="40"/>
                  </a:cubicBezTo>
                  <a:cubicBezTo>
                    <a:pt x="35" y="46"/>
                    <a:pt x="17" y="48"/>
                    <a:pt x="0" y="48"/>
                  </a:cubicBezTo>
                  <a:cubicBezTo>
                    <a:pt x="0" y="7"/>
                    <a:pt x="0" y="7"/>
                    <a:pt x="0" y="7"/>
                  </a:cubicBezTo>
                  <a:cubicBezTo>
                    <a:pt x="13" y="7"/>
                    <a:pt x="26" y="4"/>
                    <a:pt x="38" y="0"/>
                  </a:cubicBezTo>
                  <a:close/>
                </a:path>
              </a:pathLst>
            </a:custGeom>
            <a:solidFill>
              <a:schemeClr val="accent4"/>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379" name="Freeform 156">
              <a:extLst>
                <a:ext uri="{FF2B5EF4-FFF2-40B4-BE49-F238E27FC236}">
                  <a16:creationId xmlns:a16="http://schemas.microsoft.com/office/drawing/2014/main" id="{61B7AD0E-30FB-48D3-955D-14B5687C2B9F}"/>
                </a:ext>
              </a:extLst>
            </p:cNvPr>
            <p:cNvSpPr>
              <a:spLocks noEditPoints="1"/>
            </p:cNvSpPr>
            <p:nvPr/>
          </p:nvSpPr>
          <p:spPr bwMode="auto">
            <a:xfrm>
              <a:off x="11930923" y="6058213"/>
              <a:ext cx="443503" cy="410156"/>
            </a:xfrm>
            <a:custGeom>
              <a:avLst/>
              <a:gdLst>
                <a:gd name="T0" fmla="*/ 125440072 w 56"/>
                <a:gd name="T1" fmla="*/ 2147483646 h 52"/>
                <a:gd name="T2" fmla="*/ 0 w 56"/>
                <a:gd name="T3" fmla="*/ 2147483646 h 52"/>
                <a:gd name="T4" fmla="*/ 0 w 56"/>
                <a:gd name="T5" fmla="*/ 435498908 h 52"/>
                <a:gd name="T6" fmla="*/ 125440072 w 56"/>
                <a:gd name="T7" fmla="*/ 435498908 h 52"/>
                <a:gd name="T8" fmla="*/ 2147483646 w 56"/>
                <a:gd name="T9" fmla="*/ 62217510 h 52"/>
                <a:gd name="T10" fmla="*/ 2147483646 w 56"/>
                <a:gd name="T11" fmla="*/ 0 h 52"/>
                <a:gd name="T12" fmla="*/ 2147483646 w 56"/>
                <a:gd name="T13" fmla="*/ 2147483646 h 52"/>
                <a:gd name="T14" fmla="*/ 2147483646 w 56"/>
                <a:gd name="T15" fmla="*/ 2147483646 h 52"/>
                <a:gd name="T16" fmla="*/ 125440072 w 56"/>
                <a:gd name="T17" fmla="*/ 2147483646 h 52"/>
                <a:gd name="T18" fmla="*/ 250888063 w 56"/>
                <a:gd name="T19" fmla="*/ 622143551 h 52"/>
                <a:gd name="T20" fmla="*/ 250888063 w 56"/>
                <a:gd name="T21" fmla="*/ 2147483646 h 52"/>
                <a:gd name="T22" fmla="*/ 2147483646 w 56"/>
                <a:gd name="T23" fmla="*/ 2147483646 h 52"/>
                <a:gd name="T24" fmla="*/ 2147483646 w 56"/>
                <a:gd name="T25" fmla="*/ 311071776 h 52"/>
                <a:gd name="T26" fmla="*/ 250888063 w 56"/>
                <a:gd name="T27" fmla="*/ 622143551 h 5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56" h="52">
                  <a:moveTo>
                    <a:pt x="2" y="52"/>
                  </a:moveTo>
                  <a:cubicBezTo>
                    <a:pt x="0" y="52"/>
                    <a:pt x="0" y="52"/>
                    <a:pt x="0" y="52"/>
                  </a:cubicBezTo>
                  <a:cubicBezTo>
                    <a:pt x="0" y="7"/>
                    <a:pt x="0" y="7"/>
                    <a:pt x="0" y="7"/>
                  </a:cubicBezTo>
                  <a:cubicBezTo>
                    <a:pt x="2" y="7"/>
                    <a:pt x="2" y="7"/>
                    <a:pt x="2" y="7"/>
                  </a:cubicBezTo>
                  <a:cubicBezTo>
                    <a:pt x="15" y="7"/>
                    <a:pt x="27" y="5"/>
                    <a:pt x="40" y="1"/>
                  </a:cubicBezTo>
                  <a:cubicBezTo>
                    <a:pt x="42" y="0"/>
                    <a:pt x="42" y="0"/>
                    <a:pt x="42" y="0"/>
                  </a:cubicBezTo>
                  <a:cubicBezTo>
                    <a:pt x="56" y="43"/>
                    <a:pt x="56" y="43"/>
                    <a:pt x="56" y="43"/>
                  </a:cubicBezTo>
                  <a:cubicBezTo>
                    <a:pt x="54" y="44"/>
                    <a:pt x="54" y="44"/>
                    <a:pt x="54" y="44"/>
                  </a:cubicBezTo>
                  <a:cubicBezTo>
                    <a:pt x="37" y="49"/>
                    <a:pt x="19" y="52"/>
                    <a:pt x="2" y="52"/>
                  </a:cubicBezTo>
                  <a:close/>
                  <a:moveTo>
                    <a:pt x="4" y="10"/>
                  </a:moveTo>
                  <a:cubicBezTo>
                    <a:pt x="4" y="48"/>
                    <a:pt x="4" y="48"/>
                    <a:pt x="4" y="48"/>
                  </a:cubicBezTo>
                  <a:cubicBezTo>
                    <a:pt x="20" y="48"/>
                    <a:pt x="36" y="46"/>
                    <a:pt x="51" y="41"/>
                  </a:cubicBezTo>
                  <a:cubicBezTo>
                    <a:pt x="39" y="5"/>
                    <a:pt x="39" y="5"/>
                    <a:pt x="39" y="5"/>
                  </a:cubicBezTo>
                  <a:cubicBezTo>
                    <a:pt x="28" y="8"/>
                    <a:pt x="16" y="10"/>
                    <a:pt x="4" y="1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8" name="Freeform 157">
              <a:extLst>
                <a:ext uri="{FF2B5EF4-FFF2-40B4-BE49-F238E27FC236}">
                  <a16:creationId xmlns:a16="http://schemas.microsoft.com/office/drawing/2014/main" id="{59F2EBE3-51C8-40B5-8967-6EFBDB5A3831}"/>
                </a:ext>
              </a:extLst>
            </p:cNvPr>
            <p:cNvSpPr>
              <a:spLocks/>
            </p:cNvSpPr>
            <p:nvPr/>
          </p:nvSpPr>
          <p:spPr bwMode="auto">
            <a:xfrm>
              <a:off x="12247515" y="5941280"/>
              <a:ext cx="473138" cy="447708"/>
            </a:xfrm>
            <a:custGeom>
              <a:avLst/>
              <a:gdLst>
                <a:gd name="T0" fmla="*/ 35 w 60"/>
                <a:gd name="T1" fmla="*/ 0 h 57"/>
                <a:gd name="T2" fmla="*/ 60 w 60"/>
                <a:gd name="T3" fmla="*/ 33 h 57"/>
                <a:gd name="T4" fmla="*/ 13 w 60"/>
                <a:gd name="T5" fmla="*/ 57 h 57"/>
                <a:gd name="T6" fmla="*/ 0 w 60"/>
                <a:gd name="T7" fmla="*/ 17 h 57"/>
                <a:gd name="T8" fmla="*/ 35 w 60"/>
                <a:gd name="T9" fmla="*/ 0 h 57"/>
              </a:gdLst>
              <a:ahLst/>
              <a:cxnLst>
                <a:cxn ang="0">
                  <a:pos x="T0" y="T1"/>
                </a:cxn>
                <a:cxn ang="0">
                  <a:pos x="T2" y="T3"/>
                </a:cxn>
                <a:cxn ang="0">
                  <a:pos x="T4" y="T5"/>
                </a:cxn>
                <a:cxn ang="0">
                  <a:pos x="T6" y="T7"/>
                </a:cxn>
                <a:cxn ang="0">
                  <a:pos x="T8" y="T9"/>
                </a:cxn>
              </a:cxnLst>
              <a:rect l="0" t="0" r="r" b="b"/>
              <a:pathLst>
                <a:path w="60" h="57">
                  <a:moveTo>
                    <a:pt x="35" y="0"/>
                  </a:moveTo>
                  <a:cubicBezTo>
                    <a:pt x="60" y="33"/>
                    <a:pt x="60" y="33"/>
                    <a:pt x="60" y="33"/>
                  </a:cubicBezTo>
                  <a:cubicBezTo>
                    <a:pt x="46" y="44"/>
                    <a:pt x="30" y="52"/>
                    <a:pt x="13" y="57"/>
                  </a:cubicBezTo>
                  <a:cubicBezTo>
                    <a:pt x="0" y="17"/>
                    <a:pt x="0" y="17"/>
                    <a:pt x="0" y="17"/>
                  </a:cubicBezTo>
                  <a:cubicBezTo>
                    <a:pt x="13" y="13"/>
                    <a:pt x="25" y="7"/>
                    <a:pt x="35" y="0"/>
                  </a:cubicBezTo>
                  <a:close/>
                </a:path>
              </a:pathLst>
            </a:custGeom>
            <a:solidFill>
              <a:schemeClr val="accent4"/>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381" name="Freeform 158">
              <a:extLst>
                <a:ext uri="{FF2B5EF4-FFF2-40B4-BE49-F238E27FC236}">
                  <a16:creationId xmlns:a16="http://schemas.microsoft.com/office/drawing/2014/main" id="{397EFF8B-A1D7-4A1E-A4FD-4C33504C17F4}"/>
                </a:ext>
              </a:extLst>
            </p:cNvPr>
            <p:cNvSpPr>
              <a:spLocks noEditPoints="1"/>
            </p:cNvSpPr>
            <p:nvPr/>
          </p:nvSpPr>
          <p:spPr bwMode="auto">
            <a:xfrm>
              <a:off x="12231038" y="5914825"/>
              <a:ext cx="506859" cy="490186"/>
            </a:xfrm>
            <a:custGeom>
              <a:avLst/>
              <a:gdLst>
                <a:gd name="T0" fmla="*/ 878093619 w 64"/>
                <a:gd name="T1" fmla="*/ 2147483646 h 62"/>
                <a:gd name="T2" fmla="*/ 0 w 64"/>
                <a:gd name="T3" fmla="*/ 1187657428 h 62"/>
                <a:gd name="T4" fmla="*/ 125439683 w 64"/>
                <a:gd name="T5" fmla="*/ 1187657428 h 62"/>
                <a:gd name="T6" fmla="*/ 2147483646 w 64"/>
                <a:gd name="T7" fmla="*/ 62506621 h 62"/>
                <a:gd name="T8" fmla="*/ 2147483646 w 64"/>
                <a:gd name="T9" fmla="*/ 0 h 62"/>
                <a:gd name="T10" fmla="*/ 2147483646 w 64"/>
                <a:gd name="T11" fmla="*/ 2147483646 h 62"/>
                <a:gd name="T12" fmla="*/ 2147483646 w 64"/>
                <a:gd name="T13" fmla="*/ 2147483646 h 62"/>
                <a:gd name="T14" fmla="*/ 1003541222 w 64"/>
                <a:gd name="T15" fmla="*/ 2147483646 h 62"/>
                <a:gd name="T16" fmla="*/ 878093619 w 64"/>
                <a:gd name="T17" fmla="*/ 2147483646 h 62"/>
                <a:gd name="T18" fmla="*/ 313603167 w 64"/>
                <a:gd name="T19" fmla="*/ 1375185198 h 62"/>
                <a:gd name="T20" fmla="*/ 1003541222 w 64"/>
                <a:gd name="T21" fmla="*/ 2147483646 h 62"/>
                <a:gd name="T22" fmla="*/ 2147483646 w 64"/>
                <a:gd name="T23" fmla="*/ 2147483646 h 62"/>
                <a:gd name="T24" fmla="*/ 2147483646 w 64"/>
                <a:gd name="T25" fmla="*/ 312541012 h 62"/>
                <a:gd name="T26" fmla="*/ 313603167 w 64"/>
                <a:gd name="T27" fmla="*/ 1375185198 h 6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4" h="62">
                  <a:moveTo>
                    <a:pt x="14" y="62"/>
                  </a:moveTo>
                  <a:cubicBezTo>
                    <a:pt x="0" y="19"/>
                    <a:pt x="0" y="19"/>
                    <a:pt x="0" y="19"/>
                  </a:cubicBezTo>
                  <a:cubicBezTo>
                    <a:pt x="2" y="19"/>
                    <a:pt x="2" y="19"/>
                    <a:pt x="2" y="19"/>
                  </a:cubicBezTo>
                  <a:cubicBezTo>
                    <a:pt x="14" y="15"/>
                    <a:pt x="26" y="9"/>
                    <a:pt x="36" y="1"/>
                  </a:cubicBezTo>
                  <a:cubicBezTo>
                    <a:pt x="38" y="0"/>
                    <a:pt x="38" y="0"/>
                    <a:pt x="38" y="0"/>
                  </a:cubicBezTo>
                  <a:cubicBezTo>
                    <a:pt x="64" y="37"/>
                    <a:pt x="64" y="37"/>
                    <a:pt x="64" y="37"/>
                  </a:cubicBezTo>
                  <a:cubicBezTo>
                    <a:pt x="63" y="38"/>
                    <a:pt x="63" y="38"/>
                    <a:pt x="63" y="38"/>
                  </a:cubicBezTo>
                  <a:cubicBezTo>
                    <a:pt x="49" y="48"/>
                    <a:pt x="33" y="56"/>
                    <a:pt x="16" y="62"/>
                  </a:cubicBezTo>
                  <a:lnTo>
                    <a:pt x="14" y="62"/>
                  </a:lnTo>
                  <a:close/>
                  <a:moveTo>
                    <a:pt x="5" y="22"/>
                  </a:moveTo>
                  <a:cubicBezTo>
                    <a:pt x="16" y="58"/>
                    <a:pt x="16" y="58"/>
                    <a:pt x="16" y="58"/>
                  </a:cubicBezTo>
                  <a:cubicBezTo>
                    <a:pt x="32" y="53"/>
                    <a:pt x="46" y="45"/>
                    <a:pt x="59" y="36"/>
                  </a:cubicBezTo>
                  <a:cubicBezTo>
                    <a:pt x="37" y="5"/>
                    <a:pt x="37" y="5"/>
                    <a:pt x="37" y="5"/>
                  </a:cubicBezTo>
                  <a:cubicBezTo>
                    <a:pt x="27" y="12"/>
                    <a:pt x="16" y="18"/>
                    <a:pt x="5" y="2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60" name="Freeform 159">
              <a:extLst>
                <a:ext uri="{FF2B5EF4-FFF2-40B4-BE49-F238E27FC236}">
                  <a16:creationId xmlns:a16="http://schemas.microsoft.com/office/drawing/2014/main" id="{893E2A07-CF2E-4F14-9316-BB60B2C444CF}"/>
                </a:ext>
              </a:extLst>
            </p:cNvPr>
            <p:cNvSpPr>
              <a:spLocks/>
            </p:cNvSpPr>
            <p:nvPr/>
          </p:nvSpPr>
          <p:spPr bwMode="auto">
            <a:xfrm>
              <a:off x="12523777" y="5717426"/>
              <a:ext cx="487427" cy="484223"/>
            </a:xfrm>
            <a:custGeom>
              <a:avLst/>
              <a:gdLst>
                <a:gd name="T0" fmla="*/ 28 w 62"/>
                <a:gd name="T1" fmla="*/ 0 h 61"/>
                <a:gd name="T2" fmla="*/ 62 w 62"/>
                <a:gd name="T3" fmla="*/ 24 h 61"/>
                <a:gd name="T4" fmla="*/ 25 w 62"/>
                <a:gd name="T5" fmla="*/ 61 h 61"/>
                <a:gd name="T6" fmla="*/ 0 w 62"/>
                <a:gd name="T7" fmla="*/ 28 h 61"/>
                <a:gd name="T8" fmla="*/ 28 w 62"/>
                <a:gd name="T9" fmla="*/ 0 h 61"/>
              </a:gdLst>
              <a:ahLst/>
              <a:cxnLst>
                <a:cxn ang="0">
                  <a:pos x="T0" y="T1"/>
                </a:cxn>
                <a:cxn ang="0">
                  <a:pos x="T2" y="T3"/>
                </a:cxn>
                <a:cxn ang="0">
                  <a:pos x="T4" y="T5"/>
                </a:cxn>
                <a:cxn ang="0">
                  <a:pos x="T6" y="T7"/>
                </a:cxn>
                <a:cxn ang="0">
                  <a:pos x="T8" y="T9"/>
                </a:cxn>
              </a:cxnLst>
              <a:rect l="0" t="0" r="r" b="b"/>
              <a:pathLst>
                <a:path w="62" h="61">
                  <a:moveTo>
                    <a:pt x="28" y="0"/>
                  </a:moveTo>
                  <a:cubicBezTo>
                    <a:pt x="62" y="24"/>
                    <a:pt x="62" y="24"/>
                    <a:pt x="62" y="24"/>
                  </a:cubicBezTo>
                  <a:cubicBezTo>
                    <a:pt x="51" y="39"/>
                    <a:pt x="39" y="51"/>
                    <a:pt x="25" y="61"/>
                  </a:cubicBezTo>
                  <a:cubicBezTo>
                    <a:pt x="0" y="28"/>
                    <a:pt x="0" y="28"/>
                    <a:pt x="0" y="28"/>
                  </a:cubicBezTo>
                  <a:cubicBezTo>
                    <a:pt x="11" y="20"/>
                    <a:pt x="20" y="11"/>
                    <a:pt x="28" y="0"/>
                  </a:cubicBezTo>
                  <a:close/>
                </a:path>
              </a:pathLst>
            </a:custGeom>
            <a:solidFill>
              <a:schemeClr val="accent4"/>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383" name="Freeform 160">
              <a:extLst>
                <a:ext uri="{FF2B5EF4-FFF2-40B4-BE49-F238E27FC236}">
                  <a16:creationId xmlns:a16="http://schemas.microsoft.com/office/drawing/2014/main" id="{876AE8AB-75CC-4954-8086-581B81F664EB}"/>
                </a:ext>
              </a:extLst>
            </p:cNvPr>
            <p:cNvSpPr>
              <a:spLocks noEditPoints="1"/>
            </p:cNvSpPr>
            <p:nvPr/>
          </p:nvSpPr>
          <p:spPr bwMode="auto">
            <a:xfrm>
              <a:off x="12507808" y="5694741"/>
              <a:ext cx="520197" cy="530202"/>
            </a:xfrm>
            <a:custGeom>
              <a:avLst/>
              <a:gdLst>
                <a:gd name="T0" fmla="*/ 1615180158 w 66"/>
                <a:gd name="T1" fmla="*/ 2147483646 h 67"/>
                <a:gd name="T2" fmla="*/ 0 w 66"/>
                <a:gd name="T3" fmla="*/ 1878687696 h 67"/>
                <a:gd name="T4" fmla="*/ 62124133 w 66"/>
                <a:gd name="T5" fmla="*/ 1816060552 h 67"/>
                <a:gd name="T6" fmla="*/ 1801544674 w 66"/>
                <a:gd name="T7" fmla="*/ 125246374 h 67"/>
                <a:gd name="T8" fmla="*/ 1863668807 w 66"/>
                <a:gd name="T9" fmla="*/ 0 h 67"/>
                <a:gd name="T10" fmla="*/ 2147483646 w 66"/>
                <a:gd name="T11" fmla="*/ 1690814178 h 67"/>
                <a:gd name="T12" fmla="*/ 2147483646 w 66"/>
                <a:gd name="T13" fmla="*/ 1816060552 h 67"/>
                <a:gd name="T14" fmla="*/ 1739428423 w 66"/>
                <a:gd name="T15" fmla="*/ 2147483646 h 67"/>
                <a:gd name="T16" fmla="*/ 1615180158 w 66"/>
                <a:gd name="T17" fmla="*/ 2147483646 h 67"/>
                <a:gd name="T18" fmla="*/ 310612781 w 66"/>
                <a:gd name="T19" fmla="*/ 1941306926 h 67"/>
                <a:gd name="T20" fmla="*/ 1677304291 w 66"/>
                <a:gd name="T21" fmla="*/ 2147483646 h 67"/>
                <a:gd name="T22" fmla="*/ 2147483646 w 66"/>
                <a:gd name="T23" fmla="*/ 1753441322 h 67"/>
                <a:gd name="T24" fmla="*/ 1863668807 w 66"/>
                <a:gd name="T25" fmla="*/ 375739122 h 67"/>
                <a:gd name="T26" fmla="*/ 310612781 w 66"/>
                <a:gd name="T27" fmla="*/ 1941306926 h 6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6" h="67">
                  <a:moveTo>
                    <a:pt x="26" y="67"/>
                  </a:moveTo>
                  <a:cubicBezTo>
                    <a:pt x="0" y="30"/>
                    <a:pt x="0" y="30"/>
                    <a:pt x="0" y="30"/>
                  </a:cubicBezTo>
                  <a:cubicBezTo>
                    <a:pt x="1" y="29"/>
                    <a:pt x="1" y="29"/>
                    <a:pt x="1" y="29"/>
                  </a:cubicBezTo>
                  <a:cubicBezTo>
                    <a:pt x="12" y="22"/>
                    <a:pt x="21" y="12"/>
                    <a:pt x="29" y="2"/>
                  </a:cubicBezTo>
                  <a:cubicBezTo>
                    <a:pt x="30" y="0"/>
                    <a:pt x="30" y="0"/>
                    <a:pt x="30" y="0"/>
                  </a:cubicBezTo>
                  <a:cubicBezTo>
                    <a:pt x="66" y="27"/>
                    <a:pt x="66" y="27"/>
                    <a:pt x="66" y="27"/>
                  </a:cubicBezTo>
                  <a:cubicBezTo>
                    <a:pt x="65" y="29"/>
                    <a:pt x="65" y="29"/>
                    <a:pt x="65" y="29"/>
                  </a:cubicBezTo>
                  <a:cubicBezTo>
                    <a:pt x="55" y="43"/>
                    <a:pt x="42" y="55"/>
                    <a:pt x="28" y="66"/>
                  </a:cubicBezTo>
                  <a:lnTo>
                    <a:pt x="26" y="67"/>
                  </a:lnTo>
                  <a:close/>
                  <a:moveTo>
                    <a:pt x="5" y="31"/>
                  </a:moveTo>
                  <a:cubicBezTo>
                    <a:pt x="27" y="62"/>
                    <a:pt x="27" y="62"/>
                    <a:pt x="27" y="62"/>
                  </a:cubicBezTo>
                  <a:cubicBezTo>
                    <a:pt x="40" y="52"/>
                    <a:pt x="52" y="41"/>
                    <a:pt x="61" y="28"/>
                  </a:cubicBezTo>
                  <a:cubicBezTo>
                    <a:pt x="30" y="6"/>
                    <a:pt x="30" y="6"/>
                    <a:pt x="30" y="6"/>
                  </a:cubicBezTo>
                  <a:cubicBezTo>
                    <a:pt x="23" y="15"/>
                    <a:pt x="15" y="24"/>
                    <a:pt x="5" y="3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62" name="Freeform 161">
              <a:extLst>
                <a:ext uri="{FF2B5EF4-FFF2-40B4-BE49-F238E27FC236}">
                  <a16:creationId xmlns:a16="http://schemas.microsoft.com/office/drawing/2014/main" id="{60E5646C-AB81-475D-BE6C-C5B01C068A31}"/>
                </a:ext>
              </a:extLst>
            </p:cNvPr>
            <p:cNvSpPr>
              <a:spLocks/>
            </p:cNvSpPr>
            <p:nvPr/>
          </p:nvSpPr>
          <p:spPr bwMode="auto">
            <a:xfrm>
              <a:off x="12744468" y="5441180"/>
              <a:ext cx="450910" cy="466760"/>
            </a:xfrm>
            <a:custGeom>
              <a:avLst/>
              <a:gdLst>
                <a:gd name="T0" fmla="*/ 18 w 57"/>
                <a:gd name="T1" fmla="*/ 0 h 59"/>
                <a:gd name="T2" fmla="*/ 57 w 57"/>
                <a:gd name="T3" fmla="*/ 13 h 59"/>
                <a:gd name="T4" fmla="*/ 34 w 57"/>
                <a:gd name="T5" fmla="*/ 59 h 59"/>
                <a:gd name="T6" fmla="*/ 0 w 57"/>
                <a:gd name="T7" fmla="*/ 35 h 59"/>
                <a:gd name="T8" fmla="*/ 18 w 57"/>
                <a:gd name="T9" fmla="*/ 0 h 59"/>
              </a:gdLst>
              <a:ahLst/>
              <a:cxnLst>
                <a:cxn ang="0">
                  <a:pos x="T0" y="T1"/>
                </a:cxn>
                <a:cxn ang="0">
                  <a:pos x="T2" y="T3"/>
                </a:cxn>
                <a:cxn ang="0">
                  <a:pos x="T4" y="T5"/>
                </a:cxn>
                <a:cxn ang="0">
                  <a:pos x="T6" y="T7"/>
                </a:cxn>
                <a:cxn ang="0">
                  <a:pos x="T8" y="T9"/>
                </a:cxn>
              </a:cxnLst>
              <a:rect l="0" t="0" r="r" b="b"/>
              <a:pathLst>
                <a:path w="57" h="59">
                  <a:moveTo>
                    <a:pt x="18" y="0"/>
                  </a:moveTo>
                  <a:cubicBezTo>
                    <a:pt x="57" y="13"/>
                    <a:pt x="57" y="13"/>
                    <a:pt x="57" y="13"/>
                  </a:cubicBezTo>
                  <a:cubicBezTo>
                    <a:pt x="52" y="30"/>
                    <a:pt x="44" y="45"/>
                    <a:pt x="34" y="59"/>
                  </a:cubicBezTo>
                  <a:cubicBezTo>
                    <a:pt x="0" y="35"/>
                    <a:pt x="0" y="35"/>
                    <a:pt x="0" y="35"/>
                  </a:cubicBezTo>
                  <a:cubicBezTo>
                    <a:pt x="8" y="25"/>
                    <a:pt x="14" y="13"/>
                    <a:pt x="18" y="0"/>
                  </a:cubicBezTo>
                  <a:close/>
                </a:path>
              </a:pathLst>
            </a:custGeom>
            <a:solidFill>
              <a:schemeClr val="accent4"/>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385" name="Freeform 162">
              <a:extLst>
                <a:ext uri="{FF2B5EF4-FFF2-40B4-BE49-F238E27FC236}">
                  <a16:creationId xmlns:a16="http://schemas.microsoft.com/office/drawing/2014/main" id="{DB4FA465-43F6-4679-AD2C-85AFE6894DCD}"/>
                </a:ext>
              </a:extLst>
            </p:cNvPr>
            <p:cNvSpPr>
              <a:spLocks noEditPoints="1"/>
            </p:cNvSpPr>
            <p:nvPr/>
          </p:nvSpPr>
          <p:spPr bwMode="auto">
            <a:xfrm>
              <a:off x="12721222" y="5427974"/>
              <a:ext cx="496856" cy="503524"/>
            </a:xfrm>
            <a:custGeom>
              <a:avLst/>
              <a:gdLst>
                <a:gd name="T0" fmla="*/ 2147483646 w 63"/>
                <a:gd name="T1" fmla="*/ 2147483646 h 64"/>
                <a:gd name="T2" fmla="*/ 0 w 63"/>
                <a:gd name="T3" fmla="*/ 2147483646 h 64"/>
                <a:gd name="T4" fmla="*/ 124395392 w 63"/>
                <a:gd name="T5" fmla="*/ 2147483646 h 64"/>
                <a:gd name="T6" fmla="*/ 1181768053 w 63"/>
                <a:gd name="T7" fmla="*/ 123796096 h 64"/>
                <a:gd name="T8" fmla="*/ 1243969692 w 63"/>
                <a:gd name="T9" fmla="*/ 0 h 64"/>
                <a:gd name="T10" fmla="*/ 2147483646 w 63"/>
                <a:gd name="T11" fmla="*/ 866580539 h 64"/>
                <a:gd name="T12" fmla="*/ 2147483646 w 63"/>
                <a:gd name="T13" fmla="*/ 990376635 h 64"/>
                <a:gd name="T14" fmla="*/ 2147483646 w 63"/>
                <a:gd name="T15" fmla="*/ 2147483646 h 64"/>
                <a:gd name="T16" fmla="*/ 2147483646 w 63"/>
                <a:gd name="T17" fmla="*/ 2147483646 h 64"/>
                <a:gd name="T18" fmla="*/ 373194062 w 63"/>
                <a:gd name="T19" fmla="*/ 2147483646 h 64"/>
                <a:gd name="T20" fmla="*/ 2147483646 w 63"/>
                <a:gd name="T21" fmla="*/ 2147483646 h 64"/>
                <a:gd name="T22" fmla="*/ 2147483646 w 63"/>
                <a:gd name="T23" fmla="*/ 990376635 h 64"/>
                <a:gd name="T24" fmla="*/ 1368365084 w 63"/>
                <a:gd name="T25" fmla="*/ 247592192 h 64"/>
                <a:gd name="T26" fmla="*/ 373194062 w 63"/>
                <a:gd name="T27" fmla="*/ 2147483646 h 6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3" h="64">
                  <a:moveTo>
                    <a:pt x="37" y="64"/>
                  </a:moveTo>
                  <a:cubicBezTo>
                    <a:pt x="0" y="37"/>
                    <a:pt x="0" y="37"/>
                    <a:pt x="0" y="37"/>
                  </a:cubicBezTo>
                  <a:cubicBezTo>
                    <a:pt x="2" y="36"/>
                    <a:pt x="2" y="36"/>
                    <a:pt x="2" y="36"/>
                  </a:cubicBezTo>
                  <a:cubicBezTo>
                    <a:pt x="9" y="25"/>
                    <a:pt x="15" y="14"/>
                    <a:pt x="19" y="2"/>
                  </a:cubicBezTo>
                  <a:cubicBezTo>
                    <a:pt x="20" y="0"/>
                    <a:pt x="20" y="0"/>
                    <a:pt x="20" y="0"/>
                  </a:cubicBezTo>
                  <a:cubicBezTo>
                    <a:pt x="63" y="14"/>
                    <a:pt x="63" y="14"/>
                    <a:pt x="63" y="14"/>
                  </a:cubicBezTo>
                  <a:cubicBezTo>
                    <a:pt x="62" y="16"/>
                    <a:pt x="62" y="16"/>
                    <a:pt x="62" y="16"/>
                  </a:cubicBezTo>
                  <a:cubicBezTo>
                    <a:pt x="57" y="32"/>
                    <a:pt x="49" y="48"/>
                    <a:pt x="38" y="63"/>
                  </a:cubicBezTo>
                  <a:lnTo>
                    <a:pt x="37" y="64"/>
                  </a:lnTo>
                  <a:close/>
                  <a:moveTo>
                    <a:pt x="6" y="37"/>
                  </a:moveTo>
                  <a:cubicBezTo>
                    <a:pt x="36" y="59"/>
                    <a:pt x="36" y="59"/>
                    <a:pt x="36" y="59"/>
                  </a:cubicBezTo>
                  <a:cubicBezTo>
                    <a:pt x="46" y="46"/>
                    <a:pt x="53" y="31"/>
                    <a:pt x="58" y="16"/>
                  </a:cubicBezTo>
                  <a:cubicBezTo>
                    <a:pt x="22" y="4"/>
                    <a:pt x="22" y="4"/>
                    <a:pt x="22" y="4"/>
                  </a:cubicBezTo>
                  <a:cubicBezTo>
                    <a:pt x="18" y="16"/>
                    <a:pt x="13" y="27"/>
                    <a:pt x="6" y="3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64" name="Freeform 163">
              <a:extLst>
                <a:ext uri="{FF2B5EF4-FFF2-40B4-BE49-F238E27FC236}">
                  <a16:creationId xmlns:a16="http://schemas.microsoft.com/office/drawing/2014/main" id="{2416FBBF-8E73-4C89-A1CA-5F78E272A1F1}"/>
                </a:ext>
              </a:extLst>
            </p:cNvPr>
            <p:cNvSpPr>
              <a:spLocks/>
            </p:cNvSpPr>
            <p:nvPr/>
          </p:nvSpPr>
          <p:spPr bwMode="auto">
            <a:xfrm>
              <a:off x="12887362" y="5134770"/>
              <a:ext cx="377876" cy="409606"/>
            </a:xfrm>
            <a:custGeom>
              <a:avLst/>
              <a:gdLst>
                <a:gd name="T0" fmla="*/ 6 w 48"/>
                <a:gd name="T1" fmla="*/ 0 h 52"/>
                <a:gd name="T2" fmla="*/ 48 w 48"/>
                <a:gd name="T3" fmla="*/ 0 h 52"/>
                <a:gd name="T4" fmla="*/ 39 w 48"/>
                <a:gd name="T5" fmla="*/ 52 h 52"/>
                <a:gd name="T6" fmla="*/ 0 w 48"/>
                <a:gd name="T7" fmla="*/ 39 h 52"/>
                <a:gd name="T8" fmla="*/ 6 w 48"/>
                <a:gd name="T9" fmla="*/ 0 h 52"/>
              </a:gdLst>
              <a:ahLst/>
              <a:cxnLst>
                <a:cxn ang="0">
                  <a:pos x="T0" y="T1"/>
                </a:cxn>
                <a:cxn ang="0">
                  <a:pos x="T2" y="T3"/>
                </a:cxn>
                <a:cxn ang="0">
                  <a:pos x="T4" y="T5"/>
                </a:cxn>
                <a:cxn ang="0">
                  <a:pos x="T6" y="T7"/>
                </a:cxn>
                <a:cxn ang="0">
                  <a:pos x="T8" y="T9"/>
                </a:cxn>
              </a:cxnLst>
              <a:rect l="0" t="0" r="r" b="b"/>
              <a:pathLst>
                <a:path w="48" h="52">
                  <a:moveTo>
                    <a:pt x="6" y="0"/>
                  </a:moveTo>
                  <a:cubicBezTo>
                    <a:pt x="48" y="0"/>
                    <a:pt x="48" y="0"/>
                    <a:pt x="48" y="0"/>
                  </a:cubicBezTo>
                  <a:cubicBezTo>
                    <a:pt x="48" y="18"/>
                    <a:pt x="45" y="35"/>
                    <a:pt x="39" y="52"/>
                  </a:cubicBezTo>
                  <a:cubicBezTo>
                    <a:pt x="0" y="39"/>
                    <a:pt x="0" y="39"/>
                    <a:pt x="0" y="39"/>
                  </a:cubicBezTo>
                  <a:cubicBezTo>
                    <a:pt x="4" y="26"/>
                    <a:pt x="6" y="13"/>
                    <a:pt x="6" y="0"/>
                  </a:cubicBezTo>
                  <a:close/>
                </a:path>
              </a:pathLst>
            </a:custGeom>
            <a:solidFill>
              <a:schemeClr val="accent4"/>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387" name="Freeform 164">
              <a:extLst>
                <a:ext uri="{FF2B5EF4-FFF2-40B4-BE49-F238E27FC236}">
                  <a16:creationId xmlns:a16="http://schemas.microsoft.com/office/drawing/2014/main" id="{28748648-43EE-4C49-A9C7-D5D3877FDCA7}"/>
                </a:ext>
              </a:extLst>
            </p:cNvPr>
            <p:cNvSpPr>
              <a:spLocks noEditPoints="1"/>
            </p:cNvSpPr>
            <p:nvPr/>
          </p:nvSpPr>
          <p:spPr bwMode="auto">
            <a:xfrm>
              <a:off x="12861274" y="5127859"/>
              <a:ext cx="413490" cy="433498"/>
            </a:xfrm>
            <a:custGeom>
              <a:avLst/>
              <a:gdLst>
                <a:gd name="T0" fmla="*/ 2147483646 w 52"/>
                <a:gd name="T1" fmla="*/ 2147483646 h 55"/>
                <a:gd name="T2" fmla="*/ 0 w 52"/>
                <a:gd name="T3" fmla="*/ 2147483646 h 55"/>
                <a:gd name="T4" fmla="*/ 63232163 w 52"/>
                <a:gd name="T5" fmla="*/ 2147483646 h 55"/>
                <a:gd name="T6" fmla="*/ 442609238 w 52"/>
                <a:gd name="T7" fmla="*/ 62124204 h 55"/>
                <a:gd name="T8" fmla="*/ 442609238 w 52"/>
                <a:gd name="T9" fmla="*/ 0 h 55"/>
                <a:gd name="T10" fmla="*/ 2147483646 w 52"/>
                <a:gd name="T11" fmla="*/ 0 h 55"/>
                <a:gd name="T12" fmla="*/ 2147483646 w 52"/>
                <a:gd name="T13" fmla="*/ 62124204 h 55"/>
                <a:gd name="T14" fmla="*/ 2147483646 w 52"/>
                <a:gd name="T15" fmla="*/ 2147483646 h 55"/>
                <a:gd name="T16" fmla="*/ 2147483646 w 52"/>
                <a:gd name="T17" fmla="*/ 2147483646 h 55"/>
                <a:gd name="T18" fmla="*/ 316152864 w 52"/>
                <a:gd name="T19" fmla="*/ 2147483646 h 55"/>
                <a:gd name="T20" fmla="*/ 2147483646 w 52"/>
                <a:gd name="T21" fmla="*/ 2147483646 h 55"/>
                <a:gd name="T22" fmla="*/ 2147483646 w 52"/>
                <a:gd name="T23" fmla="*/ 186364731 h 55"/>
                <a:gd name="T24" fmla="*/ 695529939 w 52"/>
                <a:gd name="T25" fmla="*/ 186364731 h 55"/>
                <a:gd name="T26" fmla="*/ 316152864 w 52"/>
                <a:gd name="T27" fmla="*/ 2147483646 h 5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52" h="55">
                  <a:moveTo>
                    <a:pt x="44" y="55"/>
                  </a:moveTo>
                  <a:cubicBezTo>
                    <a:pt x="0" y="41"/>
                    <a:pt x="0" y="41"/>
                    <a:pt x="0" y="41"/>
                  </a:cubicBezTo>
                  <a:cubicBezTo>
                    <a:pt x="1" y="40"/>
                    <a:pt x="1" y="40"/>
                    <a:pt x="1" y="40"/>
                  </a:cubicBezTo>
                  <a:cubicBezTo>
                    <a:pt x="5" y="27"/>
                    <a:pt x="7" y="14"/>
                    <a:pt x="7" y="1"/>
                  </a:cubicBezTo>
                  <a:cubicBezTo>
                    <a:pt x="7" y="0"/>
                    <a:pt x="7" y="0"/>
                    <a:pt x="7" y="0"/>
                  </a:cubicBezTo>
                  <a:cubicBezTo>
                    <a:pt x="52" y="0"/>
                    <a:pt x="52" y="0"/>
                    <a:pt x="52" y="0"/>
                  </a:cubicBezTo>
                  <a:cubicBezTo>
                    <a:pt x="52" y="1"/>
                    <a:pt x="52" y="1"/>
                    <a:pt x="52" y="1"/>
                  </a:cubicBezTo>
                  <a:cubicBezTo>
                    <a:pt x="52" y="19"/>
                    <a:pt x="50" y="37"/>
                    <a:pt x="44" y="54"/>
                  </a:cubicBezTo>
                  <a:lnTo>
                    <a:pt x="44" y="55"/>
                  </a:lnTo>
                  <a:close/>
                  <a:moveTo>
                    <a:pt x="5" y="39"/>
                  </a:moveTo>
                  <a:cubicBezTo>
                    <a:pt x="41" y="51"/>
                    <a:pt x="41" y="51"/>
                    <a:pt x="41" y="51"/>
                  </a:cubicBezTo>
                  <a:cubicBezTo>
                    <a:pt x="46" y="35"/>
                    <a:pt x="49" y="19"/>
                    <a:pt x="49" y="3"/>
                  </a:cubicBezTo>
                  <a:cubicBezTo>
                    <a:pt x="11" y="3"/>
                    <a:pt x="11" y="3"/>
                    <a:pt x="11" y="3"/>
                  </a:cubicBezTo>
                  <a:cubicBezTo>
                    <a:pt x="11" y="15"/>
                    <a:pt x="9" y="27"/>
                    <a:pt x="5" y="3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66" name="Freeform 165">
              <a:extLst>
                <a:ext uri="{FF2B5EF4-FFF2-40B4-BE49-F238E27FC236}">
                  <a16:creationId xmlns:a16="http://schemas.microsoft.com/office/drawing/2014/main" id="{D485DE81-C3B3-4041-995D-4AB8AFBC7E7F}"/>
                </a:ext>
              </a:extLst>
            </p:cNvPr>
            <p:cNvSpPr>
              <a:spLocks/>
            </p:cNvSpPr>
            <p:nvPr/>
          </p:nvSpPr>
          <p:spPr bwMode="auto">
            <a:xfrm>
              <a:off x="12887362" y="4731515"/>
              <a:ext cx="377876" cy="403255"/>
            </a:xfrm>
            <a:custGeom>
              <a:avLst/>
              <a:gdLst>
                <a:gd name="T0" fmla="*/ 0 w 48"/>
                <a:gd name="T1" fmla="*/ 13 h 51"/>
                <a:gd name="T2" fmla="*/ 39 w 48"/>
                <a:gd name="T3" fmla="*/ 0 h 51"/>
                <a:gd name="T4" fmla="*/ 48 w 48"/>
                <a:gd name="T5" fmla="*/ 51 h 51"/>
                <a:gd name="T6" fmla="*/ 6 w 48"/>
                <a:gd name="T7" fmla="*/ 51 h 51"/>
                <a:gd name="T8" fmla="*/ 0 w 48"/>
                <a:gd name="T9" fmla="*/ 13 h 51"/>
              </a:gdLst>
              <a:ahLst/>
              <a:cxnLst>
                <a:cxn ang="0">
                  <a:pos x="T0" y="T1"/>
                </a:cxn>
                <a:cxn ang="0">
                  <a:pos x="T2" y="T3"/>
                </a:cxn>
                <a:cxn ang="0">
                  <a:pos x="T4" y="T5"/>
                </a:cxn>
                <a:cxn ang="0">
                  <a:pos x="T6" y="T7"/>
                </a:cxn>
                <a:cxn ang="0">
                  <a:pos x="T8" y="T9"/>
                </a:cxn>
              </a:cxnLst>
              <a:rect l="0" t="0" r="r" b="b"/>
              <a:pathLst>
                <a:path w="48" h="51">
                  <a:moveTo>
                    <a:pt x="0" y="13"/>
                  </a:moveTo>
                  <a:cubicBezTo>
                    <a:pt x="39" y="0"/>
                    <a:pt x="39" y="0"/>
                    <a:pt x="39" y="0"/>
                  </a:cubicBezTo>
                  <a:cubicBezTo>
                    <a:pt x="45" y="16"/>
                    <a:pt x="48" y="34"/>
                    <a:pt x="48" y="51"/>
                  </a:cubicBezTo>
                  <a:cubicBezTo>
                    <a:pt x="6" y="51"/>
                    <a:pt x="6" y="51"/>
                    <a:pt x="6" y="51"/>
                  </a:cubicBezTo>
                  <a:cubicBezTo>
                    <a:pt x="6" y="38"/>
                    <a:pt x="4" y="25"/>
                    <a:pt x="0" y="13"/>
                  </a:cubicBezTo>
                  <a:close/>
                </a:path>
              </a:pathLst>
            </a:custGeom>
            <a:solidFill>
              <a:schemeClr val="accent4"/>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389" name="Freeform 166">
              <a:extLst>
                <a:ext uri="{FF2B5EF4-FFF2-40B4-BE49-F238E27FC236}">
                  <a16:creationId xmlns:a16="http://schemas.microsoft.com/office/drawing/2014/main" id="{2B1AC809-4A6A-4BA0-B91E-4FC4A7F6F31B}"/>
                </a:ext>
              </a:extLst>
            </p:cNvPr>
            <p:cNvSpPr>
              <a:spLocks noEditPoints="1"/>
            </p:cNvSpPr>
            <p:nvPr/>
          </p:nvSpPr>
          <p:spPr bwMode="auto">
            <a:xfrm>
              <a:off x="12861274" y="4707701"/>
              <a:ext cx="413490" cy="443503"/>
            </a:xfrm>
            <a:custGeom>
              <a:avLst/>
              <a:gdLst>
                <a:gd name="T0" fmla="*/ 2147483646 w 52"/>
                <a:gd name="T1" fmla="*/ 2147483646 h 56"/>
                <a:gd name="T2" fmla="*/ 442609238 w 52"/>
                <a:gd name="T3" fmla="*/ 2147483646 h 56"/>
                <a:gd name="T4" fmla="*/ 442609238 w 52"/>
                <a:gd name="T5" fmla="*/ 2147483646 h 56"/>
                <a:gd name="T6" fmla="*/ 63232163 w 52"/>
                <a:gd name="T7" fmla="*/ 1003544333 h 56"/>
                <a:gd name="T8" fmla="*/ 0 w 52"/>
                <a:gd name="T9" fmla="*/ 940820337 h 56"/>
                <a:gd name="T10" fmla="*/ 2147483646 w 52"/>
                <a:gd name="T11" fmla="*/ 0 h 56"/>
                <a:gd name="T12" fmla="*/ 2147483646 w 52"/>
                <a:gd name="T13" fmla="*/ 125440072 h 56"/>
                <a:gd name="T14" fmla="*/ 2147483646 w 52"/>
                <a:gd name="T15" fmla="*/ 2147483646 h 56"/>
                <a:gd name="T16" fmla="*/ 2147483646 w 52"/>
                <a:gd name="T17" fmla="*/ 2147483646 h 56"/>
                <a:gd name="T18" fmla="*/ 695529939 w 52"/>
                <a:gd name="T19" fmla="*/ 2147483646 h 56"/>
                <a:gd name="T20" fmla="*/ 2147483646 w 52"/>
                <a:gd name="T21" fmla="*/ 2147483646 h 56"/>
                <a:gd name="T22" fmla="*/ 2147483646 w 52"/>
                <a:gd name="T23" fmla="*/ 313604139 h 56"/>
                <a:gd name="T24" fmla="*/ 316152864 w 52"/>
                <a:gd name="T25" fmla="*/ 1066268329 h 56"/>
                <a:gd name="T26" fmla="*/ 695529939 w 52"/>
                <a:gd name="T27" fmla="*/ 2147483646 h 5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52" h="56">
                  <a:moveTo>
                    <a:pt x="52" y="56"/>
                  </a:moveTo>
                  <a:cubicBezTo>
                    <a:pt x="7" y="56"/>
                    <a:pt x="7" y="56"/>
                    <a:pt x="7" y="56"/>
                  </a:cubicBezTo>
                  <a:cubicBezTo>
                    <a:pt x="7" y="54"/>
                    <a:pt x="7" y="54"/>
                    <a:pt x="7" y="54"/>
                  </a:cubicBezTo>
                  <a:cubicBezTo>
                    <a:pt x="7" y="41"/>
                    <a:pt x="5" y="29"/>
                    <a:pt x="1" y="16"/>
                  </a:cubicBezTo>
                  <a:cubicBezTo>
                    <a:pt x="0" y="15"/>
                    <a:pt x="0" y="15"/>
                    <a:pt x="0" y="15"/>
                  </a:cubicBezTo>
                  <a:cubicBezTo>
                    <a:pt x="44" y="0"/>
                    <a:pt x="44" y="0"/>
                    <a:pt x="44" y="0"/>
                  </a:cubicBezTo>
                  <a:cubicBezTo>
                    <a:pt x="44" y="2"/>
                    <a:pt x="44" y="2"/>
                    <a:pt x="44" y="2"/>
                  </a:cubicBezTo>
                  <a:cubicBezTo>
                    <a:pt x="50" y="19"/>
                    <a:pt x="52" y="37"/>
                    <a:pt x="52" y="54"/>
                  </a:cubicBezTo>
                  <a:lnTo>
                    <a:pt x="52" y="56"/>
                  </a:lnTo>
                  <a:close/>
                  <a:moveTo>
                    <a:pt x="11" y="53"/>
                  </a:moveTo>
                  <a:cubicBezTo>
                    <a:pt x="49" y="53"/>
                    <a:pt x="49" y="53"/>
                    <a:pt x="49" y="53"/>
                  </a:cubicBezTo>
                  <a:cubicBezTo>
                    <a:pt x="49" y="36"/>
                    <a:pt x="46" y="21"/>
                    <a:pt x="41" y="5"/>
                  </a:cubicBezTo>
                  <a:cubicBezTo>
                    <a:pt x="5" y="17"/>
                    <a:pt x="5" y="17"/>
                    <a:pt x="5" y="17"/>
                  </a:cubicBezTo>
                  <a:cubicBezTo>
                    <a:pt x="9" y="28"/>
                    <a:pt x="11" y="40"/>
                    <a:pt x="11" y="5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68" name="Freeform 167">
              <a:extLst>
                <a:ext uri="{FF2B5EF4-FFF2-40B4-BE49-F238E27FC236}">
                  <a16:creationId xmlns:a16="http://schemas.microsoft.com/office/drawing/2014/main" id="{89863ADB-D1DF-466A-861A-BF155E0DCE7B}"/>
                </a:ext>
              </a:extLst>
            </p:cNvPr>
            <p:cNvSpPr>
              <a:spLocks/>
            </p:cNvSpPr>
            <p:nvPr/>
          </p:nvSpPr>
          <p:spPr bwMode="auto">
            <a:xfrm>
              <a:off x="12744468" y="4361600"/>
              <a:ext cx="450910" cy="473110"/>
            </a:xfrm>
            <a:custGeom>
              <a:avLst/>
              <a:gdLst>
                <a:gd name="T0" fmla="*/ 0 w 57"/>
                <a:gd name="T1" fmla="*/ 25 h 60"/>
                <a:gd name="T2" fmla="*/ 34 w 57"/>
                <a:gd name="T3" fmla="*/ 0 h 60"/>
                <a:gd name="T4" fmla="*/ 57 w 57"/>
                <a:gd name="T5" fmla="*/ 47 h 60"/>
                <a:gd name="T6" fmla="*/ 18 w 57"/>
                <a:gd name="T7" fmla="*/ 60 h 60"/>
                <a:gd name="T8" fmla="*/ 0 w 57"/>
                <a:gd name="T9" fmla="*/ 25 h 60"/>
              </a:gdLst>
              <a:ahLst/>
              <a:cxnLst>
                <a:cxn ang="0">
                  <a:pos x="T0" y="T1"/>
                </a:cxn>
                <a:cxn ang="0">
                  <a:pos x="T2" y="T3"/>
                </a:cxn>
                <a:cxn ang="0">
                  <a:pos x="T4" y="T5"/>
                </a:cxn>
                <a:cxn ang="0">
                  <a:pos x="T6" y="T7"/>
                </a:cxn>
                <a:cxn ang="0">
                  <a:pos x="T8" y="T9"/>
                </a:cxn>
              </a:cxnLst>
              <a:rect l="0" t="0" r="r" b="b"/>
              <a:pathLst>
                <a:path w="57" h="60">
                  <a:moveTo>
                    <a:pt x="0" y="25"/>
                  </a:moveTo>
                  <a:cubicBezTo>
                    <a:pt x="34" y="0"/>
                    <a:pt x="34" y="0"/>
                    <a:pt x="34" y="0"/>
                  </a:cubicBezTo>
                  <a:cubicBezTo>
                    <a:pt x="44" y="14"/>
                    <a:pt x="52" y="30"/>
                    <a:pt x="57" y="47"/>
                  </a:cubicBezTo>
                  <a:cubicBezTo>
                    <a:pt x="18" y="60"/>
                    <a:pt x="18" y="60"/>
                    <a:pt x="18" y="60"/>
                  </a:cubicBezTo>
                  <a:cubicBezTo>
                    <a:pt x="14" y="47"/>
                    <a:pt x="8" y="35"/>
                    <a:pt x="0" y="25"/>
                  </a:cubicBezTo>
                  <a:close/>
                </a:path>
              </a:pathLst>
            </a:custGeom>
            <a:solidFill>
              <a:schemeClr val="accent4"/>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391" name="Freeform 168">
              <a:extLst>
                <a:ext uri="{FF2B5EF4-FFF2-40B4-BE49-F238E27FC236}">
                  <a16:creationId xmlns:a16="http://schemas.microsoft.com/office/drawing/2014/main" id="{52C90175-6575-4C3D-BFDA-8DAB30362D8B}"/>
                </a:ext>
              </a:extLst>
            </p:cNvPr>
            <p:cNvSpPr>
              <a:spLocks noEditPoints="1"/>
            </p:cNvSpPr>
            <p:nvPr/>
          </p:nvSpPr>
          <p:spPr bwMode="auto">
            <a:xfrm>
              <a:off x="12721222" y="4344231"/>
              <a:ext cx="496856" cy="506859"/>
            </a:xfrm>
            <a:custGeom>
              <a:avLst/>
              <a:gdLst>
                <a:gd name="T0" fmla="*/ 1243969692 w 63"/>
                <a:gd name="T1" fmla="*/ 2147483646 h 64"/>
                <a:gd name="T2" fmla="*/ 1181768053 w 63"/>
                <a:gd name="T3" fmla="*/ 2147483646 h 64"/>
                <a:gd name="T4" fmla="*/ 124395392 w 63"/>
                <a:gd name="T5" fmla="*/ 1756195158 h 64"/>
                <a:gd name="T6" fmla="*/ 0 w 63"/>
                <a:gd name="T7" fmla="*/ 1630747555 h 64"/>
                <a:gd name="T8" fmla="*/ 2147483646 w 63"/>
                <a:gd name="T9" fmla="*/ 0 h 64"/>
                <a:gd name="T10" fmla="*/ 2147483646 w 63"/>
                <a:gd name="T11" fmla="*/ 62723801 h 64"/>
                <a:gd name="T12" fmla="*/ 2147483646 w 63"/>
                <a:gd name="T13" fmla="*/ 2147483646 h 64"/>
                <a:gd name="T14" fmla="*/ 2147483646 w 63"/>
                <a:gd name="T15" fmla="*/ 2147483646 h 64"/>
                <a:gd name="T16" fmla="*/ 1243969692 w 63"/>
                <a:gd name="T17" fmla="*/ 2147483646 h 64"/>
                <a:gd name="T18" fmla="*/ 373194062 w 63"/>
                <a:gd name="T19" fmla="*/ 1693471357 h 64"/>
                <a:gd name="T20" fmla="*/ 1368365084 w 63"/>
                <a:gd name="T21" fmla="*/ 2147483646 h 64"/>
                <a:gd name="T22" fmla="*/ 2147483646 w 63"/>
                <a:gd name="T23" fmla="*/ 2147483646 h 64"/>
                <a:gd name="T24" fmla="*/ 2147483646 w 63"/>
                <a:gd name="T25" fmla="*/ 313603167 h 64"/>
                <a:gd name="T26" fmla="*/ 373194062 w 63"/>
                <a:gd name="T27" fmla="*/ 1693471357 h 6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3" h="64">
                  <a:moveTo>
                    <a:pt x="20" y="64"/>
                  </a:moveTo>
                  <a:cubicBezTo>
                    <a:pt x="19" y="62"/>
                    <a:pt x="19" y="62"/>
                    <a:pt x="19" y="62"/>
                  </a:cubicBezTo>
                  <a:cubicBezTo>
                    <a:pt x="15" y="50"/>
                    <a:pt x="9" y="38"/>
                    <a:pt x="2" y="28"/>
                  </a:cubicBezTo>
                  <a:cubicBezTo>
                    <a:pt x="0" y="26"/>
                    <a:pt x="0" y="26"/>
                    <a:pt x="0" y="26"/>
                  </a:cubicBezTo>
                  <a:cubicBezTo>
                    <a:pt x="37" y="0"/>
                    <a:pt x="37" y="0"/>
                    <a:pt x="37" y="0"/>
                  </a:cubicBezTo>
                  <a:cubicBezTo>
                    <a:pt x="38" y="1"/>
                    <a:pt x="38" y="1"/>
                    <a:pt x="38" y="1"/>
                  </a:cubicBezTo>
                  <a:cubicBezTo>
                    <a:pt x="49" y="16"/>
                    <a:pt x="57" y="31"/>
                    <a:pt x="62" y="48"/>
                  </a:cubicBezTo>
                  <a:cubicBezTo>
                    <a:pt x="63" y="50"/>
                    <a:pt x="63" y="50"/>
                    <a:pt x="63" y="50"/>
                  </a:cubicBezTo>
                  <a:lnTo>
                    <a:pt x="20" y="64"/>
                  </a:lnTo>
                  <a:close/>
                  <a:moveTo>
                    <a:pt x="6" y="27"/>
                  </a:moveTo>
                  <a:cubicBezTo>
                    <a:pt x="13" y="37"/>
                    <a:pt x="18" y="48"/>
                    <a:pt x="22" y="59"/>
                  </a:cubicBezTo>
                  <a:cubicBezTo>
                    <a:pt x="58" y="48"/>
                    <a:pt x="58" y="48"/>
                    <a:pt x="58" y="48"/>
                  </a:cubicBezTo>
                  <a:cubicBezTo>
                    <a:pt x="53" y="32"/>
                    <a:pt x="46" y="18"/>
                    <a:pt x="36" y="5"/>
                  </a:cubicBezTo>
                  <a:lnTo>
                    <a:pt x="6" y="2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0" name="Freeform 169">
              <a:extLst>
                <a:ext uri="{FF2B5EF4-FFF2-40B4-BE49-F238E27FC236}">
                  <a16:creationId xmlns:a16="http://schemas.microsoft.com/office/drawing/2014/main" id="{DD4CB4D1-DD66-4C3C-A01B-B2C53BE76347}"/>
                </a:ext>
              </a:extLst>
            </p:cNvPr>
            <p:cNvSpPr>
              <a:spLocks/>
            </p:cNvSpPr>
            <p:nvPr/>
          </p:nvSpPr>
          <p:spPr bwMode="auto">
            <a:xfrm>
              <a:off x="12523777" y="4071065"/>
              <a:ext cx="487427" cy="485811"/>
            </a:xfrm>
            <a:custGeom>
              <a:avLst/>
              <a:gdLst>
                <a:gd name="T0" fmla="*/ 0 w 62"/>
                <a:gd name="T1" fmla="*/ 34 h 62"/>
                <a:gd name="T2" fmla="*/ 25 w 62"/>
                <a:gd name="T3" fmla="*/ 0 h 62"/>
                <a:gd name="T4" fmla="*/ 62 w 62"/>
                <a:gd name="T5" fmla="*/ 37 h 62"/>
                <a:gd name="T6" fmla="*/ 28 w 62"/>
                <a:gd name="T7" fmla="*/ 62 h 62"/>
                <a:gd name="T8" fmla="*/ 0 w 62"/>
                <a:gd name="T9" fmla="*/ 34 h 62"/>
              </a:gdLst>
              <a:ahLst/>
              <a:cxnLst>
                <a:cxn ang="0">
                  <a:pos x="T0" y="T1"/>
                </a:cxn>
                <a:cxn ang="0">
                  <a:pos x="T2" y="T3"/>
                </a:cxn>
                <a:cxn ang="0">
                  <a:pos x="T4" y="T5"/>
                </a:cxn>
                <a:cxn ang="0">
                  <a:pos x="T6" y="T7"/>
                </a:cxn>
                <a:cxn ang="0">
                  <a:pos x="T8" y="T9"/>
                </a:cxn>
              </a:cxnLst>
              <a:rect l="0" t="0" r="r" b="b"/>
              <a:pathLst>
                <a:path w="62" h="62">
                  <a:moveTo>
                    <a:pt x="0" y="34"/>
                  </a:moveTo>
                  <a:cubicBezTo>
                    <a:pt x="25" y="0"/>
                    <a:pt x="25" y="0"/>
                    <a:pt x="25" y="0"/>
                  </a:cubicBezTo>
                  <a:cubicBezTo>
                    <a:pt x="39" y="11"/>
                    <a:pt x="51" y="23"/>
                    <a:pt x="62" y="37"/>
                  </a:cubicBezTo>
                  <a:cubicBezTo>
                    <a:pt x="28" y="62"/>
                    <a:pt x="28" y="62"/>
                    <a:pt x="28" y="62"/>
                  </a:cubicBezTo>
                  <a:cubicBezTo>
                    <a:pt x="20" y="51"/>
                    <a:pt x="11" y="42"/>
                    <a:pt x="0" y="34"/>
                  </a:cubicBezTo>
                  <a:close/>
                </a:path>
              </a:pathLst>
            </a:custGeom>
            <a:solidFill>
              <a:schemeClr val="accent4"/>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393" name="Freeform 170">
              <a:extLst>
                <a:ext uri="{FF2B5EF4-FFF2-40B4-BE49-F238E27FC236}">
                  <a16:creationId xmlns:a16="http://schemas.microsoft.com/office/drawing/2014/main" id="{BCFA03CD-DB2A-4D7A-B33F-02520094EF88}"/>
                </a:ext>
              </a:extLst>
            </p:cNvPr>
            <p:cNvSpPr>
              <a:spLocks noEditPoints="1"/>
            </p:cNvSpPr>
            <p:nvPr/>
          </p:nvSpPr>
          <p:spPr bwMode="auto">
            <a:xfrm>
              <a:off x="12507808" y="4054120"/>
              <a:ext cx="520197" cy="520197"/>
            </a:xfrm>
            <a:custGeom>
              <a:avLst/>
              <a:gdLst>
                <a:gd name="T0" fmla="*/ 1863668807 w 66"/>
                <a:gd name="T1" fmla="*/ 2147483646 h 66"/>
                <a:gd name="T2" fmla="*/ 1801544674 w 66"/>
                <a:gd name="T3" fmla="*/ 2147483646 h 66"/>
                <a:gd name="T4" fmla="*/ 62124133 w 66"/>
                <a:gd name="T5" fmla="*/ 2147483646 h 66"/>
                <a:gd name="T6" fmla="*/ 0 w 66"/>
                <a:gd name="T7" fmla="*/ 2147483646 h 66"/>
                <a:gd name="T8" fmla="*/ 1615180158 w 66"/>
                <a:gd name="T9" fmla="*/ 0 h 66"/>
                <a:gd name="T10" fmla="*/ 1739428423 w 66"/>
                <a:gd name="T11" fmla="*/ 62124133 h 66"/>
                <a:gd name="T12" fmla="*/ 2147483646 w 66"/>
                <a:gd name="T13" fmla="*/ 2147483646 h 66"/>
                <a:gd name="T14" fmla="*/ 2147483646 w 66"/>
                <a:gd name="T15" fmla="*/ 2147483646 h 66"/>
                <a:gd name="T16" fmla="*/ 1863668807 w 66"/>
                <a:gd name="T17" fmla="*/ 2147483646 h 66"/>
                <a:gd name="T18" fmla="*/ 310612781 w 66"/>
                <a:gd name="T19" fmla="*/ 2147483646 h 66"/>
                <a:gd name="T20" fmla="*/ 1863668807 w 66"/>
                <a:gd name="T21" fmla="*/ 2147483646 h 66"/>
                <a:gd name="T22" fmla="*/ 2147483646 w 66"/>
                <a:gd name="T23" fmla="*/ 2147483646 h 66"/>
                <a:gd name="T24" fmla="*/ 1677304291 w 66"/>
                <a:gd name="T25" fmla="*/ 310612781 h 66"/>
                <a:gd name="T26" fmla="*/ 310612781 w 66"/>
                <a:gd name="T27" fmla="*/ 2147483646 h 6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6" h="66">
                  <a:moveTo>
                    <a:pt x="30" y="66"/>
                  </a:moveTo>
                  <a:cubicBezTo>
                    <a:pt x="29" y="65"/>
                    <a:pt x="29" y="65"/>
                    <a:pt x="29" y="65"/>
                  </a:cubicBezTo>
                  <a:cubicBezTo>
                    <a:pt x="21" y="54"/>
                    <a:pt x="12" y="45"/>
                    <a:pt x="1" y="38"/>
                  </a:cubicBezTo>
                  <a:cubicBezTo>
                    <a:pt x="0" y="37"/>
                    <a:pt x="0" y="37"/>
                    <a:pt x="0" y="37"/>
                  </a:cubicBezTo>
                  <a:cubicBezTo>
                    <a:pt x="26" y="0"/>
                    <a:pt x="26" y="0"/>
                    <a:pt x="26" y="0"/>
                  </a:cubicBezTo>
                  <a:cubicBezTo>
                    <a:pt x="28" y="1"/>
                    <a:pt x="28" y="1"/>
                    <a:pt x="28" y="1"/>
                  </a:cubicBezTo>
                  <a:cubicBezTo>
                    <a:pt x="42" y="11"/>
                    <a:pt x="55" y="24"/>
                    <a:pt x="65" y="38"/>
                  </a:cubicBezTo>
                  <a:cubicBezTo>
                    <a:pt x="66" y="40"/>
                    <a:pt x="66" y="40"/>
                    <a:pt x="66" y="40"/>
                  </a:cubicBezTo>
                  <a:lnTo>
                    <a:pt x="30" y="66"/>
                  </a:lnTo>
                  <a:close/>
                  <a:moveTo>
                    <a:pt x="5" y="36"/>
                  </a:moveTo>
                  <a:cubicBezTo>
                    <a:pt x="15" y="43"/>
                    <a:pt x="23" y="52"/>
                    <a:pt x="30" y="61"/>
                  </a:cubicBezTo>
                  <a:cubicBezTo>
                    <a:pt x="61" y="39"/>
                    <a:pt x="61" y="39"/>
                    <a:pt x="61" y="39"/>
                  </a:cubicBezTo>
                  <a:cubicBezTo>
                    <a:pt x="52" y="26"/>
                    <a:pt x="40" y="15"/>
                    <a:pt x="27" y="5"/>
                  </a:cubicBezTo>
                  <a:lnTo>
                    <a:pt x="5" y="3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2" name="Freeform 171">
              <a:extLst>
                <a:ext uri="{FF2B5EF4-FFF2-40B4-BE49-F238E27FC236}">
                  <a16:creationId xmlns:a16="http://schemas.microsoft.com/office/drawing/2014/main" id="{DA50BC8B-49B1-4EE7-B5E1-044737C24D34}"/>
                </a:ext>
              </a:extLst>
            </p:cNvPr>
            <p:cNvSpPr>
              <a:spLocks/>
            </p:cNvSpPr>
            <p:nvPr/>
          </p:nvSpPr>
          <p:spPr bwMode="auto">
            <a:xfrm>
              <a:off x="12247515" y="3886902"/>
              <a:ext cx="473138" cy="450884"/>
            </a:xfrm>
            <a:custGeom>
              <a:avLst/>
              <a:gdLst>
                <a:gd name="T0" fmla="*/ 0 w 60"/>
                <a:gd name="T1" fmla="*/ 39 h 57"/>
                <a:gd name="T2" fmla="*/ 13 w 60"/>
                <a:gd name="T3" fmla="*/ 0 h 57"/>
                <a:gd name="T4" fmla="*/ 60 w 60"/>
                <a:gd name="T5" fmla="*/ 23 h 57"/>
                <a:gd name="T6" fmla="*/ 35 w 60"/>
                <a:gd name="T7" fmla="*/ 57 h 57"/>
                <a:gd name="T8" fmla="*/ 0 w 60"/>
                <a:gd name="T9" fmla="*/ 39 h 57"/>
              </a:gdLst>
              <a:ahLst/>
              <a:cxnLst>
                <a:cxn ang="0">
                  <a:pos x="T0" y="T1"/>
                </a:cxn>
                <a:cxn ang="0">
                  <a:pos x="T2" y="T3"/>
                </a:cxn>
                <a:cxn ang="0">
                  <a:pos x="T4" y="T5"/>
                </a:cxn>
                <a:cxn ang="0">
                  <a:pos x="T6" y="T7"/>
                </a:cxn>
                <a:cxn ang="0">
                  <a:pos x="T8" y="T9"/>
                </a:cxn>
              </a:cxnLst>
              <a:rect l="0" t="0" r="r" b="b"/>
              <a:pathLst>
                <a:path w="60" h="57">
                  <a:moveTo>
                    <a:pt x="0" y="39"/>
                  </a:moveTo>
                  <a:cubicBezTo>
                    <a:pt x="13" y="0"/>
                    <a:pt x="13" y="0"/>
                    <a:pt x="13" y="0"/>
                  </a:cubicBezTo>
                  <a:cubicBezTo>
                    <a:pt x="30" y="5"/>
                    <a:pt x="46" y="13"/>
                    <a:pt x="60" y="23"/>
                  </a:cubicBezTo>
                  <a:cubicBezTo>
                    <a:pt x="35" y="57"/>
                    <a:pt x="35" y="57"/>
                    <a:pt x="35" y="57"/>
                  </a:cubicBezTo>
                  <a:cubicBezTo>
                    <a:pt x="25" y="50"/>
                    <a:pt x="13" y="44"/>
                    <a:pt x="0" y="39"/>
                  </a:cubicBezTo>
                  <a:close/>
                </a:path>
              </a:pathLst>
            </a:custGeom>
            <a:solidFill>
              <a:schemeClr val="accent4"/>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395" name="Freeform 172">
              <a:extLst>
                <a:ext uri="{FF2B5EF4-FFF2-40B4-BE49-F238E27FC236}">
                  <a16:creationId xmlns:a16="http://schemas.microsoft.com/office/drawing/2014/main" id="{B71E6FDC-439A-4501-BAE0-4F6C40151C2D}"/>
                </a:ext>
              </a:extLst>
            </p:cNvPr>
            <p:cNvSpPr>
              <a:spLocks noEditPoints="1"/>
            </p:cNvSpPr>
            <p:nvPr/>
          </p:nvSpPr>
          <p:spPr bwMode="auto">
            <a:xfrm>
              <a:off x="12231038" y="3864049"/>
              <a:ext cx="506859" cy="496856"/>
            </a:xfrm>
            <a:custGeom>
              <a:avLst/>
              <a:gdLst>
                <a:gd name="T0" fmla="*/ 2147483646 w 64"/>
                <a:gd name="T1" fmla="*/ 2147483646 h 63"/>
                <a:gd name="T2" fmla="*/ 2147483646 w 64"/>
                <a:gd name="T3" fmla="*/ 2147483646 h 63"/>
                <a:gd name="T4" fmla="*/ 125439683 w 64"/>
                <a:gd name="T5" fmla="*/ 2147483646 h 63"/>
                <a:gd name="T6" fmla="*/ 0 w 64"/>
                <a:gd name="T7" fmla="*/ 2147483646 h 63"/>
                <a:gd name="T8" fmla="*/ 878093619 w 64"/>
                <a:gd name="T9" fmla="*/ 0 h 63"/>
                <a:gd name="T10" fmla="*/ 1003541222 w 64"/>
                <a:gd name="T11" fmla="*/ 62201639 h 63"/>
                <a:gd name="T12" fmla="*/ 2147483646 w 64"/>
                <a:gd name="T13" fmla="*/ 1554962115 h 63"/>
                <a:gd name="T14" fmla="*/ 2147483646 w 64"/>
                <a:gd name="T15" fmla="*/ 1617163754 h 63"/>
                <a:gd name="T16" fmla="*/ 2147483646 w 64"/>
                <a:gd name="T17" fmla="*/ 2147483646 h 63"/>
                <a:gd name="T18" fmla="*/ 313603167 w 64"/>
                <a:gd name="T19" fmla="*/ 2147483646 h 63"/>
                <a:gd name="T20" fmla="*/ 2147483646 w 64"/>
                <a:gd name="T21" fmla="*/ 2147483646 h 63"/>
                <a:gd name="T22" fmla="*/ 2147483646 w 64"/>
                <a:gd name="T23" fmla="*/ 1679357507 h 63"/>
                <a:gd name="T24" fmla="*/ 1003541222 w 64"/>
                <a:gd name="T25" fmla="*/ 310992423 h 63"/>
                <a:gd name="T26" fmla="*/ 313603167 w 64"/>
                <a:gd name="T27" fmla="*/ 2147483646 h 6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4" h="63">
                  <a:moveTo>
                    <a:pt x="38" y="63"/>
                  </a:moveTo>
                  <a:cubicBezTo>
                    <a:pt x="36" y="62"/>
                    <a:pt x="36" y="62"/>
                    <a:pt x="36" y="62"/>
                  </a:cubicBezTo>
                  <a:cubicBezTo>
                    <a:pt x="26" y="54"/>
                    <a:pt x="14" y="48"/>
                    <a:pt x="2" y="44"/>
                  </a:cubicBezTo>
                  <a:cubicBezTo>
                    <a:pt x="0" y="44"/>
                    <a:pt x="0" y="44"/>
                    <a:pt x="0" y="44"/>
                  </a:cubicBezTo>
                  <a:cubicBezTo>
                    <a:pt x="14" y="0"/>
                    <a:pt x="14" y="0"/>
                    <a:pt x="14" y="0"/>
                  </a:cubicBezTo>
                  <a:cubicBezTo>
                    <a:pt x="16" y="1"/>
                    <a:pt x="16" y="1"/>
                    <a:pt x="16" y="1"/>
                  </a:cubicBezTo>
                  <a:cubicBezTo>
                    <a:pt x="33" y="6"/>
                    <a:pt x="49" y="14"/>
                    <a:pt x="63" y="25"/>
                  </a:cubicBezTo>
                  <a:cubicBezTo>
                    <a:pt x="64" y="26"/>
                    <a:pt x="64" y="26"/>
                    <a:pt x="64" y="26"/>
                  </a:cubicBezTo>
                  <a:lnTo>
                    <a:pt x="38" y="63"/>
                  </a:lnTo>
                  <a:close/>
                  <a:moveTo>
                    <a:pt x="5" y="41"/>
                  </a:moveTo>
                  <a:cubicBezTo>
                    <a:pt x="16" y="45"/>
                    <a:pt x="27" y="51"/>
                    <a:pt x="37" y="58"/>
                  </a:cubicBezTo>
                  <a:cubicBezTo>
                    <a:pt x="59" y="27"/>
                    <a:pt x="59" y="27"/>
                    <a:pt x="59" y="27"/>
                  </a:cubicBezTo>
                  <a:cubicBezTo>
                    <a:pt x="46" y="17"/>
                    <a:pt x="32" y="10"/>
                    <a:pt x="16" y="5"/>
                  </a:cubicBezTo>
                  <a:lnTo>
                    <a:pt x="5" y="4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4" name="Freeform 173">
              <a:extLst>
                <a:ext uri="{FF2B5EF4-FFF2-40B4-BE49-F238E27FC236}">
                  <a16:creationId xmlns:a16="http://schemas.microsoft.com/office/drawing/2014/main" id="{085FAE36-10D4-42CB-B776-8C16AB6DB0D1}"/>
                </a:ext>
              </a:extLst>
            </p:cNvPr>
            <p:cNvSpPr>
              <a:spLocks/>
            </p:cNvSpPr>
            <p:nvPr/>
          </p:nvSpPr>
          <p:spPr bwMode="auto">
            <a:xfrm>
              <a:off x="11947436" y="3817046"/>
              <a:ext cx="403279" cy="381028"/>
            </a:xfrm>
            <a:custGeom>
              <a:avLst/>
              <a:gdLst>
                <a:gd name="T0" fmla="*/ 0 w 51"/>
                <a:gd name="T1" fmla="*/ 42 h 48"/>
                <a:gd name="T2" fmla="*/ 0 w 51"/>
                <a:gd name="T3" fmla="*/ 0 h 48"/>
                <a:gd name="T4" fmla="*/ 51 w 51"/>
                <a:gd name="T5" fmla="*/ 9 h 48"/>
                <a:gd name="T6" fmla="*/ 38 w 51"/>
                <a:gd name="T7" fmla="*/ 48 h 48"/>
                <a:gd name="T8" fmla="*/ 0 w 51"/>
                <a:gd name="T9" fmla="*/ 42 h 48"/>
              </a:gdLst>
              <a:ahLst/>
              <a:cxnLst>
                <a:cxn ang="0">
                  <a:pos x="T0" y="T1"/>
                </a:cxn>
                <a:cxn ang="0">
                  <a:pos x="T2" y="T3"/>
                </a:cxn>
                <a:cxn ang="0">
                  <a:pos x="T4" y="T5"/>
                </a:cxn>
                <a:cxn ang="0">
                  <a:pos x="T6" y="T7"/>
                </a:cxn>
                <a:cxn ang="0">
                  <a:pos x="T8" y="T9"/>
                </a:cxn>
              </a:cxnLst>
              <a:rect l="0" t="0" r="r" b="b"/>
              <a:pathLst>
                <a:path w="51" h="48">
                  <a:moveTo>
                    <a:pt x="0" y="42"/>
                  </a:moveTo>
                  <a:cubicBezTo>
                    <a:pt x="0" y="0"/>
                    <a:pt x="0" y="0"/>
                    <a:pt x="0" y="0"/>
                  </a:cubicBezTo>
                  <a:cubicBezTo>
                    <a:pt x="17" y="0"/>
                    <a:pt x="35" y="3"/>
                    <a:pt x="51" y="9"/>
                  </a:cubicBezTo>
                  <a:cubicBezTo>
                    <a:pt x="38" y="48"/>
                    <a:pt x="38" y="48"/>
                    <a:pt x="38" y="48"/>
                  </a:cubicBezTo>
                  <a:cubicBezTo>
                    <a:pt x="26" y="44"/>
                    <a:pt x="13" y="42"/>
                    <a:pt x="0" y="42"/>
                  </a:cubicBezTo>
                  <a:close/>
                </a:path>
              </a:pathLst>
            </a:custGeom>
            <a:solidFill>
              <a:schemeClr val="accent4"/>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397" name="Freeform 174">
              <a:extLst>
                <a:ext uri="{FF2B5EF4-FFF2-40B4-BE49-F238E27FC236}">
                  <a16:creationId xmlns:a16="http://schemas.microsoft.com/office/drawing/2014/main" id="{84C9FEDB-B261-4F11-B68E-E2EE18D32046}"/>
                </a:ext>
              </a:extLst>
            </p:cNvPr>
            <p:cNvSpPr>
              <a:spLocks noEditPoints="1"/>
            </p:cNvSpPr>
            <p:nvPr/>
          </p:nvSpPr>
          <p:spPr bwMode="auto">
            <a:xfrm>
              <a:off x="11930923" y="3810696"/>
              <a:ext cx="443503" cy="410156"/>
            </a:xfrm>
            <a:custGeom>
              <a:avLst/>
              <a:gdLst>
                <a:gd name="T0" fmla="*/ 2147483646 w 56"/>
                <a:gd name="T1" fmla="*/ 2147483646 h 52"/>
                <a:gd name="T2" fmla="*/ 2147483646 w 56"/>
                <a:gd name="T3" fmla="*/ 2147483646 h 52"/>
                <a:gd name="T4" fmla="*/ 125440072 w 56"/>
                <a:gd name="T5" fmla="*/ 2147483646 h 52"/>
                <a:gd name="T6" fmla="*/ 0 w 56"/>
                <a:gd name="T7" fmla="*/ 2147483646 h 52"/>
                <a:gd name="T8" fmla="*/ 0 w 56"/>
                <a:gd name="T9" fmla="*/ 0 h 52"/>
                <a:gd name="T10" fmla="*/ 125440072 w 56"/>
                <a:gd name="T11" fmla="*/ 0 h 52"/>
                <a:gd name="T12" fmla="*/ 2147483646 w 56"/>
                <a:gd name="T13" fmla="*/ 497716418 h 52"/>
                <a:gd name="T14" fmla="*/ 2147483646 w 56"/>
                <a:gd name="T15" fmla="*/ 497716418 h 52"/>
                <a:gd name="T16" fmla="*/ 2147483646 w 56"/>
                <a:gd name="T17" fmla="*/ 2147483646 h 52"/>
                <a:gd name="T18" fmla="*/ 250888063 w 56"/>
                <a:gd name="T19" fmla="*/ 2147483646 h 52"/>
                <a:gd name="T20" fmla="*/ 2147483646 w 56"/>
                <a:gd name="T21" fmla="*/ 2147483646 h 52"/>
                <a:gd name="T22" fmla="*/ 2147483646 w 56"/>
                <a:gd name="T23" fmla="*/ 684361061 h 52"/>
                <a:gd name="T24" fmla="*/ 250888063 w 56"/>
                <a:gd name="T25" fmla="*/ 186644643 h 52"/>
                <a:gd name="T26" fmla="*/ 250888063 w 56"/>
                <a:gd name="T27" fmla="*/ 2147483646 h 5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56" h="52">
                  <a:moveTo>
                    <a:pt x="42" y="52"/>
                  </a:moveTo>
                  <a:cubicBezTo>
                    <a:pt x="40" y="51"/>
                    <a:pt x="40" y="51"/>
                    <a:pt x="40" y="51"/>
                  </a:cubicBezTo>
                  <a:cubicBezTo>
                    <a:pt x="27" y="47"/>
                    <a:pt x="15" y="45"/>
                    <a:pt x="2" y="45"/>
                  </a:cubicBezTo>
                  <a:cubicBezTo>
                    <a:pt x="0" y="45"/>
                    <a:pt x="0" y="45"/>
                    <a:pt x="0" y="45"/>
                  </a:cubicBezTo>
                  <a:cubicBezTo>
                    <a:pt x="0" y="0"/>
                    <a:pt x="0" y="0"/>
                    <a:pt x="0" y="0"/>
                  </a:cubicBezTo>
                  <a:cubicBezTo>
                    <a:pt x="2" y="0"/>
                    <a:pt x="2" y="0"/>
                    <a:pt x="2" y="0"/>
                  </a:cubicBezTo>
                  <a:cubicBezTo>
                    <a:pt x="19" y="0"/>
                    <a:pt x="37" y="2"/>
                    <a:pt x="54" y="8"/>
                  </a:cubicBezTo>
                  <a:cubicBezTo>
                    <a:pt x="56" y="8"/>
                    <a:pt x="56" y="8"/>
                    <a:pt x="56" y="8"/>
                  </a:cubicBezTo>
                  <a:lnTo>
                    <a:pt x="42" y="52"/>
                  </a:lnTo>
                  <a:close/>
                  <a:moveTo>
                    <a:pt x="4" y="41"/>
                  </a:moveTo>
                  <a:cubicBezTo>
                    <a:pt x="16" y="42"/>
                    <a:pt x="28" y="43"/>
                    <a:pt x="39" y="47"/>
                  </a:cubicBezTo>
                  <a:cubicBezTo>
                    <a:pt x="51" y="11"/>
                    <a:pt x="51" y="11"/>
                    <a:pt x="51" y="11"/>
                  </a:cubicBezTo>
                  <a:cubicBezTo>
                    <a:pt x="36" y="6"/>
                    <a:pt x="20" y="4"/>
                    <a:pt x="4" y="3"/>
                  </a:cubicBezTo>
                  <a:lnTo>
                    <a:pt x="4" y="4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6" name="Freeform 175">
              <a:extLst>
                <a:ext uri="{FF2B5EF4-FFF2-40B4-BE49-F238E27FC236}">
                  <a16:creationId xmlns:a16="http://schemas.microsoft.com/office/drawing/2014/main" id="{FE3E9F1B-6C89-4653-9609-BCB947F34CA9}"/>
                </a:ext>
              </a:extLst>
            </p:cNvPr>
            <p:cNvSpPr>
              <a:spLocks/>
            </p:cNvSpPr>
            <p:nvPr/>
          </p:nvSpPr>
          <p:spPr bwMode="auto">
            <a:xfrm>
              <a:off x="11537807" y="3817046"/>
              <a:ext cx="409630" cy="381028"/>
            </a:xfrm>
            <a:custGeom>
              <a:avLst/>
              <a:gdLst>
                <a:gd name="T0" fmla="*/ 13 w 52"/>
                <a:gd name="T1" fmla="*/ 48 h 48"/>
                <a:gd name="T2" fmla="*/ 0 w 52"/>
                <a:gd name="T3" fmla="*/ 9 h 48"/>
                <a:gd name="T4" fmla="*/ 52 w 52"/>
                <a:gd name="T5" fmla="*/ 0 h 48"/>
                <a:gd name="T6" fmla="*/ 52 w 52"/>
                <a:gd name="T7" fmla="*/ 42 h 48"/>
                <a:gd name="T8" fmla="*/ 13 w 52"/>
                <a:gd name="T9" fmla="*/ 48 h 48"/>
              </a:gdLst>
              <a:ahLst/>
              <a:cxnLst>
                <a:cxn ang="0">
                  <a:pos x="T0" y="T1"/>
                </a:cxn>
                <a:cxn ang="0">
                  <a:pos x="T2" y="T3"/>
                </a:cxn>
                <a:cxn ang="0">
                  <a:pos x="T4" y="T5"/>
                </a:cxn>
                <a:cxn ang="0">
                  <a:pos x="T6" y="T7"/>
                </a:cxn>
                <a:cxn ang="0">
                  <a:pos x="T8" y="T9"/>
                </a:cxn>
              </a:cxnLst>
              <a:rect l="0" t="0" r="r" b="b"/>
              <a:pathLst>
                <a:path w="52" h="48">
                  <a:moveTo>
                    <a:pt x="13" y="48"/>
                  </a:moveTo>
                  <a:cubicBezTo>
                    <a:pt x="0" y="9"/>
                    <a:pt x="0" y="9"/>
                    <a:pt x="0" y="9"/>
                  </a:cubicBezTo>
                  <a:cubicBezTo>
                    <a:pt x="17" y="3"/>
                    <a:pt x="34" y="0"/>
                    <a:pt x="52" y="0"/>
                  </a:cubicBezTo>
                  <a:cubicBezTo>
                    <a:pt x="52" y="42"/>
                    <a:pt x="52" y="42"/>
                    <a:pt x="52" y="42"/>
                  </a:cubicBezTo>
                  <a:cubicBezTo>
                    <a:pt x="38" y="42"/>
                    <a:pt x="25" y="44"/>
                    <a:pt x="13" y="48"/>
                  </a:cubicBezTo>
                  <a:close/>
                </a:path>
              </a:pathLst>
            </a:custGeom>
            <a:solidFill>
              <a:schemeClr val="accent4">
                <a:lumMod val="20000"/>
                <a:lumOff val="80000"/>
              </a:schemeClr>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399" name="Freeform 176">
              <a:extLst>
                <a:ext uri="{FF2B5EF4-FFF2-40B4-BE49-F238E27FC236}">
                  <a16:creationId xmlns:a16="http://schemas.microsoft.com/office/drawing/2014/main" id="{139B5EF2-4D9B-4907-B933-46793A4445F7}"/>
                </a:ext>
              </a:extLst>
            </p:cNvPr>
            <p:cNvSpPr>
              <a:spLocks noEditPoints="1"/>
            </p:cNvSpPr>
            <p:nvPr/>
          </p:nvSpPr>
          <p:spPr bwMode="auto">
            <a:xfrm>
              <a:off x="11520768" y="3810696"/>
              <a:ext cx="443503" cy="410156"/>
            </a:xfrm>
            <a:custGeom>
              <a:avLst/>
              <a:gdLst>
                <a:gd name="T0" fmla="*/ 878104261 w 56"/>
                <a:gd name="T1" fmla="*/ 2147483646 h 52"/>
                <a:gd name="T2" fmla="*/ 0 w 56"/>
                <a:gd name="T3" fmla="*/ 497716418 h 52"/>
                <a:gd name="T4" fmla="*/ 125440072 w 56"/>
                <a:gd name="T5" fmla="*/ 497716418 h 52"/>
                <a:gd name="T6" fmla="*/ 2147483646 w 56"/>
                <a:gd name="T7" fmla="*/ 0 h 52"/>
                <a:gd name="T8" fmla="*/ 2147483646 w 56"/>
                <a:gd name="T9" fmla="*/ 0 h 52"/>
                <a:gd name="T10" fmla="*/ 2147483646 w 56"/>
                <a:gd name="T11" fmla="*/ 2147483646 h 52"/>
                <a:gd name="T12" fmla="*/ 2147483646 w 56"/>
                <a:gd name="T13" fmla="*/ 2147483646 h 52"/>
                <a:gd name="T14" fmla="*/ 1003544333 w 56"/>
                <a:gd name="T15" fmla="*/ 2147483646 h 52"/>
                <a:gd name="T16" fmla="*/ 878104261 w 56"/>
                <a:gd name="T17" fmla="*/ 2147483646 h 52"/>
                <a:gd name="T18" fmla="*/ 250888063 w 56"/>
                <a:gd name="T19" fmla="*/ 684361061 h 52"/>
                <a:gd name="T20" fmla="*/ 1003544333 w 56"/>
                <a:gd name="T21" fmla="*/ 2147483646 h 52"/>
                <a:gd name="T22" fmla="*/ 2147483646 w 56"/>
                <a:gd name="T23" fmla="*/ 2147483646 h 52"/>
                <a:gd name="T24" fmla="*/ 2147483646 w 56"/>
                <a:gd name="T25" fmla="*/ 186644643 h 52"/>
                <a:gd name="T26" fmla="*/ 250888063 w 56"/>
                <a:gd name="T27" fmla="*/ 684361061 h 5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56" h="52">
                  <a:moveTo>
                    <a:pt x="14" y="52"/>
                  </a:moveTo>
                  <a:cubicBezTo>
                    <a:pt x="0" y="8"/>
                    <a:pt x="0" y="8"/>
                    <a:pt x="0" y="8"/>
                  </a:cubicBezTo>
                  <a:cubicBezTo>
                    <a:pt x="2" y="8"/>
                    <a:pt x="2" y="8"/>
                    <a:pt x="2" y="8"/>
                  </a:cubicBezTo>
                  <a:cubicBezTo>
                    <a:pt x="18" y="2"/>
                    <a:pt x="36" y="0"/>
                    <a:pt x="54" y="0"/>
                  </a:cubicBezTo>
                  <a:cubicBezTo>
                    <a:pt x="56" y="0"/>
                    <a:pt x="56" y="0"/>
                    <a:pt x="56" y="0"/>
                  </a:cubicBezTo>
                  <a:cubicBezTo>
                    <a:pt x="56" y="45"/>
                    <a:pt x="56" y="45"/>
                    <a:pt x="56" y="45"/>
                  </a:cubicBezTo>
                  <a:cubicBezTo>
                    <a:pt x="54" y="45"/>
                    <a:pt x="54" y="45"/>
                    <a:pt x="54" y="45"/>
                  </a:cubicBezTo>
                  <a:cubicBezTo>
                    <a:pt x="41" y="45"/>
                    <a:pt x="28" y="47"/>
                    <a:pt x="16" y="51"/>
                  </a:cubicBezTo>
                  <a:lnTo>
                    <a:pt x="14" y="52"/>
                  </a:lnTo>
                  <a:close/>
                  <a:moveTo>
                    <a:pt x="4" y="11"/>
                  </a:moveTo>
                  <a:cubicBezTo>
                    <a:pt x="16" y="47"/>
                    <a:pt x="16" y="47"/>
                    <a:pt x="16" y="47"/>
                  </a:cubicBezTo>
                  <a:cubicBezTo>
                    <a:pt x="28" y="43"/>
                    <a:pt x="40" y="42"/>
                    <a:pt x="52" y="41"/>
                  </a:cubicBezTo>
                  <a:cubicBezTo>
                    <a:pt x="52" y="3"/>
                    <a:pt x="52" y="3"/>
                    <a:pt x="52" y="3"/>
                  </a:cubicBezTo>
                  <a:cubicBezTo>
                    <a:pt x="36" y="4"/>
                    <a:pt x="20" y="6"/>
                    <a:pt x="4" y="1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78" name="Freeform 177">
              <a:extLst>
                <a:ext uri="{FF2B5EF4-FFF2-40B4-BE49-F238E27FC236}">
                  <a16:creationId xmlns:a16="http://schemas.microsoft.com/office/drawing/2014/main" id="{6483421A-A972-4EA7-9941-77B282BD02DF}"/>
                </a:ext>
              </a:extLst>
            </p:cNvPr>
            <p:cNvSpPr>
              <a:spLocks/>
            </p:cNvSpPr>
            <p:nvPr/>
          </p:nvSpPr>
          <p:spPr bwMode="auto">
            <a:xfrm>
              <a:off x="11174221" y="3886902"/>
              <a:ext cx="463612" cy="450884"/>
            </a:xfrm>
            <a:custGeom>
              <a:avLst/>
              <a:gdLst>
                <a:gd name="T0" fmla="*/ 24 w 59"/>
                <a:gd name="T1" fmla="*/ 57 h 57"/>
                <a:gd name="T2" fmla="*/ 0 w 59"/>
                <a:gd name="T3" fmla="*/ 23 h 57"/>
                <a:gd name="T4" fmla="*/ 46 w 59"/>
                <a:gd name="T5" fmla="*/ 0 h 57"/>
                <a:gd name="T6" fmla="*/ 59 w 59"/>
                <a:gd name="T7" fmla="*/ 39 h 57"/>
                <a:gd name="T8" fmla="*/ 24 w 59"/>
                <a:gd name="T9" fmla="*/ 57 h 57"/>
              </a:gdLst>
              <a:ahLst/>
              <a:cxnLst>
                <a:cxn ang="0">
                  <a:pos x="T0" y="T1"/>
                </a:cxn>
                <a:cxn ang="0">
                  <a:pos x="T2" y="T3"/>
                </a:cxn>
                <a:cxn ang="0">
                  <a:pos x="T4" y="T5"/>
                </a:cxn>
                <a:cxn ang="0">
                  <a:pos x="T6" y="T7"/>
                </a:cxn>
                <a:cxn ang="0">
                  <a:pos x="T8" y="T9"/>
                </a:cxn>
              </a:cxnLst>
              <a:rect l="0" t="0" r="r" b="b"/>
              <a:pathLst>
                <a:path w="59" h="57">
                  <a:moveTo>
                    <a:pt x="24" y="57"/>
                  </a:moveTo>
                  <a:cubicBezTo>
                    <a:pt x="0" y="23"/>
                    <a:pt x="0" y="23"/>
                    <a:pt x="0" y="23"/>
                  </a:cubicBezTo>
                  <a:cubicBezTo>
                    <a:pt x="14" y="13"/>
                    <a:pt x="30" y="5"/>
                    <a:pt x="46" y="0"/>
                  </a:cubicBezTo>
                  <a:cubicBezTo>
                    <a:pt x="59" y="39"/>
                    <a:pt x="59" y="39"/>
                    <a:pt x="59" y="39"/>
                  </a:cubicBezTo>
                  <a:cubicBezTo>
                    <a:pt x="47" y="43"/>
                    <a:pt x="35" y="49"/>
                    <a:pt x="24" y="57"/>
                  </a:cubicBezTo>
                  <a:close/>
                </a:path>
              </a:pathLst>
            </a:custGeom>
            <a:solidFill>
              <a:schemeClr val="accent4">
                <a:lumMod val="20000"/>
                <a:lumOff val="80000"/>
              </a:schemeClr>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401" name="Freeform 178">
              <a:extLst>
                <a:ext uri="{FF2B5EF4-FFF2-40B4-BE49-F238E27FC236}">
                  <a16:creationId xmlns:a16="http://schemas.microsoft.com/office/drawing/2014/main" id="{4DF1818A-26E0-4434-B286-8B9BB6985135}"/>
                </a:ext>
              </a:extLst>
            </p:cNvPr>
            <p:cNvSpPr>
              <a:spLocks noEditPoints="1"/>
            </p:cNvSpPr>
            <p:nvPr/>
          </p:nvSpPr>
          <p:spPr bwMode="auto">
            <a:xfrm>
              <a:off x="11150629" y="3864049"/>
              <a:ext cx="503524" cy="496856"/>
            </a:xfrm>
            <a:custGeom>
              <a:avLst/>
              <a:gdLst>
                <a:gd name="T0" fmla="*/ 1671259097 w 64"/>
                <a:gd name="T1" fmla="*/ 2147483646 h 63"/>
                <a:gd name="T2" fmla="*/ 0 w 64"/>
                <a:gd name="T3" fmla="*/ 1617163754 h 63"/>
                <a:gd name="T4" fmla="*/ 123796096 w 64"/>
                <a:gd name="T5" fmla="*/ 1554962115 h 63"/>
                <a:gd name="T6" fmla="*/ 2147483646 w 64"/>
                <a:gd name="T7" fmla="*/ 62201639 h 63"/>
                <a:gd name="T8" fmla="*/ 2147483646 w 64"/>
                <a:gd name="T9" fmla="*/ 0 h 63"/>
                <a:gd name="T10" fmla="*/ 2147483646 w 64"/>
                <a:gd name="T11" fmla="*/ 2147483646 h 63"/>
                <a:gd name="T12" fmla="*/ 2147483646 w 64"/>
                <a:gd name="T13" fmla="*/ 2147483646 h 63"/>
                <a:gd name="T14" fmla="*/ 1733161078 w 64"/>
                <a:gd name="T15" fmla="*/ 2147483646 h 63"/>
                <a:gd name="T16" fmla="*/ 1671259097 w 64"/>
                <a:gd name="T17" fmla="*/ 2147483646 h 63"/>
                <a:gd name="T18" fmla="*/ 309494174 w 64"/>
                <a:gd name="T19" fmla="*/ 1679357507 h 63"/>
                <a:gd name="T20" fmla="*/ 1733161078 w 64"/>
                <a:gd name="T21" fmla="*/ 2147483646 h 63"/>
                <a:gd name="T22" fmla="*/ 2147483646 w 64"/>
                <a:gd name="T23" fmla="*/ 2147483646 h 63"/>
                <a:gd name="T24" fmla="*/ 2147483646 w 64"/>
                <a:gd name="T25" fmla="*/ 310992423 h 63"/>
                <a:gd name="T26" fmla="*/ 309494174 w 64"/>
                <a:gd name="T27" fmla="*/ 1679357507 h 6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4" h="63">
                  <a:moveTo>
                    <a:pt x="27" y="63"/>
                  </a:moveTo>
                  <a:cubicBezTo>
                    <a:pt x="0" y="26"/>
                    <a:pt x="0" y="26"/>
                    <a:pt x="0" y="26"/>
                  </a:cubicBezTo>
                  <a:cubicBezTo>
                    <a:pt x="2" y="25"/>
                    <a:pt x="2" y="25"/>
                    <a:pt x="2" y="25"/>
                  </a:cubicBezTo>
                  <a:cubicBezTo>
                    <a:pt x="16" y="14"/>
                    <a:pt x="32" y="6"/>
                    <a:pt x="49" y="1"/>
                  </a:cubicBezTo>
                  <a:cubicBezTo>
                    <a:pt x="50" y="0"/>
                    <a:pt x="50" y="0"/>
                    <a:pt x="50" y="0"/>
                  </a:cubicBezTo>
                  <a:cubicBezTo>
                    <a:pt x="64" y="44"/>
                    <a:pt x="64" y="44"/>
                    <a:pt x="64" y="44"/>
                  </a:cubicBezTo>
                  <a:cubicBezTo>
                    <a:pt x="63" y="44"/>
                    <a:pt x="63" y="44"/>
                    <a:pt x="63" y="44"/>
                  </a:cubicBezTo>
                  <a:cubicBezTo>
                    <a:pt x="50" y="48"/>
                    <a:pt x="39" y="54"/>
                    <a:pt x="28" y="62"/>
                  </a:cubicBezTo>
                  <a:lnTo>
                    <a:pt x="27" y="63"/>
                  </a:lnTo>
                  <a:close/>
                  <a:moveTo>
                    <a:pt x="5" y="27"/>
                  </a:moveTo>
                  <a:cubicBezTo>
                    <a:pt x="28" y="58"/>
                    <a:pt x="28" y="58"/>
                    <a:pt x="28" y="58"/>
                  </a:cubicBezTo>
                  <a:cubicBezTo>
                    <a:pt x="37" y="51"/>
                    <a:pt x="48" y="45"/>
                    <a:pt x="60" y="41"/>
                  </a:cubicBezTo>
                  <a:cubicBezTo>
                    <a:pt x="48" y="5"/>
                    <a:pt x="48" y="5"/>
                    <a:pt x="48" y="5"/>
                  </a:cubicBezTo>
                  <a:cubicBezTo>
                    <a:pt x="33" y="10"/>
                    <a:pt x="18" y="17"/>
                    <a:pt x="5" y="2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0" name="Freeform 179">
              <a:extLst>
                <a:ext uri="{FF2B5EF4-FFF2-40B4-BE49-F238E27FC236}">
                  <a16:creationId xmlns:a16="http://schemas.microsoft.com/office/drawing/2014/main" id="{D43036CC-E4AB-4669-BA0C-C200B0707A91}"/>
                </a:ext>
              </a:extLst>
            </p:cNvPr>
            <p:cNvSpPr>
              <a:spLocks/>
            </p:cNvSpPr>
            <p:nvPr/>
          </p:nvSpPr>
          <p:spPr bwMode="auto">
            <a:xfrm>
              <a:off x="10880494" y="4071065"/>
              <a:ext cx="484253" cy="485811"/>
            </a:xfrm>
            <a:custGeom>
              <a:avLst/>
              <a:gdLst>
                <a:gd name="T0" fmla="*/ 33 w 61"/>
                <a:gd name="T1" fmla="*/ 62 h 62"/>
                <a:gd name="T2" fmla="*/ 0 w 61"/>
                <a:gd name="T3" fmla="*/ 37 h 62"/>
                <a:gd name="T4" fmla="*/ 37 w 61"/>
                <a:gd name="T5" fmla="*/ 0 h 62"/>
                <a:gd name="T6" fmla="*/ 61 w 61"/>
                <a:gd name="T7" fmla="*/ 34 h 62"/>
                <a:gd name="T8" fmla="*/ 33 w 61"/>
                <a:gd name="T9" fmla="*/ 62 h 62"/>
              </a:gdLst>
              <a:ahLst/>
              <a:cxnLst>
                <a:cxn ang="0">
                  <a:pos x="T0" y="T1"/>
                </a:cxn>
                <a:cxn ang="0">
                  <a:pos x="T2" y="T3"/>
                </a:cxn>
                <a:cxn ang="0">
                  <a:pos x="T4" y="T5"/>
                </a:cxn>
                <a:cxn ang="0">
                  <a:pos x="T6" y="T7"/>
                </a:cxn>
                <a:cxn ang="0">
                  <a:pos x="T8" y="T9"/>
                </a:cxn>
              </a:cxnLst>
              <a:rect l="0" t="0" r="r" b="b"/>
              <a:pathLst>
                <a:path w="61" h="62">
                  <a:moveTo>
                    <a:pt x="33" y="62"/>
                  </a:moveTo>
                  <a:cubicBezTo>
                    <a:pt x="0" y="37"/>
                    <a:pt x="0" y="37"/>
                    <a:pt x="0" y="37"/>
                  </a:cubicBezTo>
                  <a:cubicBezTo>
                    <a:pt x="10" y="23"/>
                    <a:pt x="22" y="11"/>
                    <a:pt x="37" y="0"/>
                  </a:cubicBezTo>
                  <a:cubicBezTo>
                    <a:pt x="61" y="34"/>
                    <a:pt x="61" y="34"/>
                    <a:pt x="61" y="34"/>
                  </a:cubicBezTo>
                  <a:cubicBezTo>
                    <a:pt x="51" y="42"/>
                    <a:pt x="41" y="51"/>
                    <a:pt x="33" y="62"/>
                  </a:cubicBezTo>
                  <a:close/>
                </a:path>
              </a:pathLst>
            </a:custGeom>
            <a:solidFill>
              <a:schemeClr val="accent4"/>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403" name="Freeform 180">
              <a:extLst>
                <a:ext uri="{FF2B5EF4-FFF2-40B4-BE49-F238E27FC236}">
                  <a16:creationId xmlns:a16="http://schemas.microsoft.com/office/drawing/2014/main" id="{EB875089-FF4C-4403-AB67-B275A947FF17}"/>
                </a:ext>
              </a:extLst>
            </p:cNvPr>
            <p:cNvSpPr>
              <a:spLocks noEditPoints="1"/>
            </p:cNvSpPr>
            <p:nvPr/>
          </p:nvSpPr>
          <p:spPr bwMode="auto">
            <a:xfrm>
              <a:off x="10857185" y="4054120"/>
              <a:ext cx="530201" cy="520197"/>
            </a:xfrm>
            <a:custGeom>
              <a:avLst/>
              <a:gdLst>
                <a:gd name="T0" fmla="*/ 2147483646 w 67"/>
                <a:gd name="T1" fmla="*/ 2147483646 h 66"/>
                <a:gd name="T2" fmla="*/ 0 w 67"/>
                <a:gd name="T3" fmla="*/ 2147483646 h 66"/>
                <a:gd name="T4" fmla="*/ 62619112 w 67"/>
                <a:gd name="T5" fmla="*/ 2147483646 h 66"/>
                <a:gd name="T6" fmla="*/ 2147483646 w 67"/>
                <a:gd name="T7" fmla="*/ 62124133 h 66"/>
                <a:gd name="T8" fmla="*/ 2147483646 w 67"/>
                <a:gd name="T9" fmla="*/ 0 h 66"/>
                <a:gd name="T10" fmla="*/ 2147483646 w 67"/>
                <a:gd name="T11" fmla="*/ 2147483646 h 66"/>
                <a:gd name="T12" fmla="*/ 2147483646 w 67"/>
                <a:gd name="T13" fmla="*/ 2147483646 h 66"/>
                <a:gd name="T14" fmla="*/ 2147483646 w 67"/>
                <a:gd name="T15" fmla="*/ 2147483646 h 66"/>
                <a:gd name="T16" fmla="*/ 2147483646 w 67"/>
                <a:gd name="T17" fmla="*/ 2147483646 h 66"/>
                <a:gd name="T18" fmla="*/ 313111388 w 67"/>
                <a:gd name="T19" fmla="*/ 2147483646 h 66"/>
                <a:gd name="T20" fmla="*/ 2147483646 w 67"/>
                <a:gd name="T21" fmla="*/ 2147483646 h 66"/>
                <a:gd name="T22" fmla="*/ 2147483646 w 67"/>
                <a:gd name="T23" fmla="*/ 2147483646 h 66"/>
                <a:gd name="T24" fmla="*/ 2147483646 w 67"/>
                <a:gd name="T25" fmla="*/ 310612781 h 66"/>
                <a:gd name="T26" fmla="*/ 313111388 w 67"/>
                <a:gd name="T27" fmla="*/ 2147483646 h 6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7" h="66">
                  <a:moveTo>
                    <a:pt x="37" y="66"/>
                  </a:moveTo>
                  <a:cubicBezTo>
                    <a:pt x="0" y="40"/>
                    <a:pt x="0" y="40"/>
                    <a:pt x="0" y="40"/>
                  </a:cubicBezTo>
                  <a:cubicBezTo>
                    <a:pt x="1" y="38"/>
                    <a:pt x="1" y="38"/>
                    <a:pt x="1" y="38"/>
                  </a:cubicBezTo>
                  <a:cubicBezTo>
                    <a:pt x="12" y="24"/>
                    <a:pt x="24" y="11"/>
                    <a:pt x="39" y="1"/>
                  </a:cubicBezTo>
                  <a:cubicBezTo>
                    <a:pt x="40" y="0"/>
                    <a:pt x="40" y="0"/>
                    <a:pt x="40" y="0"/>
                  </a:cubicBezTo>
                  <a:cubicBezTo>
                    <a:pt x="67" y="37"/>
                    <a:pt x="67" y="37"/>
                    <a:pt x="67" y="37"/>
                  </a:cubicBezTo>
                  <a:cubicBezTo>
                    <a:pt x="65" y="38"/>
                    <a:pt x="65" y="38"/>
                    <a:pt x="65" y="38"/>
                  </a:cubicBezTo>
                  <a:cubicBezTo>
                    <a:pt x="55" y="45"/>
                    <a:pt x="46" y="54"/>
                    <a:pt x="38" y="65"/>
                  </a:cubicBezTo>
                  <a:lnTo>
                    <a:pt x="37" y="66"/>
                  </a:lnTo>
                  <a:close/>
                  <a:moveTo>
                    <a:pt x="5" y="39"/>
                  </a:moveTo>
                  <a:cubicBezTo>
                    <a:pt x="36" y="61"/>
                    <a:pt x="36" y="61"/>
                    <a:pt x="36" y="61"/>
                  </a:cubicBezTo>
                  <a:cubicBezTo>
                    <a:pt x="43" y="52"/>
                    <a:pt x="52" y="43"/>
                    <a:pt x="62" y="36"/>
                  </a:cubicBezTo>
                  <a:cubicBezTo>
                    <a:pt x="39" y="5"/>
                    <a:pt x="39" y="5"/>
                    <a:pt x="39" y="5"/>
                  </a:cubicBezTo>
                  <a:cubicBezTo>
                    <a:pt x="26" y="15"/>
                    <a:pt x="15" y="26"/>
                    <a:pt x="5" y="3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2" name="Freeform 181">
              <a:extLst>
                <a:ext uri="{FF2B5EF4-FFF2-40B4-BE49-F238E27FC236}">
                  <a16:creationId xmlns:a16="http://schemas.microsoft.com/office/drawing/2014/main" id="{734CA224-30EE-47B0-8B6D-35F1D3723D7F}"/>
                </a:ext>
              </a:extLst>
            </p:cNvPr>
            <p:cNvSpPr>
              <a:spLocks/>
            </p:cNvSpPr>
            <p:nvPr/>
          </p:nvSpPr>
          <p:spPr bwMode="auto">
            <a:xfrm>
              <a:off x="10689968" y="4361600"/>
              <a:ext cx="450910" cy="473110"/>
            </a:xfrm>
            <a:custGeom>
              <a:avLst/>
              <a:gdLst>
                <a:gd name="T0" fmla="*/ 40 w 57"/>
                <a:gd name="T1" fmla="*/ 60 h 60"/>
                <a:gd name="T2" fmla="*/ 0 w 57"/>
                <a:gd name="T3" fmla="*/ 47 h 60"/>
                <a:gd name="T4" fmla="*/ 24 w 57"/>
                <a:gd name="T5" fmla="*/ 0 h 60"/>
                <a:gd name="T6" fmla="*/ 57 w 57"/>
                <a:gd name="T7" fmla="*/ 25 h 60"/>
                <a:gd name="T8" fmla="*/ 40 w 57"/>
                <a:gd name="T9" fmla="*/ 60 h 60"/>
              </a:gdLst>
              <a:ahLst/>
              <a:cxnLst>
                <a:cxn ang="0">
                  <a:pos x="T0" y="T1"/>
                </a:cxn>
                <a:cxn ang="0">
                  <a:pos x="T2" y="T3"/>
                </a:cxn>
                <a:cxn ang="0">
                  <a:pos x="T4" y="T5"/>
                </a:cxn>
                <a:cxn ang="0">
                  <a:pos x="T6" y="T7"/>
                </a:cxn>
                <a:cxn ang="0">
                  <a:pos x="T8" y="T9"/>
                </a:cxn>
              </a:cxnLst>
              <a:rect l="0" t="0" r="r" b="b"/>
              <a:pathLst>
                <a:path w="57" h="60">
                  <a:moveTo>
                    <a:pt x="40" y="60"/>
                  </a:moveTo>
                  <a:cubicBezTo>
                    <a:pt x="0" y="47"/>
                    <a:pt x="0" y="47"/>
                    <a:pt x="0" y="47"/>
                  </a:cubicBezTo>
                  <a:cubicBezTo>
                    <a:pt x="5" y="30"/>
                    <a:pt x="13" y="14"/>
                    <a:pt x="24" y="0"/>
                  </a:cubicBezTo>
                  <a:cubicBezTo>
                    <a:pt x="57" y="25"/>
                    <a:pt x="57" y="25"/>
                    <a:pt x="57" y="25"/>
                  </a:cubicBezTo>
                  <a:cubicBezTo>
                    <a:pt x="50" y="35"/>
                    <a:pt x="44" y="47"/>
                    <a:pt x="40" y="60"/>
                  </a:cubicBezTo>
                  <a:close/>
                </a:path>
              </a:pathLst>
            </a:custGeom>
            <a:solidFill>
              <a:schemeClr val="accent4"/>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405" name="Freeform 182">
              <a:extLst>
                <a:ext uri="{FF2B5EF4-FFF2-40B4-BE49-F238E27FC236}">
                  <a16:creationId xmlns:a16="http://schemas.microsoft.com/office/drawing/2014/main" id="{EC4FD3C2-626A-4C65-94E4-CAB9903EA439}"/>
                </a:ext>
              </a:extLst>
            </p:cNvPr>
            <p:cNvSpPr>
              <a:spLocks noEditPoints="1"/>
            </p:cNvSpPr>
            <p:nvPr/>
          </p:nvSpPr>
          <p:spPr bwMode="auto">
            <a:xfrm>
              <a:off x="10677116" y="4344231"/>
              <a:ext cx="486851" cy="506859"/>
            </a:xfrm>
            <a:custGeom>
              <a:avLst/>
              <a:gdLst>
                <a:gd name="T0" fmla="*/ 2147483646 w 62"/>
                <a:gd name="T1" fmla="*/ 2147483646 h 64"/>
                <a:gd name="T2" fmla="*/ 0 w 62"/>
                <a:gd name="T3" fmla="*/ 2147483646 h 64"/>
                <a:gd name="T4" fmla="*/ 0 w 62"/>
                <a:gd name="T5" fmla="*/ 2147483646 h 64"/>
                <a:gd name="T6" fmla="*/ 1479854286 w 62"/>
                <a:gd name="T7" fmla="*/ 62723801 h 64"/>
                <a:gd name="T8" fmla="*/ 1541519462 w 62"/>
                <a:gd name="T9" fmla="*/ 0 h 64"/>
                <a:gd name="T10" fmla="*/ 2147483646 w 62"/>
                <a:gd name="T11" fmla="*/ 1630747555 h 64"/>
                <a:gd name="T12" fmla="*/ 2147483646 w 62"/>
                <a:gd name="T13" fmla="*/ 1756195158 h 64"/>
                <a:gd name="T14" fmla="*/ 2147483646 w 62"/>
                <a:gd name="T15" fmla="*/ 2147483646 h 64"/>
                <a:gd name="T16" fmla="*/ 2147483646 w 62"/>
                <a:gd name="T17" fmla="*/ 2147483646 h 64"/>
                <a:gd name="T18" fmla="*/ 246644999 w 62"/>
                <a:gd name="T19" fmla="*/ 2147483646 h 64"/>
                <a:gd name="T20" fmla="*/ 2147483646 w 62"/>
                <a:gd name="T21" fmla="*/ 2147483646 h 64"/>
                <a:gd name="T22" fmla="*/ 2147483646 w 62"/>
                <a:gd name="T23" fmla="*/ 1693471357 h 64"/>
                <a:gd name="T24" fmla="*/ 1603176786 w 62"/>
                <a:gd name="T25" fmla="*/ 313603167 h 64"/>
                <a:gd name="T26" fmla="*/ 246644999 w 62"/>
                <a:gd name="T27" fmla="*/ 2147483646 h 6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2" h="64">
                  <a:moveTo>
                    <a:pt x="43" y="64"/>
                  </a:moveTo>
                  <a:cubicBezTo>
                    <a:pt x="0" y="50"/>
                    <a:pt x="0" y="50"/>
                    <a:pt x="0" y="50"/>
                  </a:cubicBezTo>
                  <a:cubicBezTo>
                    <a:pt x="0" y="48"/>
                    <a:pt x="0" y="48"/>
                    <a:pt x="0" y="48"/>
                  </a:cubicBezTo>
                  <a:cubicBezTo>
                    <a:pt x="6" y="31"/>
                    <a:pt x="14" y="16"/>
                    <a:pt x="24" y="1"/>
                  </a:cubicBezTo>
                  <a:cubicBezTo>
                    <a:pt x="25" y="0"/>
                    <a:pt x="25" y="0"/>
                    <a:pt x="25" y="0"/>
                  </a:cubicBezTo>
                  <a:cubicBezTo>
                    <a:pt x="62" y="26"/>
                    <a:pt x="62" y="26"/>
                    <a:pt x="62" y="26"/>
                  </a:cubicBezTo>
                  <a:cubicBezTo>
                    <a:pt x="61" y="28"/>
                    <a:pt x="61" y="28"/>
                    <a:pt x="61" y="28"/>
                  </a:cubicBezTo>
                  <a:cubicBezTo>
                    <a:pt x="53" y="38"/>
                    <a:pt x="47" y="50"/>
                    <a:pt x="43" y="62"/>
                  </a:cubicBezTo>
                  <a:lnTo>
                    <a:pt x="43" y="64"/>
                  </a:lnTo>
                  <a:close/>
                  <a:moveTo>
                    <a:pt x="4" y="48"/>
                  </a:moveTo>
                  <a:cubicBezTo>
                    <a:pt x="41" y="59"/>
                    <a:pt x="41" y="59"/>
                    <a:pt x="41" y="59"/>
                  </a:cubicBezTo>
                  <a:cubicBezTo>
                    <a:pt x="44" y="48"/>
                    <a:pt x="50" y="37"/>
                    <a:pt x="57" y="27"/>
                  </a:cubicBezTo>
                  <a:cubicBezTo>
                    <a:pt x="26" y="5"/>
                    <a:pt x="26" y="5"/>
                    <a:pt x="26" y="5"/>
                  </a:cubicBezTo>
                  <a:cubicBezTo>
                    <a:pt x="17" y="18"/>
                    <a:pt x="9" y="32"/>
                    <a:pt x="4" y="4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4" name="Freeform 183">
              <a:extLst>
                <a:ext uri="{FF2B5EF4-FFF2-40B4-BE49-F238E27FC236}">
                  <a16:creationId xmlns:a16="http://schemas.microsoft.com/office/drawing/2014/main" id="{7F34D565-5AE1-416B-9A12-4BBB7168CB79}"/>
                </a:ext>
              </a:extLst>
            </p:cNvPr>
            <p:cNvSpPr>
              <a:spLocks/>
            </p:cNvSpPr>
            <p:nvPr/>
          </p:nvSpPr>
          <p:spPr bwMode="auto">
            <a:xfrm>
              <a:off x="10626460" y="4731515"/>
              <a:ext cx="381051" cy="403255"/>
            </a:xfrm>
            <a:custGeom>
              <a:avLst/>
              <a:gdLst>
                <a:gd name="T0" fmla="*/ 42 w 48"/>
                <a:gd name="T1" fmla="*/ 51 h 51"/>
                <a:gd name="T2" fmla="*/ 0 w 48"/>
                <a:gd name="T3" fmla="*/ 51 h 51"/>
                <a:gd name="T4" fmla="*/ 8 w 48"/>
                <a:gd name="T5" fmla="*/ 0 h 51"/>
                <a:gd name="T6" fmla="*/ 48 w 48"/>
                <a:gd name="T7" fmla="*/ 13 h 51"/>
                <a:gd name="T8" fmla="*/ 42 w 48"/>
                <a:gd name="T9" fmla="*/ 51 h 51"/>
              </a:gdLst>
              <a:ahLst/>
              <a:cxnLst>
                <a:cxn ang="0">
                  <a:pos x="T0" y="T1"/>
                </a:cxn>
                <a:cxn ang="0">
                  <a:pos x="T2" y="T3"/>
                </a:cxn>
                <a:cxn ang="0">
                  <a:pos x="T4" y="T5"/>
                </a:cxn>
                <a:cxn ang="0">
                  <a:pos x="T6" y="T7"/>
                </a:cxn>
                <a:cxn ang="0">
                  <a:pos x="T8" y="T9"/>
                </a:cxn>
              </a:cxnLst>
              <a:rect l="0" t="0" r="r" b="b"/>
              <a:pathLst>
                <a:path w="48" h="51">
                  <a:moveTo>
                    <a:pt x="42" y="51"/>
                  </a:moveTo>
                  <a:cubicBezTo>
                    <a:pt x="0" y="51"/>
                    <a:pt x="0" y="51"/>
                    <a:pt x="0" y="51"/>
                  </a:cubicBezTo>
                  <a:cubicBezTo>
                    <a:pt x="0" y="34"/>
                    <a:pt x="3" y="16"/>
                    <a:pt x="8" y="0"/>
                  </a:cubicBezTo>
                  <a:cubicBezTo>
                    <a:pt x="48" y="13"/>
                    <a:pt x="48" y="13"/>
                    <a:pt x="48" y="13"/>
                  </a:cubicBezTo>
                  <a:cubicBezTo>
                    <a:pt x="44" y="26"/>
                    <a:pt x="42" y="39"/>
                    <a:pt x="42" y="51"/>
                  </a:cubicBezTo>
                  <a:close/>
                </a:path>
              </a:pathLst>
            </a:custGeom>
            <a:solidFill>
              <a:schemeClr val="accent4"/>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407" name="Freeform 184">
              <a:extLst>
                <a:ext uri="{FF2B5EF4-FFF2-40B4-BE49-F238E27FC236}">
                  <a16:creationId xmlns:a16="http://schemas.microsoft.com/office/drawing/2014/main" id="{24BBA41F-7D71-47F0-838B-D0C93B474600}"/>
                </a:ext>
              </a:extLst>
            </p:cNvPr>
            <p:cNvSpPr>
              <a:spLocks noEditPoints="1"/>
            </p:cNvSpPr>
            <p:nvPr/>
          </p:nvSpPr>
          <p:spPr bwMode="auto">
            <a:xfrm>
              <a:off x="10613758" y="4707701"/>
              <a:ext cx="410156" cy="443503"/>
            </a:xfrm>
            <a:custGeom>
              <a:avLst/>
              <a:gdLst>
                <a:gd name="T0" fmla="*/ 2147483646 w 52"/>
                <a:gd name="T1" fmla="*/ 2147483646 h 56"/>
                <a:gd name="T2" fmla="*/ 0 w 52"/>
                <a:gd name="T3" fmla="*/ 2147483646 h 56"/>
                <a:gd name="T4" fmla="*/ 0 w 52"/>
                <a:gd name="T5" fmla="*/ 2147483646 h 56"/>
                <a:gd name="T6" fmla="*/ 497716418 w 52"/>
                <a:gd name="T7" fmla="*/ 125440072 h 56"/>
                <a:gd name="T8" fmla="*/ 559933929 w 52"/>
                <a:gd name="T9" fmla="*/ 0 h 56"/>
                <a:gd name="T10" fmla="*/ 2147483646 w 52"/>
                <a:gd name="T11" fmla="*/ 940820337 h 56"/>
                <a:gd name="T12" fmla="*/ 2147483646 w 52"/>
                <a:gd name="T13" fmla="*/ 1003544333 h 56"/>
                <a:gd name="T14" fmla="*/ 2147483646 w 52"/>
                <a:gd name="T15" fmla="*/ 2147483646 h 56"/>
                <a:gd name="T16" fmla="*/ 2147483646 w 52"/>
                <a:gd name="T17" fmla="*/ 2147483646 h 56"/>
                <a:gd name="T18" fmla="*/ 248854265 w 52"/>
                <a:gd name="T19" fmla="*/ 2147483646 h 56"/>
                <a:gd name="T20" fmla="*/ 2147483646 w 52"/>
                <a:gd name="T21" fmla="*/ 2147483646 h 56"/>
                <a:gd name="T22" fmla="*/ 2147483646 w 52"/>
                <a:gd name="T23" fmla="*/ 1066268329 h 56"/>
                <a:gd name="T24" fmla="*/ 684361061 w 52"/>
                <a:gd name="T25" fmla="*/ 313604139 h 56"/>
                <a:gd name="T26" fmla="*/ 248854265 w 52"/>
                <a:gd name="T27" fmla="*/ 2147483646 h 5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52" h="56">
                  <a:moveTo>
                    <a:pt x="45" y="56"/>
                  </a:moveTo>
                  <a:cubicBezTo>
                    <a:pt x="0" y="56"/>
                    <a:pt x="0" y="56"/>
                    <a:pt x="0" y="56"/>
                  </a:cubicBezTo>
                  <a:cubicBezTo>
                    <a:pt x="0" y="54"/>
                    <a:pt x="0" y="54"/>
                    <a:pt x="0" y="54"/>
                  </a:cubicBezTo>
                  <a:cubicBezTo>
                    <a:pt x="0" y="37"/>
                    <a:pt x="3" y="19"/>
                    <a:pt x="8" y="2"/>
                  </a:cubicBezTo>
                  <a:cubicBezTo>
                    <a:pt x="9" y="0"/>
                    <a:pt x="9" y="0"/>
                    <a:pt x="9" y="0"/>
                  </a:cubicBezTo>
                  <a:cubicBezTo>
                    <a:pt x="52" y="15"/>
                    <a:pt x="52" y="15"/>
                    <a:pt x="52" y="15"/>
                  </a:cubicBezTo>
                  <a:cubicBezTo>
                    <a:pt x="51" y="16"/>
                    <a:pt x="51" y="16"/>
                    <a:pt x="51" y="16"/>
                  </a:cubicBezTo>
                  <a:cubicBezTo>
                    <a:pt x="47" y="29"/>
                    <a:pt x="45" y="41"/>
                    <a:pt x="45" y="54"/>
                  </a:cubicBezTo>
                  <a:lnTo>
                    <a:pt x="45" y="56"/>
                  </a:lnTo>
                  <a:close/>
                  <a:moveTo>
                    <a:pt x="4" y="53"/>
                  </a:moveTo>
                  <a:cubicBezTo>
                    <a:pt x="42" y="53"/>
                    <a:pt x="42" y="53"/>
                    <a:pt x="42" y="53"/>
                  </a:cubicBezTo>
                  <a:cubicBezTo>
                    <a:pt x="42" y="40"/>
                    <a:pt x="44" y="29"/>
                    <a:pt x="47" y="17"/>
                  </a:cubicBezTo>
                  <a:cubicBezTo>
                    <a:pt x="11" y="5"/>
                    <a:pt x="11" y="5"/>
                    <a:pt x="11" y="5"/>
                  </a:cubicBezTo>
                  <a:cubicBezTo>
                    <a:pt x="6" y="21"/>
                    <a:pt x="4" y="36"/>
                    <a:pt x="4" y="5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6" name="Freeform 185">
              <a:extLst>
                <a:ext uri="{FF2B5EF4-FFF2-40B4-BE49-F238E27FC236}">
                  <a16:creationId xmlns:a16="http://schemas.microsoft.com/office/drawing/2014/main" id="{DBC9091F-5E21-4318-BABE-C01FCB316E37}"/>
                </a:ext>
              </a:extLst>
            </p:cNvPr>
            <p:cNvSpPr>
              <a:spLocks/>
            </p:cNvSpPr>
            <p:nvPr/>
          </p:nvSpPr>
          <p:spPr bwMode="auto">
            <a:xfrm>
              <a:off x="10626460" y="5134770"/>
              <a:ext cx="381051" cy="409606"/>
            </a:xfrm>
            <a:custGeom>
              <a:avLst/>
              <a:gdLst>
                <a:gd name="T0" fmla="*/ 48 w 48"/>
                <a:gd name="T1" fmla="*/ 39 h 52"/>
                <a:gd name="T2" fmla="*/ 8 w 48"/>
                <a:gd name="T3" fmla="*/ 52 h 52"/>
                <a:gd name="T4" fmla="*/ 0 w 48"/>
                <a:gd name="T5" fmla="*/ 0 h 52"/>
                <a:gd name="T6" fmla="*/ 42 w 48"/>
                <a:gd name="T7" fmla="*/ 0 h 52"/>
                <a:gd name="T8" fmla="*/ 48 w 48"/>
                <a:gd name="T9" fmla="*/ 39 h 52"/>
              </a:gdLst>
              <a:ahLst/>
              <a:cxnLst>
                <a:cxn ang="0">
                  <a:pos x="T0" y="T1"/>
                </a:cxn>
                <a:cxn ang="0">
                  <a:pos x="T2" y="T3"/>
                </a:cxn>
                <a:cxn ang="0">
                  <a:pos x="T4" y="T5"/>
                </a:cxn>
                <a:cxn ang="0">
                  <a:pos x="T6" y="T7"/>
                </a:cxn>
                <a:cxn ang="0">
                  <a:pos x="T8" y="T9"/>
                </a:cxn>
              </a:cxnLst>
              <a:rect l="0" t="0" r="r" b="b"/>
              <a:pathLst>
                <a:path w="48" h="52">
                  <a:moveTo>
                    <a:pt x="48" y="39"/>
                  </a:moveTo>
                  <a:cubicBezTo>
                    <a:pt x="8" y="52"/>
                    <a:pt x="8" y="52"/>
                    <a:pt x="8" y="52"/>
                  </a:cubicBezTo>
                  <a:cubicBezTo>
                    <a:pt x="3" y="35"/>
                    <a:pt x="0" y="18"/>
                    <a:pt x="0" y="0"/>
                  </a:cubicBezTo>
                  <a:cubicBezTo>
                    <a:pt x="42" y="0"/>
                    <a:pt x="42" y="0"/>
                    <a:pt x="42" y="0"/>
                  </a:cubicBezTo>
                  <a:cubicBezTo>
                    <a:pt x="42" y="14"/>
                    <a:pt x="44" y="27"/>
                    <a:pt x="48" y="39"/>
                  </a:cubicBezTo>
                  <a:close/>
                </a:path>
              </a:pathLst>
            </a:custGeom>
            <a:solidFill>
              <a:schemeClr val="accent4"/>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409" name="Freeform 186">
              <a:extLst>
                <a:ext uri="{FF2B5EF4-FFF2-40B4-BE49-F238E27FC236}">
                  <a16:creationId xmlns:a16="http://schemas.microsoft.com/office/drawing/2014/main" id="{40D9FAE5-5406-4530-A9B7-010AD8B27284}"/>
                </a:ext>
              </a:extLst>
            </p:cNvPr>
            <p:cNvSpPr>
              <a:spLocks noEditPoints="1"/>
            </p:cNvSpPr>
            <p:nvPr/>
          </p:nvSpPr>
          <p:spPr bwMode="auto">
            <a:xfrm>
              <a:off x="10613758" y="5127859"/>
              <a:ext cx="410156" cy="433498"/>
            </a:xfrm>
            <a:custGeom>
              <a:avLst/>
              <a:gdLst>
                <a:gd name="T0" fmla="*/ 559933929 w 52"/>
                <a:gd name="T1" fmla="*/ 2147483646 h 55"/>
                <a:gd name="T2" fmla="*/ 497716418 w 52"/>
                <a:gd name="T3" fmla="*/ 2147483646 h 55"/>
                <a:gd name="T4" fmla="*/ 0 w 52"/>
                <a:gd name="T5" fmla="*/ 62124204 h 55"/>
                <a:gd name="T6" fmla="*/ 0 w 52"/>
                <a:gd name="T7" fmla="*/ 0 h 55"/>
                <a:gd name="T8" fmla="*/ 2147483646 w 52"/>
                <a:gd name="T9" fmla="*/ 0 h 55"/>
                <a:gd name="T10" fmla="*/ 2147483646 w 52"/>
                <a:gd name="T11" fmla="*/ 62124204 h 55"/>
                <a:gd name="T12" fmla="*/ 2147483646 w 52"/>
                <a:gd name="T13" fmla="*/ 2147483646 h 55"/>
                <a:gd name="T14" fmla="*/ 2147483646 w 52"/>
                <a:gd name="T15" fmla="*/ 2147483646 h 55"/>
                <a:gd name="T16" fmla="*/ 559933929 w 52"/>
                <a:gd name="T17" fmla="*/ 2147483646 h 55"/>
                <a:gd name="T18" fmla="*/ 248854265 w 52"/>
                <a:gd name="T19" fmla="*/ 186364731 h 55"/>
                <a:gd name="T20" fmla="*/ 684361061 w 52"/>
                <a:gd name="T21" fmla="*/ 2147483646 h 55"/>
                <a:gd name="T22" fmla="*/ 2147483646 w 52"/>
                <a:gd name="T23" fmla="*/ 2147483646 h 55"/>
                <a:gd name="T24" fmla="*/ 2147483646 w 52"/>
                <a:gd name="T25" fmla="*/ 186364731 h 55"/>
                <a:gd name="T26" fmla="*/ 248854265 w 52"/>
                <a:gd name="T27" fmla="*/ 186364731 h 5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52" h="55">
                  <a:moveTo>
                    <a:pt x="9" y="55"/>
                  </a:moveTo>
                  <a:cubicBezTo>
                    <a:pt x="8" y="54"/>
                    <a:pt x="8" y="54"/>
                    <a:pt x="8" y="54"/>
                  </a:cubicBezTo>
                  <a:cubicBezTo>
                    <a:pt x="3" y="37"/>
                    <a:pt x="0" y="19"/>
                    <a:pt x="0" y="1"/>
                  </a:cubicBezTo>
                  <a:cubicBezTo>
                    <a:pt x="0" y="0"/>
                    <a:pt x="0" y="0"/>
                    <a:pt x="0" y="0"/>
                  </a:cubicBezTo>
                  <a:cubicBezTo>
                    <a:pt x="45" y="0"/>
                    <a:pt x="45" y="0"/>
                    <a:pt x="45" y="0"/>
                  </a:cubicBezTo>
                  <a:cubicBezTo>
                    <a:pt x="45" y="1"/>
                    <a:pt x="45" y="1"/>
                    <a:pt x="45" y="1"/>
                  </a:cubicBezTo>
                  <a:cubicBezTo>
                    <a:pt x="45" y="14"/>
                    <a:pt x="47" y="27"/>
                    <a:pt x="51" y="39"/>
                  </a:cubicBezTo>
                  <a:cubicBezTo>
                    <a:pt x="52" y="41"/>
                    <a:pt x="52" y="41"/>
                    <a:pt x="52" y="41"/>
                  </a:cubicBezTo>
                  <a:lnTo>
                    <a:pt x="9" y="55"/>
                  </a:lnTo>
                  <a:close/>
                  <a:moveTo>
                    <a:pt x="4" y="3"/>
                  </a:moveTo>
                  <a:cubicBezTo>
                    <a:pt x="4" y="19"/>
                    <a:pt x="6" y="35"/>
                    <a:pt x="11" y="51"/>
                  </a:cubicBezTo>
                  <a:cubicBezTo>
                    <a:pt x="47" y="39"/>
                    <a:pt x="47" y="39"/>
                    <a:pt x="47" y="39"/>
                  </a:cubicBezTo>
                  <a:cubicBezTo>
                    <a:pt x="44" y="27"/>
                    <a:pt x="42" y="15"/>
                    <a:pt x="42" y="3"/>
                  </a:cubicBezTo>
                  <a:lnTo>
                    <a:pt x="4" y="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88" name="Freeform 187">
              <a:extLst>
                <a:ext uri="{FF2B5EF4-FFF2-40B4-BE49-F238E27FC236}">
                  <a16:creationId xmlns:a16="http://schemas.microsoft.com/office/drawing/2014/main" id="{B043F27B-47AE-41B5-AC27-D22C7F50F4B9}"/>
                </a:ext>
              </a:extLst>
            </p:cNvPr>
            <p:cNvSpPr>
              <a:spLocks/>
            </p:cNvSpPr>
            <p:nvPr/>
          </p:nvSpPr>
          <p:spPr bwMode="auto">
            <a:xfrm>
              <a:off x="10689968" y="5441180"/>
              <a:ext cx="450910" cy="466760"/>
            </a:xfrm>
            <a:custGeom>
              <a:avLst/>
              <a:gdLst>
                <a:gd name="T0" fmla="*/ 57 w 57"/>
                <a:gd name="T1" fmla="*/ 35 h 59"/>
                <a:gd name="T2" fmla="*/ 24 w 57"/>
                <a:gd name="T3" fmla="*/ 59 h 59"/>
                <a:gd name="T4" fmla="*/ 0 w 57"/>
                <a:gd name="T5" fmla="*/ 13 h 59"/>
                <a:gd name="T6" fmla="*/ 40 w 57"/>
                <a:gd name="T7" fmla="*/ 0 h 59"/>
                <a:gd name="T8" fmla="*/ 57 w 57"/>
                <a:gd name="T9" fmla="*/ 35 h 59"/>
              </a:gdLst>
              <a:ahLst/>
              <a:cxnLst>
                <a:cxn ang="0">
                  <a:pos x="T0" y="T1"/>
                </a:cxn>
                <a:cxn ang="0">
                  <a:pos x="T2" y="T3"/>
                </a:cxn>
                <a:cxn ang="0">
                  <a:pos x="T4" y="T5"/>
                </a:cxn>
                <a:cxn ang="0">
                  <a:pos x="T6" y="T7"/>
                </a:cxn>
                <a:cxn ang="0">
                  <a:pos x="T8" y="T9"/>
                </a:cxn>
              </a:cxnLst>
              <a:rect l="0" t="0" r="r" b="b"/>
              <a:pathLst>
                <a:path w="57" h="59">
                  <a:moveTo>
                    <a:pt x="57" y="35"/>
                  </a:moveTo>
                  <a:cubicBezTo>
                    <a:pt x="24" y="59"/>
                    <a:pt x="24" y="59"/>
                    <a:pt x="24" y="59"/>
                  </a:cubicBezTo>
                  <a:cubicBezTo>
                    <a:pt x="13" y="45"/>
                    <a:pt x="5" y="30"/>
                    <a:pt x="0" y="13"/>
                  </a:cubicBezTo>
                  <a:cubicBezTo>
                    <a:pt x="40" y="0"/>
                    <a:pt x="40" y="0"/>
                    <a:pt x="40" y="0"/>
                  </a:cubicBezTo>
                  <a:cubicBezTo>
                    <a:pt x="44" y="13"/>
                    <a:pt x="50" y="24"/>
                    <a:pt x="57" y="35"/>
                  </a:cubicBezTo>
                  <a:close/>
                </a:path>
              </a:pathLst>
            </a:custGeom>
            <a:solidFill>
              <a:schemeClr val="accent4"/>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411" name="Freeform 188">
              <a:extLst>
                <a:ext uri="{FF2B5EF4-FFF2-40B4-BE49-F238E27FC236}">
                  <a16:creationId xmlns:a16="http://schemas.microsoft.com/office/drawing/2014/main" id="{350A53E5-863D-4C2F-B778-F271BDC37722}"/>
                </a:ext>
              </a:extLst>
            </p:cNvPr>
            <p:cNvSpPr>
              <a:spLocks noEditPoints="1"/>
            </p:cNvSpPr>
            <p:nvPr/>
          </p:nvSpPr>
          <p:spPr bwMode="auto">
            <a:xfrm>
              <a:off x="10677116" y="5427974"/>
              <a:ext cx="486851" cy="503524"/>
            </a:xfrm>
            <a:custGeom>
              <a:avLst/>
              <a:gdLst>
                <a:gd name="T0" fmla="*/ 1541519462 w 62"/>
                <a:gd name="T1" fmla="*/ 2147483646 h 64"/>
                <a:gd name="T2" fmla="*/ 1479854286 w 62"/>
                <a:gd name="T3" fmla="*/ 2147483646 h 64"/>
                <a:gd name="T4" fmla="*/ 0 w 62"/>
                <a:gd name="T5" fmla="*/ 990376635 h 64"/>
                <a:gd name="T6" fmla="*/ 0 w 62"/>
                <a:gd name="T7" fmla="*/ 866580539 h 64"/>
                <a:gd name="T8" fmla="*/ 2147483646 w 62"/>
                <a:gd name="T9" fmla="*/ 0 h 64"/>
                <a:gd name="T10" fmla="*/ 2147483646 w 62"/>
                <a:gd name="T11" fmla="*/ 61901982 h 64"/>
                <a:gd name="T12" fmla="*/ 2147483646 w 62"/>
                <a:gd name="T13" fmla="*/ 2147483646 h 64"/>
                <a:gd name="T14" fmla="*/ 2147483646 w 62"/>
                <a:gd name="T15" fmla="*/ 2147483646 h 64"/>
                <a:gd name="T16" fmla="*/ 1541519462 w 62"/>
                <a:gd name="T17" fmla="*/ 2147483646 h 64"/>
                <a:gd name="T18" fmla="*/ 246644999 w 62"/>
                <a:gd name="T19" fmla="*/ 990376635 h 64"/>
                <a:gd name="T20" fmla="*/ 1603176786 w 62"/>
                <a:gd name="T21" fmla="*/ 2147483646 h 64"/>
                <a:gd name="T22" fmla="*/ 2147483646 w 62"/>
                <a:gd name="T23" fmla="*/ 2147483646 h 64"/>
                <a:gd name="T24" fmla="*/ 2147483646 w 62"/>
                <a:gd name="T25" fmla="*/ 247592192 h 64"/>
                <a:gd name="T26" fmla="*/ 246644999 w 62"/>
                <a:gd name="T27" fmla="*/ 990376635 h 6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2" h="64">
                  <a:moveTo>
                    <a:pt x="25" y="64"/>
                  </a:moveTo>
                  <a:cubicBezTo>
                    <a:pt x="24" y="63"/>
                    <a:pt x="24" y="63"/>
                    <a:pt x="24" y="63"/>
                  </a:cubicBezTo>
                  <a:cubicBezTo>
                    <a:pt x="14" y="48"/>
                    <a:pt x="6" y="32"/>
                    <a:pt x="0" y="16"/>
                  </a:cubicBezTo>
                  <a:cubicBezTo>
                    <a:pt x="0" y="14"/>
                    <a:pt x="0" y="14"/>
                    <a:pt x="0" y="14"/>
                  </a:cubicBezTo>
                  <a:cubicBezTo>
                    <a:pt x="43" y="0"/>
                    <a:pt x="43" y="0"/>
                    <a:pt x="43" y="0"/>
                  </a:cubicBezTo>
                  <a:cubicBezTo>
                    <a:pt x="43" y="1"/>
                    <a:pt x="43" y="1"/>
                    <a:pt x="43" y="1"/>
                  </a:cubicBezTo>
                  <a:cubicBezTo>
                    <a:pt x="47" y="14"/>
                    <a:pt x="53" y="25"/>
                    <a:pt x="61" y="36"/>
                  </a:cubicBezTo>
                  <a:cubicBezTo>
                    <a:pt x="62" y="37"/>
                    <a:pt x="62" y="37"/>
                    <a:pt x="62" y="37"/>
                  </a:cubicBezTo>
                  <a:lnTo>
                    <a:pt x="25" y="64"/>
                  </a:lnTo>
                  <a:close/>
                  <a:moveTo>
                    <a:pt x="4" y="16"/>
                  </a:moveTo>
                  <a:cubicBezTo>
                    <a:pt x="9" y="31"/>
                    <a:pt x="17" y="46"/>
                    <a:pt x="26" y="59"/>
                  </a:cubicBezTo>
                  <a:cubicBezTo>
                    <a:pt x="57" y="37"/>
                    <a:pt x="57" y="37"/>
                    <a:pt x="57" y="37"/>
                  </a:cubicBezTo>
                  <a:cubicBezTo>
                    <a:pt x="50" y="27"/>
                    <a:pt x="44" y="16"/>
                    <a:pt x="40" y="4"/>
                  </a:cubicBezTo>
                  <a:lnTo>
                    <a:pt x="4" y="1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90" name="Freeform 189">
              <a:extLst>
                <a:ext uri="{FF2B5EF4-FFF2-40B4-BE49-F238E27FC236}">
                  <a16:creationId xmlns:a16="http://schemas.microsoft.com/office/drawing/2014/main" id="{01852065-E7C4-4125-B411-53AAA200F87D}"/>
                </a:ext>
              </a:extLst>
            </p:cNvPr>
            <p:cNvSpPr>
              <a:spLocks/>
            </p:cNvSpPr>
            <p:nvPr/>
          </p:nvSpPr>
          <p:spPr bwMode="auto">
            <a:xfrm>
              <a:off x="10880494" y="5717426"/>
              <a:ext cx="484253" cy="484223"/>
            </a:xfrm>
            <a:custGeom>
              <a:avLst/>
              <a:gdLst>
                <a:gd name="T0" fmla="*/ 61 w 61"/>
                <a:gd name="T1" fmla="*/ 28 h 61"/>
                <a:gd name="T2" fmla="*/ 37 w 61"/>
                <a:gd name="T3" fmla="*/ 61 h 61"/>
                <a:gd name="T4" fmla="*/ 0 w 61"/>
                <a:gd name="T5" fmla="*/ 24 h 61"/>
                <a:gd name="T6" fmla="*/ 33 w 61"/>
                <a:gd name="T7" fmla="*/ 0 h 61"/>
                <a:gd name="T8" fmla="*/ 61 w 61"/>
                <a:gd name="T9" fmla="*/ 28 h 61"/>
              </a:gdLst>
              <a:ahLst/>
              <a:cxnLst>
                <a:cxn ang="0">
                  <a:pos x="T0" y="T1"/>
                </a:cxn>
                <a:cxn ang="0">
                  <a:pos x="T2" y="T3"/>
                </a:cxn>
                <a:cxn ang="0">
                  <a:pos x="T4" y="T5"/>
                </a:cxn>
                <a:cxn ang="0">
                  <a:pos x="T6" y="T7"/>
                </a:cxn>
                <a:cxn ang="0">
                  <a:pos x="T8" y="T9"/>
                </a:cxn>
              </a:cxnLst>
              <a:rect l="0" t="0" r="r" b="b"/>
              <a:pathLst>
                <a:path w="61" h="61">
                  <a:moveTo>
                    <a:pt x="61" y="28"/>
                  </a:moveTo>
                  <a:cubicBezTo>
                    <a:pt x="37" y="61"/>
                    <a:pt x="37" y="61"/>
                    <a:pt x="37" y="61"/>
                  </a:cubicBezTo>
                  <a:cubicBezTo>
                    <a:pt x="22" y="51"/>
                    <a:pt x="10" y="39"/>
                    <a:pt x="0" y="24"/>
                  </a:cubicBezTo>
                  <a:cubicBezTo>
                    <a:pt x="33" y="0"/>
                    <a:pt x="33" y="0"/>
                    <a:pt x="33" y="0"/>
                  </a:cubicBezTo>
                  <a:cubicBezTo>
                    <a:pt x="41" y="11"/>
                    <a:pt x="50" y="20"/>
                    <a:pt x="61" y="28"/>
                  </a:cubicBezTo>
                  <a:close/>
                </a:path>
              </a:pathLst>
            </a:custGeom>
            <a:solidFill>
              <a:schemeClr val="accent4"/>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413" name="Freeform 190">
              <a:extLst>
                <a:ext uri="{FF2B5EF4-FFF2-40B4-BE49-F238E27FC236}">
                  <a16:creationId xmlns:a16="http://schemas.microsoft.com/office/drawing/2014/main" id="{F8AC2E62-2573-43CE-9FBC-AF895E640C43}"/>
                </a:ext>
              </a:extLst>
            </p:cNvPr>
            <p:cNvSpPr>
              <a:spLocks noEditPoints="1"/>
            </p:cNvSpPr>
            <p:nvPr/>
          </p:nvSpPr>
          <p:spPr bwMode="auto">
            <a:xfrm>
              <a:off x="10857185" y="5694741"/>
              <a:ext cx="530201" cy="530202"/>
            </a:xfrm>
            <a:custGeom>
              <a:avLst/>
              <a:gdLst>
                <a:gd name="T0" fmla="*/ 2147483646 w 67"/>
                <a:gd name="T1" fmla="*/ 2147483646 h 67"/>
                <a:gd name="T2" fmla="*/ 2147483646 w 67"/>
                <a:gd name="T3" fmla="*/ 2147483646 h 67"/>
                <a:gd name="T4" fmla="*/ 62619112 w 67"/>
                <a:gd name="T5" fmla="*/ 1816060552 h 67"/>
                <a:gd name="T6" fmla="*/ 0 w 67"/>
                <a:gd name="T7" fmla="*/ 1690814178 h 67"/>
                <a:gd name="T8" fmla="*/ 2147483646 w 67"/>
                <a:gd name="T9" fmla="*/ 0 h 67"/>
                <a:gd name="T10" fmla="*/ 2147483646 w 67"/>
                <a:gd name="T11" fmla="*/ 125246374 h 67"/>
                <a:gd name="T12" fmla="*/ 2147483646 w 67"/>
                <a:gd name="T13" fmla="*/ 1816060552 h 67"/>
                <a:gd name="T14" fmla="*/ 2147483646 w 67"/>
                <a:gd name="T15" fmla="*/ 1878687696 h 67"/>
                <a:gd name="T16" fmla="*/ 2147483646 w 67"/>
                <a:gd name="T17" fmla="*/ 2147483646 h 67"/>
                <a:gd name="T18" fmla="*/ 313111388 w 67"/>
                <a:gd name="T19" fmla="*/ 1753441322 h 67"/>
                <a:gd name="T20" fmla="*/ 2147483646 w 67"/>
                <a:gd name="T21" fmla="*/ 2147483646 h 67"/>
                <a:gd name="T22" fmla="*/ 2147483646 w 67"/>
                <a:gd name="T23" fmla="*/ 1941306926 h 67"/>
                <a:gd name="T24" fmla="*/ 2147483646 w 67"/>
                <a:gd name="T25" fmla="*/ 375739122 h 67"/>
                <a:gd name="T26" fmla="*/ 313111388 w 67"/>
                <a:gd name="T27" fmla="*/ 1753441322 h 6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7" h="67">
                  <a:moveTo>
                    <a:pt x="40" y="67"/>
                  </a:moveTo>
                  <a:cubicBezTo>
                    <a:pt x="39" y="66"/>
                    <a:pt x="39" y="66"/>
                    <a:pt x="39" y="66"/>
                  </a:cubicBezTo>
                  <a:cubicBezTo>
                    <a:pt x="24" y="55"/>
                    <a:pt x="12" y="43"/>
                    <a:pt x="1" y="29"/>
                  </a:cubicBezTo>
                  <a:cubicBezTo>
                    <a:pt x="0" y="27"/>
                    <a:pt x="0" y="27"/>
                    <a:pt x="0" y="27"/>
                  </a:cubicBezTo>
                  <a:cubicBezTo>
                    <a:pt x="37" y="0"/>
                    <a:pt x="37" y="0"/>
                    <a:pt x="37" y="0"/>
                  </a:cubicBezTo>
                  <a:cubicBezTo>
                    <a:pt x="38" y="2"/>
                    <a:pt x="38" y="2"/>
                    <a:pt x="38" y="2"/>
                  </a:cubicBezTo>
                  <a:cubicBezTo>
                    <a:pt x="46" y="12"/>
                    <a:pt x="55" y="22"/>
                    <a:pt x="65" y="29"/>
                  </a:cubicBezTo>
                  <a:cubicBezTo>
                    <a:pt x="67" y="30"/>
                    <a:pt x="67" y="30"/>
                    <a:pt x="67" y="30"/>
                  </a:cubicBezTo>
                  <a:lnTo>
                    <a:pt x="40" y="67"/>
                  </a:lnTo>
                  <a:close/>
                  <a:moveTo>
                    <a:pt x="5" y="28"/>
                  </a:moveTo>
                  <a:cubicBezTo>
                    <a:pt x="15" y="41"/>
                    <a:pt x="26" y="52"/>
                    <a:pt x="39" y="62"/>
                  </a:cubicBezTo>
                  <a:cubicBezTo>
                    <a:pt x="62" y="31"/>
                    <a:pt x="62" y="31"/>
                    <a:pt x="62" y="31"/>
                  </a:cubicBezTo>
                  <a:cubicBezTo>
                    <a:pt x="52" y="24"/>
                    <a:pt x="43" y="15"/>
                    <a:pt x="36" y="6"/>
                  </a:cubicBezTo>
                  <a:lnTo>
                    <a:pt x="5" y="2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92" name="Freeform 191">
              <a:extLst>
                <a:ext uri="{FF2B5EF4-FFF2-40B4-BE49-F238E27FC236}">
                  <a16:creationId xmlns:a16="http://schemas.microsoft.com/office/drawing/2014/main" id="{764BB466-BCCF-4909-8ECB-BFA1494EDFE6}"/>
                </a:ext>
              </a:extLst>
            </p:cNvPr>
            <p:cNvSpPr>
              <a:spLocks/>
            </p:cNvSpPr>
            <p:nvPr/>
          </p:nvSpPr>
          <p:spPr bwMode="auto">
            <a:xfrm>
              <a:off x="11174221" y="5941280"/>
              <a:ext cx="463612" cy="447708"/>
            </a:xfrm>
            <a:custGeom>
              <a:avLst/>
              <a:gdLst>
                <a:gd name="T0" fmla="*/ 59 w 59"/>
                <a:gd name="T1" fmla="*/ 17 h 57"/>
                <a:gd name="T2" fmla="*/ 46 w 59"/>
                <a:gd name="T3" fmla="*/ 57 h 57"/>
                <a:gd name="T4" fmla="*/ 0 w 59"/>
                <a:gd name="T5" fmla="*/ 33 h 57"/>
                <a:gd name="T6" fmla="*/ 24 w 59"/>
                <a:gd name="T7" fmla="*/ 0 h 57"/>
                <a:gd name="T8" fmla="*/ 59 w 59"/>
                <a:gd name="T9" fmla="*/ 17 h 57"/>
              </a:gdLst>
              <a:ahLst/>
              <a:cxnLst>
                <a:cxn ang="0">
                  <a:pos x="T0" y="T1"/>
                </a:cxn>
                <a:cxn ang="0">
                  <a:pos x="T2" y="T3"/>
                </a:cxn>
                <a:cxn ang="0">
                  <a:pos x="T4" y="T5"/>
                </a:cxn>
                <a:cxn ang="0">
                  <a:pos x="T6" y="T7"/>
                </a:cxn>
                <a:cxn ang="0">
                  <a:pos x="T8" y="T9"/>
                </a:cxn>
              </a:cxnLst>
              <a:rect l="0" t="0" r="r" b="b"/>
              <a:pathLst>
                <a:path w="59" h="57">
                  <a:moveTo>
                    <a:pt x="59" y="17"/>
                  </a:moveTo>
                  <a:cubicBezTo>
                    <a:pt x="46" y="57"/>
                    <a:pt x="46" y="57"/>
                    <a:pt x="46" y="57"/>
                  </a:cubicBezTo>
                  <a:cubicBezTo>
                    <a:pt x="30" y="52"/>
                    <a:pt x="14" y="44"/>
                    <a:pt x="0" y="33"/>
                  </a:cubicBezTo>
                  <a:cubicBezTo>
                    <a:pt x="24" y="0"/>
                    <a:pt x="24" y="0"/>
                    <a:pt x="24" y="0"/>
                  </a:cubicBezTo>
                  <a:cubicBezTo>
                    <a:pt x="34" y="7"/>
                    <a:pt x="46" y="13"/>
                    <a:pt x="59" y="17"/>
                  </a:cubicBezTo>
                  <a:close/>
                </a:path>
              </a:pathLst>
            </a:custGeom>
            <a:solidFill>
              <a:schemeClr val="accent4"/>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415" name="Freeform 192">
              <a:extLst>
                <a:ext uri="{FF2B5EF4-FFF2-40B4-BE49-F238E27FC236}">
                  <a16:creationId xmlns:a16="http://schemas.microsoft.com/office/drawing/2014/main" id="{5D379CEA-0C2B-4A9C-8056-EFBABA190E10}"/>
                </a:ext>
              </a:extLst>
            </p:cNvPr>
            <p:cNvSpPr>
              <a:spLocks noEditPoints="1"/>
            </p:cNvSpPr>
            <p:nvPr/>
          </p:nvSpPr>
          <p:spPr bwMode="auto">
            <a:xfrm>
              <a:off x="11150629" y="5914825"/>
              <a:ext cx="503524" cy="490186"/>
            </a:xfrm>
            <a:custGeom>
              <a:avLst/>
              <a:gdLst>
                <a:gd name="T0" fmla="*/ 2147483646 w 64"/>
                <a:gd name="T1" fmla="*/ 2147483646 h 62"/>
                <a:gd name="T2" fmla="*/ 2147483646 w 64"/>
                <a:gd name="T3" fmla="*/ 2147483646 h 62"/>
                <a:gd name="T4" fmla="*/ 123796096 w 64"/>
                <a:gd name="T5" fmla="*/ 2147483646 h 62"/>
                <a:gd name="T6" fmla="*/ 0 w 64"/>
                <a:gd name="T7" fmla="*/ 2147483646 h 62"/>
                <a:gd name="T8" fmla="*/ 1671259097 w 64"/>
                <a:gd name="T9" fmla="*/ 0 h 62"/>
                <a:gd name="T10" fmla="*/ 1733161078 w 64"/>
                <a:gd name="T11" fmla="*/ 62506621 h 62"/>
                <a:gd name="T12" fmla="*/ 2147483646 w 64"/>
                <a:gd name="T13" fmla="*/ 1187657428 h 62"/>
                <a:gd name="T14" fmla="*/ 2147483646 w 64"/>
                <a:gd name="T15" fmla="*/ 1187657428 h 62"/>
                <a:gd name="T16" fmla="*/ 2147483646 w 64"/>
                <a:gd name="T17" fmla="*/ 2147483646 h 62"/>
                <a:gd name="T18" fmla="*/ 309494174 w 64"/>
                <a:gd name="T19" fmla="*/ 2147483646 h 62"/>
                <a:gd name="T20" fmla="*/ 2147483646 w 64"/>
                <a:gd name="T21" fmla="*/ 2147483646 h 62"/>
                <a:gd name="T22" fmla="*/ 2147483646 w 64"/>
                <a:gd name="T23" fmla="*/ 1375185198 h 62"/>
                <a:gd name="T24" fmla="*/ 1733161078 w 64"/>
                <a:gd name="T25" fmla="*/ 312541012 h 62"/>
                <a:gd name="T26" fmla="*/ 309494174 w 64"/>
                <a:gd name="T27" fmla="*/ 2147483646 h 6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4" h="62">
                  <a:moveTo>
                    <a:pt x="50" y="62"/>
                  </a:moveTo>
                  <a:cubicBezTo>
                    <a:pt x="49" y="62"/>
                    <a:pt x="49" y="62"/>
                    <a:pt x="49" y="62"/>
                  </a:cubicBezTo>
                  <a:cubicBezTo>
                    <a:pt x="32" y="56"/>
                    <a:pt x="16" y="48"/>
                    <a:pt x="2" y="38"/>
                  </a:cubicBezTo>
                  <a:cubicBezTo>
                    <a:pt x="0" y="37"/>
                    <a:pt x="0" y="37"/>
                    <a:pt x="0" y="37"/>
                  </a:cubicBezTo>
                  <a:cubicBezTo>
                    <a:pt x="27" y="0"/>
                    <a:pt x="27" y="0"/>
                    <a:pt x="27" y="0"/>
                  </a:cubicBezTo>
                  <a:cubicBezTo>
                    <a:pt x="28" y="1"/>
                    <a:pt x="28" y="1"/>
                    <a:pt x="28" y="1"/>
                  </a:cubicBezTo>
                  <a:cubicBezTo>
                    <a:pt x="39" y="9"/>
                    <a:pt x="50" y="15"/>
                    <a:pt x="63" y="19"/>
                  </a:cubicBezTo>
                  <a:cubicBezTo>
                    <a:pt x="64" y="19"/>
                    <a:pt x="64" y="19"/>
                    <a:pt x="64" y="19"/>
                  </a:cubicBezTo>
                  <a:lnTo>
                    <a:pt x="50" y="62"/>
                  </a:lnTo>
                  <a:close/>
                  <a:moveTo>
                    <a:pt x="5" y="36"/>
                  </a:moveTo>
                  <a:cubicBezTo>
                    <a:pt x="18" y="45"/>
                    <a:pt x="33" y="53"/>
                    <a:pt x="48" y="58"/>
                  </a:cubicBezTo>
                  <a:cubicBezTo>
                    <a:pt x="60" y="22"/>
                    <a:pt x="60" y="22"/>
                    <a:pt x="60" y="22"/>
                  </a:cubicBezTo>
                  <a:cubicBezTo>
                    <a:pt x="48" y="18"/>
                    <a:pt x="37" y="12"/>
                    <a:pt x="28" y="5"/>
                  </a:cubicBezTo>
                  <a:lnTo>
                    <a:pt x="5" y="3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96" name="Freeform 225">
              <a:extLst>
                <a:ext uri="{FF2B5EF4-FFF2-40B4-BE49-F238E27FC236}">
                  <a16:creationId xmlns:a16="http://schemas.microsoft.com/office/drawing/2014/main" id="{A79FC4CB-B64E-4F15-A10A-6B78C1590451}"/>
                </a:ext>
              </a:extLst>
            </p:cNvPr>
            <p:cNvSpPr>
              <a:spLocks noEditPoints="1"/>
            </p:cNvSpPr>
            <p:nvPr/>
          </p:nvSpPr>
          <p:spPr bwMode="auto">
            <a:xfrm>
              <a:off x="11693402" y="4828360"/>
              <a:ext cx="501717" cy="589006"/>
            </a:xfrm>
            <a:custGeom>
              <a:avLst/>
              <a:gdLst>
                <a:gd name="T0" fmla="*/ 427 w 642"/>
                <a:gd name="T1" fmla="*/ 662 h 746"/>
                <a:gd name="T2" fmla="*/ 429 w 642"/>
                <a:gd name="T3" fmla="*/ 625 h 746"/>
                <a:gd name="T4" fmla="*/ 555 w 642"/>
                <a:gd name="T5" fmla="*/ 478 h 746"/>
                <a:gd name="T6" fmla="*/ 427 w 642"/>
                <a:gd name="T7" fmla="*/ 662 h 746"/>
                <a:gd name="T8" fmla="*/ 453 w 642"/>
                <a:gd name="T9" fmla="*/ 171 h 746"/>
                <a:gd name="T10" fmla="*/ 360 w 642"/>
                <a:gd name="T11" fmla="*/ 0 h 746"/>
                <a:gd name="T12" fmla="*/ 270 w 642"/>
                <a:gd name="T13" fmla="*/ 163 h 746"/>
                <a:gd name="T14" fmla="*/ 202 w 642"/>
                <a:gd name="T15" fmla="*/ 656 h 746"/>
                <a:gd name="T16" fmla="*/ 540 w 642"/>
                <a:gd name="T17" fmla="*/ 635 h 746"/>
                <a:gd name="T18" fmla="*/ 453 w 642"/>
                <a:gd name="T19" fmla="*/ 171 h 7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42" h="746">
                  <a:moveTo>
                    <a:pt x="427" y="662"/>
                  </a:moveTo>
                  <a:cubicBezTo>
                    <a:pt x="406" y="654"/>
                    <a:pt x="400" y="642"/>
                    <a:pt x="429" y="625"/>
                  </a:cubicBezTo>
                  <a:cubicBezTo>
                    <a:pt x="457" y="608"/>
                    <a:pt x="501" y="578"/>
                    <a:pt x="555" y="478"/>
                  </a:cubicBezTo>
                  <a:cubicBezTo>
                    <a:pt x="555" y="478"/>
                    <a:pt x="545" y="627"/>
                    <a:pt x="427" y="662"/>
                  </a:cubicBezTo>
                  <a:close/>
                  <a:moveTo>
                    <a:pt x="453" y="171"/>
                  </a:moveTo>
                  <a:cubicBezTo>
                    <a:pt x="390" y="104"/>
                    <a:pt x="360" y="0"/>
                    <a:pt x="360" y="0"/>
                  </a:cubicBezTo>
                  <a:cubicBezTo>
                    <a:pt x="360" y="0"/>
                    <a:pt x="322" y="103"/>
                    <a:pt x="270" y="163"/>
                  </a:cubicBezTo>
                  <a:cubicBezTo>
                    <a:pt x="219" y="223"/>
                    <a:pt x="0" y="463"/>
                    <a:pt x="202" y="656"/>
                  </a:cubicBezTo>
                  <a:cubicBezTo>
                    <a:pt x="309" y="746"/>
                    <a:pt x="463" y="733"/>
                    <a:pt x="540" y="635"/>
                  </a:cubicBezTo>
                  <a:cubicBezTo>
                    <a:pt x="617" y="536"/>
                    <a:pt x="642" y="377"/>
                    <a:pt x="453" y="171"/>
                  </a:cubicBezTo>
                  <a:close/>
                </a:path>
              </a:pathLst>
            </a:custGeom>
            <a:solidFill>
              <a:schemeClr val="bg1"/>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grpSp>
      <p:grpSp>
        <p:nvGrpSpPr>
          <p:cNvPr id="46" name="Group 45">
            <a:extLst>
              <a:ext uri="{FF2B5EF4-FFF2-40B4-BE49-F238E27FC236}">
                <a16:creationId xmlns:a16="http://schemas.microsoft.com/office/drawing/2014/main" id="{E4FFA798-12BC-4A21-AA90-6FA3DB858F98}"/>
              </a:ext>
            </a:extLst>
          </p:cNvPr>
          <p:cNvGrpSpPr>
            <a:grpSpLocks/>
          </p:cNvGrpSpPr>
          <p:nvPr/>
        </p:nvGrpSpPr>
        <p:grpSpPr bwMode="auto">
          <a:xfrm>
            <a:off x="14919325" y="3749675"/>
            <a:ext cx="2660650" cy="2657475"/>
            <a:chOff x="14918910" y="3810696"/>
            <a:chExt cx="2661006" cy="2657673"/>
          </a:xfrm>
        </p:grpSpPr>
        <p:sp>
          <p:nvSpPr>
            <p:cNvPr id="111" name="Freeform 110">
              <a:extLst>
                <a:ext uri="{FF2B5EF4-FFF2-40B4-BE49-F238E27FC236}">
                  <a16:creationId xmlns:a16="http://schemas.microsoft.com/office/drawing/2014/main" id="{563458C0-C2D2-4D3C-BA42-D3C5202FB749}"/>
                </a:ext>
              </a:extLst>
            </p:cNvPr>
            <p:cNvSpPr>
              <a:spLocks/>
            </p:cNvSpPr>
            <p:nvPr/>
          </p:nvSpPr>
          <p:spPr bwMode="auto">
            <a:xfrm>
              <a:off x="15288847" y="4180612"/>
              <a:ext cx="1917957" cy="1917843"/>
            </a:xfrm>
            <a:custGeom>
              <a:avLst/>
              <a:gdLst>
                <a:gd name="T0" fmla="*/ 88 w 243"/>
                <a:gd name="T1" fmla="*/ 225 h 243"/>
                <a:gd name="T2" fmla="*/ 19 w 243"/>
                <a:gd name="T3" fmla="*/ 88 h 243"/>
                <a:gd name="T4" fmla="*/ 155 w 243"/>
                <a:gd name="T5" fmla="*/ 18 h 243"/>
                <a:gd name="T6" fmla="*/ 225 w 243"/>
                <a:gd name="T7" fmla="*/ 155 h 243"/>
                <a:gd name="T8" fmla="*/ 88 w 243"/>
                <a:gd name="T9" fmla="*/ 225 h 243"/>
              </a:gdLst>
              <a:ahLst/>
              <a:cxnLst>
                <a:cxn ang="0">
                  <a:pos x="T0" y="T1"/>
                </a:cxn>
                <a:cxn ang="0">
                  <a:pos x="T2" y="T3"/>
                </a:cxn>
                <a:cxn ang="0">
                  <a:pos x="T4" y="T5"/>
                </a:cxn>
                <a:cxn ang="0">
                  <a:pos x="T6" y="T7"/>
                </a:cxn>
                <a:cxn ang="0">
                  <a:pos x="T8" y="T9"/>
                </a:cxn>
              </a:cxnLst>
              <a:rect l="0" t="0" r="r" b="b"/>
              <a:pathLst>
                <a:path w="243" h="243">
                  <a:moveTo>
                    <a:pt x="88" y="225"/>
                  </a:moveTo>
                  <a:cubicBezTo>
                    <a:pt x="31" y="206"/>
                    <a:pt x="0" y="145"/>
                    <a:pt x="19" y="88"/>
                  </a:cubicBezTo>
                  <a:cubicBezTo>
                    <a:pt x="37" y="31"/>
                    <a:pt x="98" y="0"/>
                    <a:pt x="155" y="18"/>
                  </a:cubicBezTo>
                  <a:cubicBezTo>
                    <a:pt x="212" y="37"/>
                    <a:pt x="243" y="98"/>
                    <a:pt x="225" y="155"/>
                  </a:cubicBezTo>
                  <a:cubicBezTo>
                    <a:pt x="206" y="212"/>
                    <a:pt x="145" y="243"/>
                    <a:pt x="88" y="225"/>
                  </a:cubicBezTo>
                  <a:close/>
                </a:path>
              </a:pathLst>
            </a:custGeom>
            <a:solidFill>
              <a:schemeClr val="accent5"/>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12" name="Freeform 111">
              <a:extLst>
                <a:ext uri="{FF2B5EF4-FFF2-40B4-BE49-F238E27FC236}">
                  <a16:creationId xmlns:a16="http://schemas.microsoft.com/office/drawing/2014/main" id="{BA36288D-5B27-4EC6-8AFA-45F98AFBF40A}"/>
                </a:ext>
              </a:extLst>
            </p:cNvPr>
            <p:cNvSpPr>
              <a:spLocks/>
            </p:cNvSpPr>
            <p:nvPr/>
          </p:nvSpPr>
          <p:spPr bwMode="auto">
            <a:xfrm>
              <a:off x="15842959" y="6074640"/>
              <a:ext cx="409630" cy="376266"/>
            </a:xfrm>
            <a:custGeom>
              <a:avLst/>
              <a:gdLst>
                <a:gd name="T0" fmla="*/ 52 w 52"/>
                <a:gd name="T1" fmla="*/ 7 h 48"/>
                <a:gd name="T2" fmla="*/ 52 w 52"/>
                <a:gd name="T3" fmla="*/ 48 h 48"/>
                <a:gd name="T4" fmla="*/ 0 w 52"/>
                <a:gd name="T5" fmla="*/ 40 h 48"/>
                <a:gd name="T6" fmla="*/ 13 w 52"/>
                <a:gd name="T7" fmla="*/ 0 h 48"/>
                <a:gd name="T8" fmla="*/ 52 w 52"/>
                <a:gd name="T9" fmla="*/ 7 h 48"/>
              </a:gdLst>
              <a:ahLst/>
              <a:cxnLst>
                <a:cxn ang="0">
                  <a:pos x="T0" y="T1"/>
                </a:cxn>
                <a:cxn ang="0">
                  <a:pos x="T2" y="T3"/>
                </a:cxn>
                <a:cxn ang="0">
                  <a:pos x="T4" y="T5"/>
                </a:cxn>
                <a:cxn ang="0">
                  <a:pos x="T6" y="T7"/>
                </a:cxn>
                <a:cxn ang="0">
                  <a:pos x="T8" y="T9"/>
                </a:cxn>
              </a:cxnLst>
              <a:rect l="0" t="0" r="r" b="b"/>
              <a:pathLst>
                <a:path w="52" h="48">
                  <a:moveTo>
                    <a:pt x="52" y="7"/>
                  </a:moveTo>
                  <a:cubicBezTo>
                    <a:pt x="52" y="48"/>
                    <a:pt x="52" y="48"/>
                    <a:pt x="52" y="48"/>
                  </a:cubicBezTo>
                  <a:cubicBezTo>
                    <a:pt x="34" y="48"/>
                    <a:pt x="17" y="46"/>
                    <a:pt x="0" y="40"/>
                  </a:cubicBezTo>
                  <a:cubicBezTo>
                    <a:pt x="13" y="0"/>
                    <a:pt x="13" y="0"/>
                    <a:pt x="13" y="0"/>
                  </a:cubicBezTo>
                  <a:cubicBezTo>
                    <a:pt x="26" y="5"/>
                    <a:pt x="39" y="7"/>
                    <a:pt x="52" y="7"/>
                  </a:cubicBezTo>
                  <a:close/>
                </a:path>
              </a:pathLst>
            </a:custGeom>
            <a:solidFill>
              <a:schemeClr val="accent5">
                <a:lumMod val="20000"/>
                <a:lumOff val="80000"/>
              </a:schemeClr>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335" name="Freeform 112">
              <a:extLst>
                <a:ext uri="{FF2B5EF4-FFF2-40B4-BE49-F238E27FC236}">
                  <a16:creationId xmlns:a16="http://schemas.microsoft.com/office/drawing/2014/main" id="{35250C35-8D30-4E5B-8DF7-75FA60661341}"/>
                </a:ext>
              </a:extLst>
            </p:cNvPr>
            <p:cNvSpPr>
              <a:spLocks noEditPoints="1"/>
            </p:cNvSpPr>
            <p:nvPr/>
          </p:nvSpPr>
          <p:spPr bwMode="auto">
            <a:xfrm>
              <a:off x="15825920" y="6058213"/>
              <a:ext cx="443503" cy="410156"/>
            </a:xfrm>
            <a:custGeom>
              <a:avLst/>
              <a:gdLst>
                <a:gd name="T0" fmla="*/ 2147483646 w 56"/>
                <a:gd name="T1" fmla="*/ 2147483646 h 52"/>
                <a:gd name="T2" fmla="*/ 2147483646 w 56"/>
                <a:gd name="T3" fmla="*/ 2147483646 h 52"/>
                <a:gd name="T4" fmla="*/ 125440072 w 56"/>
                <a:gd name="T5" fmla="*/ 2147483646 h 52"/>
                <a:gd name="T6" fmla="*/ 0 w 56"/>
                <a:gd name="T7" fmla="*/ 2147483646 h 52"/>
                <a:gd name="T8" fmla="*/ 878104261 w 56"/>
                <a:gd name="T9" fmla="*/ 0 h 52"/>
                <a:gd name="T10" fmla="*/ 1003544333 w 56"/>
                <a:gd name="T11" fmla="*/ 62217510 h 52"/>
                <a:gd name="T12" fmla="*/ 2147483646 w 56"/>
                <a:gd name="T13" fmla="*/ 435498908 h 52"/>
                <a:gd name="T14" fmla="*/ 2147483646 w 56"/>
                <a:gd name="T15" fmla="*/ 435498908 h 52"/>
                <a:gd name="T16" fmla="*/ 2147483646 w 56"/>
                <a:gd name="T17" fmla="*/ 2147483646 h 52"/>
                <a:gd name="T18" fmla="*/ 250888063 w 56"/>
                <a:gd name="T19" fmla="*/ 2147483646 h 52"/>
                <a:gd name="T20" fmla="*/ 2147483646 w 56"/>
                <a:gd name="T21" fmla="*/ 2147483646 h 52"/>
                <a:gd name="T22" fmla="*/ 2147483646 w 56"/>
                <a:gd name="T23" fmla="*/ 622143551 h 52"/>
                <a:gd name="T24" fmla="*/ 1003544333 w 56"/>
                <a:gd name="T25" fmla="*/ 311071776 h 52"/>
                <a:gd name="T26" fmla="*/ 250888063 w 56"/>
                <a:gd name="T27" fmla="*/ 2147483646 h 5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56" h="52">
                  <a:moveTo>
                    <a:pt x="56" y="52"/>
                  </a:moveTo>
                  <a:cubicBezTo>
                    <a:pt x="54" y="52"/>
                    <a:pt x="54" y="52"/>
                    <a:pt x="54" y="52"/>
                  </a:cubicBezTo>
                  <a:cubicBezTo>
                    <a:pt x="36" y="52"/>
                    <a:pt x="18" y="49"/>
                    <a:pt x="2" y="44"/>
                  </a:cubicBezTo>
                  <a:cubicBezTo>
                    <a:pt x="0" y="43"/>
                    <a:pt x="0" y="43"/>
                    <a:pt x="0" y="43"/>
                  </a:cubicBezTo>
                  <a:cubicBezTo>
                    <a:pt x="14" y="0"/>
                    <a:pt x="14" y="0"/>
                    <a:pt x="14" y="0"/>
                  </a:cubicBezTo>
                  <a:cubicBezTo>
                    <a:pt x="16" y="1"/>
                    <a:pt x="16" y="1"/>
                    <a:pt x="16" y="1"/>
                  </a:cubicBezTo>
                  <a:cubicBezTo>
                    <a:pt x="28" y="5"/>
                    <a:pt x="41" y="7"/>
                    <a:pt x="54" y="7"/>
                  </a:cubicBezTo>
                  <a:cubicBezTo>
                    <a:pt x="56" y="7"/>
                    <a:pt x="56" y="7"/>
                    <a:pt x="56" y="7"/>
                  </a:cubicBezTo>
                  <a:lnTo>
                    <a:pt x="56" y="52"/>
                  </a:lnTo>
                  <a:close/>
                  <a:moveTo>
                    <a:pt x="4" y="41"/>
                  </a:moveTo>
                  <a:cubicBezTo>
                    <a:pt x="20" y="46"/>
                    <a:pt x="36" y="48"/>
                    <a:pt x="52" y="48"/>
                  </a:cubicBezTo>
                  <a:cubicBezTo>
                    <a:pt x="52" y="10"/>
                    <a:pt x="52" y="10"/>
                    <a:pt x="52" y="10"/>
                  </a:cubicBezTo>
                  <a:cubicBezTo>
                    <a:pt x="40" y="10"/>
                    <a:pt x="28" y="8"/>
                    <a:pt x="16" y="5"/>
                  </a:cubicBezTo>
                  <a:lnTo>
                    <a:pt x="4" y="4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4" name="Freeform 113">
              <a:extLst>
                <a:ext uri="{FF2B5EF4-FFF2-40B4-BE49-F238E27FC236}">
                  <a16:creationId xmlns:a16="http://schemas.microsoft.com/office/drawing/2014/main" id="{E3610E31-F433-4BC6-BC63-E30213D4E679}"/>
                </a:ext>
              </a:extLst>
            </p:cNvPr>
            <p:cNvSpPr>
              <a:spLocks/>
            </p:cNvSpPr>
            <p:nvPr/>
          </p:nvSpPr>
          <p:spPr bwMode="auto">
            <a:xfrm>
              <a:off x="16252588" y="6074640"/>
              <a:ext cx="403279" cy="376266"/>
            </a:xfrm>
            <a:custGeom>
              <a:avLst/>
              <a:gdLst>
                <a:gd name="T0" fmla="*/ 38 w 51"/>
                <a:gd name="T1" fmla="*/ 0 h 48"/>
                <a:gd name="T2" fmla="*/ 51 w 51"/>
                <a:gd name="T3" fmla="*/ 40 h 48"/>
                <a:gd name="T4" fmla="*/ 0 w 51"/>
                <a:gd name="T5" fmla="*/ 48 h 48"/>
                <a:gd name="T6" fmla="*/ 0 w 51"/>
                <a:gd name="T7" fmla="*/ 7 h 48"/>
                <a:gd name="T8" fmla="*/ 38 w 51"/>
                <a:gd name="T9" fmla="*/ 0 h 48"/>
              </a:gdLst>
              <a:ahLst/>
              <a:cxnLst>
                <a:cxn ang="0">
                  <a:pos x="T0" y="T1"/>
                </a:cxn>
                <a:cxn ang="0">
                  <a:pos x="T2" y="T3"/>
                </a:cxn>
                <a:cxn ang="0">
                  <a:pos x="T4" y="T5"/>
                </a:cxn>
                <a:cxn ang="0">
                  <a:pos x="T6" y="T7"/>
                </a:cxn>
                <a:cxn ang="0">
                  <a:pos x="T8" y="T9"/>
                </a:cxn>
              </a:cxnLst>
              <a:rect l="0" t="0" r="r" b="b"/>
              <a:pathLst>
                <a:path w="51" h="48">
                  <a:moveTo>
                    <a:pt x="38" y="0"/>
                  </a:moveTo>
                  <a:cubicBezTo>
                    <a:pt x="51" y="40"/>
                    <a:pt x="51" y="40"/>
                    <a:pt x="51" y="40"/>
                  </a:cubicBezTo>
                  <a:cubicBezTo>
                    <a:pt x="35" y="46"/>
                    <a:pt x="17" y="48"/>
                    <a:pt x="0" y="48"/>
                  </a:cubicBezTo>
                  <a:cubicBezTo>
                    <a:pt x="0" y="7"/>
                    <a:pt x="0" y="7"/>
                    <a:pt x="0" y="7"/>
                  </a:cubicBezTo>
                  <a:cubicBezTo>
                    <a:pt x="13" y="7"/>
                    <a:pt x="26" y="4"/>
                    <a:pt x="38" y="0"/>
                  </a:cubicBezTo>
                  <a:close/>
                </a:path>
              </a:pathLst>
            </a:custGeom>
            <a:solidFill>
              <a:schemeClr val="accent5">
                <a:lumMod val="20000"/>
                <a:lumOff val="80000"/>
              </a:schemeClr>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337" name="Freeform 114">
              <a:extLst>
                <a:ext uri="{FF2B5EF4-FFF2-40B4-BE49-F238E27FC236}">
                  <a16:creationId xmlns:a16="http://schemas.microsoft.com/office/drawing/2014/main" id="{2B0E1BFA-B7AF-43EA-8602-20908B503A8D}"/>
                </a:ext>
              </a:extLst>
            </p:cNvPr>
            <p:cNvSpPr>
              <a:spLocks noEditPoints="1"/>
            </p:cNvSpPr>
            <p:nvPr/>
          </p:nvSpPr>
          <p:spPr bwMode="auto">
            <a:xfrm>
              <a:off x="16236075" y="6058213"/>
              <a:ext cx="443503" cy="410156"/>
            </a:xfrm>
            <a:custGeom>
              <a:avLst/>
              <a:gdLst>
                <a:gd name="T0" fmla="*/ 125440072 w 56"/>
                <a:gd name="T1" fmla="*/ 2147483646 h 52"/>
                <a:gd name="T2" fmla="*/ 0 w 56"/>
                <a:gd name="T3" fmla="*/ 2147483646 h 52"/>
                <a:gd name="T4" fmla="*/ 0 w 56"/>
                <a:gd name="T5" fmla="*/ 435498908 h 52"/>
                <a:gd name="T6" fmla="*/ 125440072 w 56"/>
                <a:gd name="T7" fmla="*/ 435498908 h 52"/>
                <a:gd name="T8" fmla="*/ 2147483646 w 56"/>
                <a:gd name="T9" fmla="*/ 62217510 h 52"/>
                <a:gd name="T10" fmla="*/ 2147483646 w 56"/>
                <a:gd name="T11" fmla="*/ 0 h 52"/>
                <a:gd name="T12" fmla="*/ 2147483646 w 56"/>
                <a:gd name="T13" fmla="*/ 2147483646 h 52"/>
                <a:gd name="T14" fmla="*/ 2147483646 w 56"/>
                <a:gd name="T15" fmla="*/ 2147483646 h 52"/>
                <a:gd name="T16" fmla="*/ 125440072 w 56"/>
                <a:gd name="T17" fmla="*/ 2147483646 h 52"/>
                <a:gd name="T18" fmla="*/ 250888063 w 56"/>
                <a:gd name="T19" fmla="*/ 622143551 h 52"/>
                <a:gd name="T20" fmla="*/ 250888063 w 56"/>
                <a:gd name="T21" fmla="*/ 2147483646 h 52"/>
                <a:gd name="T22" fmla="*/ 2147483646 w 56"/>
                <a:gd name="T23" fmla="*/ 2147483646 h 52"/>
                <a:gd name="T24" fmla="*/ 2147483646 w 56"/>
                <a:gd name="T25" fmla="*/ 311071776 h 52"/>
                <a:gd name="T26" fmla="*/ 250888063 w 56"/>
                <a:gd name="T27" fmla="*/ 622143551 h 5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56" h="52">
                  <a:moveTo>
                    <a:pt x="2" y="52"/>
                  </a:moveTo>
                  <a:cubicBezTo>
                    <a:pt x="0" y="52"/>
                    <a:pt x="0" y="52"/>
                    <a:pt x="0" y="52"/>
                  </a:cubicBezTo>
                  <a:cubicBezTo>
                    <a:pt x="0" y="7"/>
                    <a:pt x="0" y="7"/>
                    <a:pt x="0" y="7"/>
                  </a:cubicBezTo>
                  <a:cubicBezTo>
                    <a:pt x="2" y="7"/>
                    <a:pt x="2" y="7"/>
                    <a:pt x="2" y="7"/>
                  </a:cubicBezTo>
                  <a:cubicBezTo>
                    <a:pt x="15" y="7"/>
                    <a:pt x="27" y="5"/>
                    <a:pt x="40" y="1"/>
                  </a:cubicBezTo>
                  <a:cubicBezTo>
                    <a:pt x="42" y="0"/>
                    <a:pt x="42" y="0"/>
                    <a:pt x="42" y="0"/>
                  </a:cubicBezTo>
                  <a:cubicBezTo>
                    <a:pt x="56" y="43"/>
                    <a:pt x="56" y="43"/>
                    <a:pt x="56" y="43"/>
                  </a:cubicBezTo>
                  <a:cubicBezTo>
                    <a:pt x="54" y="44"/>
                    <a:pt x="54" y="44"/>
                    <a:pt x="54" y="44"/>
                  </a:cubicBezTo>
                  <a:cubicBezTo>
                    <a:pt x="37" y="49"/>
                    <a:pt x="19" y="52"/>
                    <a:pt x="2" y="52"/>
                  </a:cubicBezTo>
                  <a:close/>
                  <a:moveTo>
                    <a:pt x="4" y="10"/>
                  </a:moveTo>
                  <a:cubicBezTo>
                    <a:pt x="4" y="48"/>
                    <a:pt x="4" y="48"/>
                    <a:pt x="4" y="48"/>
                  </a:cubicBezTo>
                  <a:cubicBezTo>
                    <a:pt x="20" y="48"/>
                    <a:pt x="36" y="46"/>
                    <a:pt x="51" y="41"/>
                  </a:cubicBezTo>
                  <a:cubicBezTo>
                    <a:pt x="39" y="5"/>
                    <a:pt x="39" y="5"/>
                    <a:pt x="39" y="5"/>
                  </a:cubicBezTo>
                  <a:cubicBezTo>
                    <a:pt x="28" y="8"/>
                    <a:pt x="16" y="10"/>
                    <a:pt x="4" y="10"/>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6" name="Freeform 115">
              <a:extLst>
                <a:ext uri="{FF2B5EF4-FFF2-40B4-BE49-F238E27FC236}">
                  <a16:creationId xmlns:a16="http://schemas.microsoft.com/office/drawing/2014/main" id="{33FD1FCC-930A-4E65-8CFA-87542D0ABBF6}"/>
                </a:ext>
              </a:extLst>
            </p:cNvPr>
            <p:cNvSpPr>
              <a:spLocks/>
            </p:cNvSpPr>
            <p:nvPr/>
          </p:nvSpPr>
          <p:spPr bwMode="auto">
            <a:xfrm>
              <a:off x="16552667" y="5941280"/>
              <a:ext cx="473138" cy="447708"/>
            </a:xfrm>
            <a:custGeom>
              <a:avLst/>
              <a:gdLst>
                <a:gd name="T0" fmla="*/ 35 w 60"/>
                <a:gd name="T1" fmla="*/ 0 h 57"/>
                <a:gd name="T2" fmla="*/ 60 w 60"/>
                <a:gd name="T3" fmla="*/ 33 h 57"/>
                <a:gd name="T4" fmla="*/ 13 w 60"/>
                <a:gd name="T5" fmla="*/ 57 h 57"/>
                <a:gd name="T6" fmla="*/ 0 w 60"/>
                <a:gd name="T7" fmla="*/ 17 h 57"/>
                <a:gd name="T8" fmla="*/ 35 w 60"/>
                <a:gd name="T9" fmla="*/ 0 h 57"/>
              </a:gdLst>
              <a:ahLst/>
              <a:cxnLst>
                <a:cxn ang="0">
                  <a:pos x="T0" y="T1"/>
                </a:cxn>
                <a:cxn ang="0">
                  <a:pos x="T2" y="T3"/>
                </a:cxn>
                <a:cxn ang="0">
                  <a:pos x="T4" y="T5"/>
                </a:cxn>
                <a:cxn ang="0">
                  <a:pos x="T6" y="T7"/>
                </a:cxn>
                <a:cxn ang="0">
                  <a:pos x="T8" y="T9"/>
                </a:cxn>
              </a:cxnLst>
              <a:rect l="0" t="0" r="r" b="b"/>
              <a:pathLst>
                <a:path w="60" h="57">
                  <a:moveTo>
                    <a:pt x="35" y="0"/>
                  </a:moveTo>
                  <a:cubicBezTo>
                    <a:pt x="60" y="33"/>
                    <a:pt x="60" y="33"/>
                    <a:pt x="60" y="33"/>
                  </a:cubicBezTo>
                  <a:cubicBezTo>
                    <a:pt x="46" y="44"/>
                    <a:pt x="30" y="52"/>
                    <a:pt x="13" y="57"/>
                  </a:cubicBezTo>
                  <a:cubicBezTo>
                    <a:pt x="0" y="17"/>
                    <a:pt x="0" y="17"/>
                    <a:pt x="0" y="17"/>
                  </a:cubicBezTo>
                  <a:cubicBezTo>
                    <a:pt x="13" y="13"/>
                    <a:pt x="25" y="7"/>
                    <a:pt x="35" y="0"/>
                  </a:cubicBezTo>
                  <a:close/>
                </a:path>
              </a:pathLst>
            </a:custGeom>
            <a:solidFill>
              <a:schemeClr val="accent5">
                <a:lumMod val="20000"/>
                <a:lumOff val="80000"/>
              </a:schemeClr>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339" name="Freeform 116">
              <a:extLst>
                <a:ext uri="{FF2B5EF4-FFF2-40B4-BE49-F238E27FC236}">
                  <a16:creationId xmlns:a16="http://schemas.microsoft.com/office/drawing/2014/main" id="{896C0F16-9199-4A5D-B322-7134505F523B}"/>
                </a:ext>
              </a:extLst>
            </p:cNvPr>
            <p:cNvSpPr>
              <a:spLocks noEditPoints="1"/>
            </p:cNvSpPr>
            <p:nvPr/>
          </p:nvSpPr>
          <p:spPr bwMode="auto">
            <a:xfrm>
              <a:off x="16536190" y="5914825"/>
              <a:ext cx="506859" cy="490186"/>
            </a:xfrm>
            <a:custGeom>
              <a:avLst/>
              <a:gdLst>
                <a:gd name="T0" fmla="*/ 878093619 w 64"/>
                <a:gd name="T1" fmla="*/ 2147483646 h 62"/>
                <a:gd name="T2" fmla="*/ 0 w 64"/>
                <a:gd name="T3" fmla="*/ 1187657428 h 62"/>
                <a:gd name="T4" fmla="*/ 125439683 w 64"/>
                <a:gd name="T5" fmla="*/ 1187657428 h 62"/>
                <a:gd name="T6" fmla="*/ 2147483646 w 64"/>
                <a:gd name="T7" fmla="*/ 62506621 h 62"/>
                <a:gd name="T8" fmla="*/ 2147483646 w 64"/>
                <a:gd name="T9" fmla="*/ 0 h 62"/>
                <a:gd name="T10" fmla="*/ 2147483646 w 64"/>
                <a:gd name="T11" fmla="*/ 2147483646 h 62"/>
                <a:gd name="T12" fmla="*/ 2147483646 w 64"/>
                <a:gd name="T13" fmla="*/ 2147483646 h 62"/>
                <a:gd name="T14" fmla="*/ 1003541222 w 64"/>
                <a:gd name="T15" fmla="*/ 2147483646 h 62"/>
                <a:gd name="T16" fmla="*/ 878093619 w 64"/>
                <a:gd name="T17" fmla="*/ 2147483646 h 62"/>
                <a:gd name="T18" fmla="*/ 313603167 w 64"/>
                <a:gd name="T19" fmla="*/ 1375185198 h 62"/>
                <a:gd name="T20" fmla="*/ 1003541222 w 64"/>
                <a:gd name="T21" fmla="*/ 2147483646 h 62"/>
                <a:gd name="T22" fmla="*/ 2147483646 w 64"/>
                <a:gd name="T23" fmla="*/ 2147483646 h 62"/>
                <a:gd name="T24" fmla="*/ 2147483646 w 64"/>
                <a:gd name="T25" fmla="*/ 312541012 h 62"/>
                <a:gd name="T26" fmla="*/ 313603167 w 64"/>
                <a:gd name="T27" fmla="*/ 1375185198 h 6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4" h="62">
                  <a:moveTo>
                    <a:pt x="14" y="62"/>
                  </a:moveTo>
                  <a:cubicBezTo>
                    <a:pt x="0" y="19"/>
                    <a:pt x="0" y="19"/>
                    <a:pt x="0" y="19"/>
                  </a:cubicBezTo>
                  <a:cubicBezTo>
                    <a:pt x="2" y="19"/>
                    <a:pt x="2" y="19"/>
                    <a:pt x="2" y="19"/>
                  </a:cubicBezTo>
                  <a:cubicBezTo>
                    <a:pt x="14" y="15"/>
                    <a:pt x="26" y="9"/>
                    <a:pt x="36" y="1"/>
                  </a:cubicBezTo>
                  <a:cubicBezTo>
                    <a:pt x="38" y="0"/>
                    <a:pt x="38" y="0"/>
                    <a:pt x="38" y="0"/>
                  </a:cubicBezTo>
                  <a:cubicBezTo>
                    <a:pt x="64" y="37"/>
                    <a:pt x="64" y="37"/>
                    <a:pt x="64" y="37"/>
                  </a:cubicBezTo>
                  <a:cubicBezTo>
                    <a:pt x="63" y="38"/>
                    <a:pt x="63" y="38"/>
                    <a:pt x="63" y="38"/>
                  </a:cubicBezTo>
                  <a:cubicBezTo>
                    <a:pt x="49" y="48"/>
                    <a:pt x="33" y="56"/>
                    <a:pt x="16" y="62"/>
                  </a:cubicBezTo>
                  <a:lnTo>
                    <a:pt x="14" y="62"/>
                  </a:lnTo>
                  <a:close/>
                  <a:moveTo>
                    <a:pt x="5" y="22"/>
                  </a:moveTo>
                  <a:cubicBezTo>
                    <a:pt x="16" y="58"/>
                    <a:pt x="16" y="58"/>
                    <a:pt x="16" y="58"/>
                  </a:cubicBezTo>
                  <a:cubicBezTo>
                    <a:pt x="32" y="53"/>
                    <a:pt x="46" y="45"/>
                    <a:pt x="59" y="36"/>
                  </a:cubicBezTo>
                  <a:cubicBezTo>
                    <a:pt x="37" y="5"/>
                    <a:pt x="37" y="5"/>
                    <a:pt x="37" y="5"/>
                  </a:cubicBezTo>
                  <a:cubicBezTo>
                    <a:pt x="27" y="12"/>
                    <a:pt x="16" y="18"/>
                    <a:pt x="5" y="22"/>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18" name="Freeform 117">
              <a:extLst>
                <a:ext uri="{FF2B5EF4-FFF2-40B4-BE49-F238E27FC236}">
                  <a16:creationId xmlns:a16="http://schemas.microsoft.com/office/drawing/2014/main" id="{DB2D497C-7413-4D17-9496-D6D02040F759}"/>
                </a:ext>
              </a:extLst>
            </p:cNvPr>
            <p:cNvSpPr>
              <a:spLocks/>
            </p:cNvSpPr>
            <p:nvPr/>
          </p:nvSpPr>
          <p:spPr bwMode="auto">
            <a:xfrm>
              <a:off x="16828929" y="5717426"/>
              <a:ext cx="487427" cy="484223"/>
            </a:xfrm>
            <a:custGeom>
              <a:avLst/>
              <a:gdLst>
                <a:gd name="T0" fmla="*/ 28 w 62"/>
                <a:gd name="T1" fmla="*/ 0 h 61"/>
                <a:gd name="T2" fmla="*/ 62 w 62"/>
                <a:gd name="T3" fmla="*/ 24 h 61"/>
                <a:gd name="T4" fmla="*/ 25 w 62"/>
                <a:gd name="T5" fmla="*/ 61 h 61"/>
                <a:gd name="T6" fmla="*/ 0 w 62"/>
                <a:gd name="T7" fmla="*/ 28 h 61"/>
                <a:gd name="T8" fmla="*/ 28 w 62"/>
                <a:gd name="T9" fmla="*/ 0 h 61"/>
              </a:gdLst>
              <a:ahLst/>
              <a:cxnLst>
                <a:cxn ang="0">
                  <a:pos x="T0" y="T1"/>
                </a:cxn>
                <a:cxn ang="0">
                  <a:pos x="T2" y="T3"/>
                </a:cxn>
                <a:cxn ang="0">
                  <a:pos x="T4" y="T5"/>
                </a:cxn>
                <a:cxn ang="0">
                  <a:pos x="T6" y="T7"/>
                </a:cxn>
                <a:cxn ang="0">
                  <a:pos x="T8" y="T9"/>
                </a:cxn>
              </a:cxnLst>
              <a:rect l="0" t="0" r="r" b="b"/>
              <a:pathLst>
                <a:path w="62" h="61">
                  <a:moveTo>
                    <a:pt x="28" y="0"/>
                  </a:moveTo>
                  <a:cubicBezTo>
                    <a:pt x="62" y="24"/>
                    <a:pt x="62" y="24"/>
                    <a:pt x="62" y="24"/>
                  </a:cubicBezTo>
                  <a:cubicBezTo>
                    <a:pt x="51" y="39"/>
                    <a:pt x="39" y="51"/>
                    <a:pt x="25" y="61"/>
                  </a:cubicBezTo>
                  <a:cubicBezTo>
                    <a:pt x="0" y="28"/>
                    <a:pt x="0" y="28"/>
                    <a:pt x="0" y="28"/>
                  </a:cubicBezTo>
                  <a:cubicBezTo>
                    <a:pt x="11" y="20"/>
                    <a:pt x="20" y="11"/>
                    <a:pt x="28" y="0"/>
                  </a:cubicBezTo>
                  <a:close/>
                </a:path>
              </a:pathLst>
            </a:custGeom>
            <a:solidFill>
              <a:schemeClr val="accent5"/>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341" name="Freeform 118">
              <a:extLst>
                <a:ext uri="{FF2B5EF4-FFF2-40B4-BE49-F238E27FC236}">
                  <a16:creationId xmlns:a16="http://schemas.microsoft.com/office/drawing/2014/main" id="{287E4C33-7D49-412F-9B70-73FC3CE06550}"/>
                </a:ext>
              </a:extLst>
            </p:cNvPr>
            <p:cNvSpPr>
              <a:spLocks noEditPoints="1"/>
            </p:cNvSpPr>
            <p:nvPr/>
          </p:nvSpPr>
          <p:spPr bwMode="auto">
            <a:xfrm>
              <a:off x="16812960" y="5694741"/>
              <a:ext cx="520197" cy="530202"/>
            </a:xfrm>
            <a:custGeom>
              <a:avLst/>
              <a:gdLst>
                <a:gd name="T0" fmla="*/ 1615180158 w 66"/>
                <a:gd name="T1" fmla="*/ 2147483646 h 67"/>
                <a:gd name="T2" fmla="*/ 0 w 66"/>
                <a:gd name="T3" fmla="*/ 1878687696 h 67"/>
                <a:gd name="T4" fmla="*/ 62124133 w 66"/>
                <a:gd name="T5" fmla="*/ 1816060552 h 67"/>
                <a:gd name="T6" fmla="*/ 1801544674 w 66"/>
                <a:gd name="T7" fmla="*/ 125246374 h 67"/>
                <a:gd name="T8" fmla="*/ 1863668807 w 66"/>
                <a:gd name="T9" fmla="*/ 0 h 67"/>
                <a:gd name="T10" fmla="*/ 2147483646 w 66"/>
                <a:gd name="T11" fmla="*/ 1690814178 h 67"/>
                <a:gd name="T12" fmla="*/ 2147483646 w 66"/>
                <a:gd name="T13" fmla="*/ 1816060552 h 67"/>
                <a:gd name="T14" fmla="*/ 1739428423 w 66"/>
                <a:gd name="T15" fmla="*/ 2147483646 h 67"/>
                <a:gd name="T16" fmla="*/ 1615180158 w 66"/>
                <a:gd name="T17" fmla="*/ 2147483646 h 67"/>
                <a:gd name="T18" fmla="*/ 310612781 w 66"/>
                <a:gd name="T19" fmla="*/ 1941306926 h 67"/>
                <a:gd name="T20" fmla="*/ 1677304291 w 66"/>
                <a:gd name="T21" fmla="*/ 2147483646 h 67"/>
                <a:gd name="T22" fmla="*/ 2147483646 w 66"/>
                <a:gd name="T23" fmla="*/ 1753441322 h 67"/>
                <a:gd name="T24" fmla="*/ 1863668807 w 66"/>
                <a:gd name="T25" fmla="*/ 375739122 h 67"/>
                <a:gd name="T26" fmla="*/ 310612781 w 66"/>
                <a:gd name="T27" fmla="*/ 1941306926 h 6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6" h="67">
                  <a:moveTo>
                    <a:pt x="26" y="67"/>
                  </a:moveTo>
                  <a:cubicBezTo>
                    <a:pt x="0" y="30"/>
                    <a:pt x="0" y="30"/>
                    <a:pt x="0" y="30"/>
                  </a:cubicBezTo>
                  <a:cubicBezTo>
                    <a:pt x="1" y="29"/>
                    <a:pt x="1" y="29"/>
                    <a:pt x="1" y="29"/>
                  </a:cubicBezTo>
                  <a:cubicBezTo>
                    <a:pt x="12" y="22"/>
                    <a:pt x="21" y="12"/>
                    <a:pt x="29" y="2"/>
                  </a:cubicBezTo>
                  <a:cubicBezTo>
                    <a:pt x="30" y="0"/>
                    <a:pt x="30" y="0"/>
                    <a:pt x="30" y="0"/>
                  </a:cubicBezTo>
                  <a:cubicBezTo>
                    <a:pt x="66" y="27"/>
                    <a:pt x="66" y="27"/>
                    <a:pt x="66" y="27"/>
                  </a:cubicBezTo>
                  <a:cubicBezTo>
                    <a:pt x="65" y="29"/>
                    <a:pt x="65" y="29"/>
                    <a:pt x="65" y="29"/>
                  </a:cubicBezTo>
                  <a:cubicBezTo>
                    <a:pt x="55" y="43"/>
                    <a:pt x="42" y="55"/>
                    <a:pt x="28" y="66"/>
                  </a:cubicBezTo>
                  <a:lnTo>
                    <a:pt x="26" y="67"/>
                  </a:lnTo>
                  <a:close/>
                  <a:moveTo>
                    <a:pt x="5" y="31"/>
                  </a:moveTo>
                  <a:cubicBezTo>
                    <a:pt x="27" y="62"/>
                    <a:pt x="27" y="62"/>
                    <a:pt x="27" y="62"/>
                  </a:cubicBezTo>
                  <a:cubicBezTo>
                    <a:pt x="40" y="52"/>
                    <a:pt x="52" y="41"/>
                    <a:pt x="61" y="28"/>
                  </a:cubicBezTo>
                  <a:cubicBezTo>
                    <a:pt x="30" y="6"/>
                    <a:pt x="30" y="6"/>
                    <a:pt x="30" y="6"/>
                  </a:cubicBezTo>
                  <a:cubicBezTo>
                    <a:pt x="23" y="15"/>
                    <a:pt x="15" y="24"/>
                    <a:pt x="5" y="3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0" name="Freeform 119">
              <a:extLst>
                <a:ext uri="{FF2B5EF4-FFF2-40B4-BE49-F238E27FC236}">
                  <a16:creationId xmlns:a16="http://schemas.microsoft.com/office/drawing/2014/main" id="{2BD410C5-8C2D-4293-AC2F-EEAC162F7ED4}"/>
                </a:ext>
              </a:extLst>
            </p:cNvPr>
            <p:cNvSpPr>
              <a:spLocks/>
            </p:cNvSpPr>
            <p:nvPr/>
          </p:nvSpPr>
          <p:spPr bwMode="auto">
            <a:xfrm>
              <a:off x="17049620" y="5441180"/>
              <a:ext cx="450910" cy="466760"/>
            </a:xfrm>
            <a:custGeom>
              <a:avLst/>
              <a:gdLst>
                <a:gd name="T0" fmla="*/ 18 w 57"/>
                <a:gd name="T1" fmla="*/ 0 h 59"/>
                <a:gd name="T2" fmla="*/ 57 w 57"/>
                <a:gd name="T3" fmla="*/ 13 h 59"/>
                <a:gd name="T4" fmla="*/ 34 w 57"/>
                <a:gd name="T5" fmla="*/ 59 h 59"/>
                <a:gd name="T6" fmla="*/ 0 w 57"/>
                <a:gd name="T7" fmla="*/ 35 h 59"/>
                <a:gd name="T8" fmla="*/ 18 w 57"/>
                <a:gd name="T9" fmla="*/ 0 h 59"/>
              </a:gdLst>
              <a:ahLst/>
              <a:cxnLst>
                <a:cxn ang="0">
                  <a:pos x="T0" y="T1"/>
                </a:cxn>
                <a:cxn ang="0">
                  <a:pos x="T2" y="T3"/>
                </a:cxn>
                <a:cxn ang="0">
                  <a:pos x="T4" y="T5"/>
                </a:cxn>
                <a:cxn ang="0">
                  <a:pos x="T6" y="T7"/>
                </a:cxn>
                <a:cxn ang="0">
                  <a:pos x="T8" y="T9"/>
                </a:cxn>
              </a:cxnLst>
              <a:rect l="0" t="0" r="r" b="b"/>
              <a:pathLst>
                <a:path w="57" h="59">
                  <a:moveTo>
                    <a:pt x="18" y="0"/>
                  </a:moveTo>
                  <a:cubicBezTo>
                    <a:pt x="57" y="13"/>
                    <a:pt x="57" y="13"/>
                    <a:pt x="57" y="13"/>
                  </a:cubicBezTo>
                  <a:cubicBezTo>
                    <a:pt x="52" y="30"/>
                    <a:pt x="44" y="45"/>
                    <a:pt x="34" y="59"/>
                  </a:cubicBezTo>
                  <a:cubicBezTo>
                    <a:pt x="0" y="35"/>
                    <a:pt x="0" y="35"/>
                    <a:pt x="0" y="35"/>
                  </a:cubicBezTo>
                  <a:cubicBezTo>
                    <a:pt x="8" y="25"/>
                    <a:pt x="14" y="13"/>
                    <a:pt x="18" y="0"/>
                  </a:cubicBezTo>
                  <a:close/>
                </a:path>
              </a:pathLst>
            </a:custGeom>
            <a:solidFill>
              <a:schemeClr val="accent5"/>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343" name="Freeform 120">
              <a:extLst>
                <a:ext uri="{FF2B5EF4-FFF2-40B4-BE49-F238E27FC236}">
                  <a16:creationId xmlns:a16="http://schemas.microsoft.com/office/drawing/2014/main" id="{C2472B6E-468E-45BE-9F48-7524AB1FF8A3}"/>
                </a:ext>
              </a:extLst>
            </p:cNvPr>
            <p:cNvSpPr>
              <a:spLocks noEditPoints="1"/>
            </p:cNvSpPr>
            <p:nvPr/>
          </p:nvSpPr>
          <p:spPr bwMode="auto">
            <a:xfrm>
              <a:off x="17026374" y="5427974"/>
              <a:ext cx="496856" cy="503524"/>
            </a:xfrm>
            <a:custGeom>
              <a:avLst/>
              <a:gdLst>
                <a:gd name="T0" fmla="*/ 2147483646 w 63"/>
                <a:gd name="T1" fmla="*/ 2147483646 h 64"/>
                <a:gd name="T2" fmla="*/ 0 w 63"/>
                <a:gd name="T3" fmla="*/ 2147483646 h 64"/>
                <a:gd name="T4" fmla="*/ 124395392 w 63"/>
                <a:gd name="T5" fmla="*/ 2147483646 h 64"/>
                <a:gd name="T6" fmla="*/ 1181768053 w 63"/>
                <a:gd name="T7" fmla="*/ 123796096 h 64"/>
                <a:gd name="T8" fmla="*/ 1243969692 w 63"/>
                <a:gd name="T9" fmla="*/ 0 h 64"/>
                <a:gd name="T10" fmla="*/ 2147483646 w 63"/>
                <a:gd name="T11" fmla="*/ 866580539 h 64"/>
                <a:gd name="T12" fmla="*/ 2147483646 w 63"/>
                <a:gd name="T13" fmla="*/ 990376635 h 64"/>
                <a:gd name="T14" fmla="*/ 2147483646 w 63"/>
                <a:gd name="T15" fmla="*/ 2147483646 h 64"/>
                <a:gd name="T16" fmla="*/ 2147483646 w 63"/>
                <a:gd name="T17" fmla="*/ 2147483646 h 64"/>
                <a:gd name="T18" fmla="*/ 373194062 w 63"/>
                <a:gd name="T19" fmla="*/ 2147483646 h 64"/>
                <a:gd name="T20" fmla="*/ 2147483646 w 63"/>
                <a:gd name="T21" fmla="*/ 2147483646 h 64"/>
                <a:gd name="T22" fmla="*/ 2147483646 w 63"/>
                <a:gd name="T23" fmla="*/ 990376635 h 64"/>
                <a:gd name="T24" fmla="*/ 1368365084 w 63"/>
                <a:gd name="T25" fmla="*/ 247592192 h 64"/>
                <a:gd name="T26" fmla="*/ 373194062 w 63"/>
                <a:gd name="T27" fmla="*/ 2147483646 h 6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3" h="64">
                  <a:moveTo>
                    <a:pt x="37" y="64"/>
                  </a:moveTo>
                  <a:cubicBezTo>
                    <a:pt x="0" y="37"/>
                    <a:pt x="0" y="37"/>
                    <a:pt x="0" y="37"/>
                  </a:cubicBezTo>
                  <a:cubicBezTo>
                    <a:pt x="2" y="36"/>
                    <a:pt x="2" y="36"/>
                    <a:pt x="2" y="36"/>
                  </a:cubicBezTo>
                  <a:cubicBezTo>
                    <a:pt x="9" y="25"/>
                    <a:pt x="15" y="14"/>
                    <a:pt x="19" y="2"/>
                  </a:cubicBezTo>
                  <a:cubicBezTo>
                    <a:pt x="20" y="0"/>
                    <a:pt x="20" y="0"/>
                    <a:pt x="20" y="0"/>
                  </a:cubicBezTo>
                  <a:cubicBezTo>
                    <a:pt x="63" y="14"/>
                    <a:pt x="63" y="14"/>
                    <a:pt x="63" y="14"/>
                  </a:cubicBezTo>
                  <a:cubicBezTo>
                    <a:pt x="62" y="16"/>
                    <a:pt x="62" y="16"/>
                    <a:pt x="62" y="16"/>
                  </a:cubicBezTo>
                  <a:cubicBezTo>
                    <a:pt x="57" y="32"/>
                    <a:pt x="49" y="48"/>
                    <a:pt x="38" y="63"/>
                  </a:cubicBezTo>
                  <a:lnTo>
                    <a:pt x="37" y="64"/>
                  </a:lnTo>
                  <a:close/>
                  <a:moveTo>
                    <a:pt x="6" y="37"/>
                  </a:moveTo>
                  <a:cubicBezTo>
                    <a:pt x="36" y="59"/>
                    <a:pt x="36" y="59"/>
                    <a:pt x="36" y="59"/>
                  </a:cubicBezTo>
                  <a:cubicBezTo>
                    <a:pt x="46" y="46"/>
                    <a:pt x="53" y="31"/>
                    <a:pt x="58" y="16"/>
                  </a:cubicBezTo>
                  <a:cubicBezTo>
                    <a:pt x="22" y="4"/>
                    <a:pt x="22" y="4"/>
                    <a:pt x="22" y="4"/>
                  </a:cubicBezTo>
                  <a:cubicBezTo>
                    <a:pt x="18" y="16"/>
                    <a:pt x="13" y="27"/>
                    <a:pt x="6" y="3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2" name="Freeform 121">
              <a:extLst>
                <a:ext uri="{FF2B5EF4-FFF2-40B4-BE49-F238E27FC236}">
                  <a16:creationId xmlns:a16="http://schemas.microsoft.com/office/drawing/2014/main" id="{F12E28C5-129C-43CD-A0DB-A556DAD36D93}"/>
                </a:ext>
              </a:extLst>
            </p:cNvPr>
            <p:cNvSpPr>
              <a:spLocks/>
            </p:cNvSpPr>
            <p:nvPr/>
          </p:nvSpPr>
          <p:spPr bwMode="auto">
            <a:xfrm>
              <a:off x="17192514" y="5134770"/>
              <a:ext cx="377876" cy="409606"/>
            </a:xfrm>
            <a:custGeom>
              <a:avLst/>
              <a:gdLst>
                <a:gd name="T0" fmla="*/ 6 w 48"/>
                <a:gd name="T1" fmla="*/ 0 h 52"/>
                <a:gd name="T2" fmla="*/ 48 w 48"/>
                <a:gd name="T3" fmla="*/ 0 h 52"/>
                <a:gd name="T4" fmla="*/ 39 w 48"/>
                <a:gd name="T5" fmla="*/ 52 h 52"/>
                <a:gd name="T6" fmla="*/ 0 w 48"/>
                <a:gd name="T7" fmla="*/ 39 h 52"/>
                <a:gd name="T8" fmla="*/ 6 w 48"/>
                <a:gd name="T9" fmla="*/ 0 h 52"/>
              </a:gdLst>
              <a:ahLst/>
              <a:cxnLst>
                <a:cxn ang="0">
                  <a:pos x="T0" y="T1"/>
                </a:cxn>
                <a:cxn ang="0">
                  <a:pos x="T2" y="T3"/>
                </a:cxn>
                <a:cxn ang="0">
                  <a:pos x="T4" y="T5"/>
                </a:cxn>
                <a:cxn ang="0">
                  <a:pos x="T6" y="T7"/>
                </a:cxn>
                <a:cxn ang="0">
                  <a:pos x="T8" y="T9"/>
                </a:cxn>
              </a:cxnLst>
              <a:rect l="0" t="0" r="r" b="b"/>
              <a:pathLst>
                <a:path w="48" h="52">
                  <a:moveTo>
                    <a:pt x="6" y="0"/>
                  </a:moveTo>
                  <a:cubicBezTo>
                    <a:pt x="48" y="0"/>
                    <a:pt x="48" y="0"/>
                    <a:pt x="48" y="0"/>
                  </a:cubicBezTo>
                  <a:cubicBezTo>
                    <a:pt x="48" y="18"/>
                    <a:pt x="45" y="35"/>
                    <a:pt x="39" y="52"/>
                  </a:cubicBezTo>
                  <a:cubicBezTo>
                    <a:pt x="0" y="39"/>
                    <a:pt x="0" y="39"/>
                    <a:pt x="0" y="39"/>
                  </a:cubicBezTo>
                  <a:cubicBezTo>
                    <a:pt x="4" y="26"/>
                    <a:pt x="6" y="13"/>
                    <a:pt x="6" y="0"/>
                  </a:cubicBezTo>
                  <a:close/>
                </a:path>
              </a:pathLst>
            </a:custGeom>
            <a:solidFill>
              <a:schemeClr val="accent5"/>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345" name="Freeform 122">
              <a:extLst>
                <a:ext uri="{FF2B5EF4-FFF2-40B4-BE49-F238E27FC236}">
                  <a16:creationId xmlns:a16="http://schemas.microsoft.com/office/drawing/2014/main" id="{CDD69B94-0BAB-4EAB-A65D-E79897E781EE}"/>
                </a:ext>
              </a:extLst>
            </p:cNvPr>
            <p:cNvSpPr>
              <a:spLocks noEditPoints="1"/>
            </p:cNvSpPr>
            <p:nvPr/>
          </p:nvSpPr>
          <p:spPr bwMode="auto">
            <a:xfrm>
              <a:off x="17166426" y="5127859"/>
              <a:ext cx="413490" cy="433498"/>
            </a:xfrm>
            <a:custGeom>
              <a:avLst/>
              <a:gdLst>
                <a:gd name="T0" fmla="*/ 2147483646 w 52"/>
                <a:gd name="T1" fmla="*/ 2147483646 h 55"/>
                <a:gd name="T2" fmla="*/ 0 w 52"/>
                <a:gd name="T3" fmla="*/ 2147483646 h 55"/>
                <a:gd name="T4" fmla="*/ 63232163 w 52"/>
                <a:gd name="T5" fmla="*/ 2147483646 h 55"/>
                <a:gd name="T6" fmla="*/ 442609238 w 52"/>
                <a:gd name="T7" fmla="*/ 62124204 h 55"/>
                <a:gd name="T8" fmla="*/ 442609238 w 52"/>
                <a:gd name="T9" fmla="*/ 0 h 55"/>
                <a:gd name="T10" fmla="*/ 2147483646 w 52"/>
                <a:gd name="T11" fmla="*/ 0 h 55"/>
                <a:gd name="T12" fmla="*/ 2147483646 w 52"/>
                <a:gd name="T13" fmla="*/ 62124204 h 55"/>
                <a:gd name="T14" fmla="*/ 2147483646 w 52"/>
                <a:gd name="T15" fmla="*/ 2147483646 h 55"/>
                <a:gd name="T16" fmla="*/ 2147483646 w 52"/>
                <a:gd name="T17" fmla="*/ 2147483646 h 55"/>
                <a:gd name="T18" fmla="*/ 316152864 w 52"/>
                <a:gd name="T19" fmla="*/ 2147483646 h 55"/>
                <a:gd name="T20" fmla="*/ 2147483646 w 52"/>
                <a:gd name="T21" fmla="*/ 2147483646 h 55"/>
                <a:gd name="T22" fmla="*/ 2147483646 w 52"/>
                <a:gd name="T23" fmla="*/ 186364731 h 55"/>
                <a:gd name="T24" fmla="*/ 695529939 w 52"/>
                <a:gd name="T25" fmla="*/ 186364731 h 55"/>
                <a:gd name="T26" fmla="*/ 316152864 w 52"/>
                <a:gd name="T27" fmla="*/ 2147483646 h 5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52" h="55">
                  <a:moveTo>
                    <a:pt x="44" y="55"/>
                  </a:moveTo>
                  <a:cubicBezTo>
                    <a:pt x="0" y="41"/>
                    <a:pt x="0" y="41"/>
                    <a:pt x="0" y="41"/>
                  </a:cubicBezTo>
                  <a:cubicBezTo>
                    <a:pt x="1" y="40"/>
                    <a:pt x="1" y="40"/>
                    <a:pt x="1" y="40"/>
                  </a:cubicBezTo>
                  <a:cubicBezTo>
                    <a:pt x="5" y="27"/>
                    <a:pt x="7" y="14"/>
                    <a:pt x="7" y="1"/>
                  </a:cubicBezTo>
                  <a:cubicBezTo>
                    <a:pt x="7" y="0"/>
                    <a:pt x="7" y="0"/>
                    <a:pt x="7" y="0"/>
                  </a:cubicBezTo>
                  <a:cubicBezTo>
                    <a:pt x="52" y="0"/>
                    <a:pt x="52" y="0"/>
                    <a:pt x="52" y="0"/>
                  </a:cubicBezTo>
                  <a:cubicBezTo>
                    <a:pt x="52" y="1"/>
                    <a:pt x="52" y="1"/>
                    <a:pt x="52" y="1"/>
                  </a:cubicBezTo>
                  <a:cubicBezTo>
                    <a:pt x="52" y="19"/>
                    <a:pt x="50" y="37"/>
                    <a:pt x="44" y="54"/>
                  </a:cubicBezTo>
                  <a:lnTo>
                    <a:pt x="44" y="55"/>
                  </a:lnTo>
                  <a:close/>
                  <a:moveTo>
                    <a:pt x="5" y="39"/>
                  </a:moveTo>
                  <a:cubicBezTo>
                    <a:pt x="41" y="51"/>
                    <a:pt x="41" y="51"/>
                    <a:pt x="41" y="51"/>
                  </a:cubicBezTo>
                  <a:cubicBezTo>
                    <a:pt x="46" y="35"/>
                    <a:pt x="49" y="19"/>
                    <a:pt x="49" y="3"/>
                  </a:cubicBezTo>
                  <a:cubicBezTo>
                    <a:pt x="11" y="3"/>
                    <a:pt x="11" y="3"/>
                    <a:pt x="11" y="3"/>
                  </a:cubicBezTo>
                  <a:cubicBezTo>
                    <a:pt x="11" y="15"/>
                    <a:pt x="9" y="27"/>
                    <a:pt x="5" y="3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4" name="Freeform 123">
              <a:extLst>
                <a:ext uri="{FF2B5EF4-FFF2-40B4-BE49-F238E27FC236}">
                  <a16:creationId xmlns:a16="http://schemas.microsoft.com/office/drawing/2014/main" id="{F610BCA4-D5DA-4EAC-9D8F-FEF2EE1FE315}"/>
                </a:ext>
              </a:extLst>
            </p:cNvPr>
            <p:cNvSpPr>
              <a:spLocks/>
            </p:cNvSpPr>
            <p:nvPr/>
          </p:nvSpPr>
          <p:spPr bwMode="auto">
            <a:xfrm>
              <a:off x="17192514" y="4731515"/>
              <a:ext cx="377876" cy="403255"/>
            </a:xfrm>
            <a:custGeom>
              <a:avLst/>
              <a:gdLst>
                <a:gd name="T0" fmla="*/ 0 w 48"/>
                <a:gd name="T1" fmla="*/ 13 h 51"/>
                <a:gd name="T2" fmla="*/ 39 w 48"/>
                <a:gd name="T3" fmla="*/ 0 h 51"/>
                <a:gd name="T4" fmla="*/ 48 w 48"/>
                <a:gd name="T5" fmla="*/ 51 h 51"/>
                <a:gd name="T6" fmla="*/ 6 w 48"/>
                <a:gd name="T7" fmla="*/ 51 h 51"/>
                <a:gd name="T8" fmla="*/ 0 w 48"/>
                <a:gd name="T9" fmla="*/ 13 h 51"/>
              </a:gdLst>
              <a:ahLst/>
              <a:cxnLst>
                <a:cxn ang="0">
                  <a:pos x="T0" y="T1"/>
                </a:cxn>
                <a:cxn ang="0">
                  <a:pos x="T2" y="T3"/>
                </a:cxn>
                <a:cxn ang="0">
                  <a:pos x="T4" y="T5"/>
                </a:cxn>
                <a:cxn ang="0">
                  <a:pos x="T6" y="T7"/>
                </a:cxn>
                <a:cxn ang="0">
                  <a:pos x="T8" y="T9"/>
                </a:cxn>
              </a:cxnLst>
              <a:rect l="0" t="0" r="r" b="b"/>
              <a:pathLst>
                <a:path w="48" h="51">
                  <a:moveTo>
                    <a:pt x="0" y="13"/>
                  </a:moveTo>
                  <a:cubicBezTo>
                    <a:pt x="39" y="0"/>
                    <a:pt x="39" y="0"/>
                    <a:pt x="39" y="0"/>
                  </a:cubicBezTo>
                  <a:cubicBezTo>
                    <a:pt x="45" y="16"/>
                    <a:pt x="48" y="34"/>
                    <a:pt x="48" y="51"/>
                  </a:cubicBezTo>
                  <a:cubicBezTo>
                    <a:pt x="6" y="51"/>
                    <a:pt x="6" y="51"/>
                    <a:pt x="6" y="51"/>
                  </a:cubicBezTo>
                  <a:cubicBezTo>
                    <a:pt x="6" y="38"/>
                    <a:pt x="4" y="25"/>
                    <a:pt x="0" y="13"/>
                  </a:cubicBezTo>
                  <a:close/>
                </a:path>
              </a:pathLst>
            </a:custGeom>
            <a:solidFill>
              <a:schemeClr val="accent5"/>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347" name="Freeform 124">
              <a:extLst>
                <a:ext uri="{FF2B5EF4-FFF2-40B4-BE49-F238E27FC236}">
                  <a16:creationId xmlns:a16="http://schemas.microsoft.com/office/drawing/2014/main" id="{28BFA986-AB63-487A-B745-8827762AB662}"/>
                </a:ext>
              </a:extLst>
            </p:cNvPr>
            <p:cNvSpPr>
              <a:spLocks noEditPoints="1"/>
            </p:cNvSpPr>
            <p:nvPr/>
          </p:nvSpPr>
          <p:spPr bwMode="auto">
            <a:xfrm>
              <a:off x="17166426" y="4707701"/>
              <a:ext cx="413490" cy="443503"/>
            </a:xfrm>
            <a:custGeom>
              <a:avLst/>
              <a:gdLst>
                <a:gd name="T0" fmla="*/ 2147483646 w 52"/>
                <a:gd name="T1" fmla="*/ 2147483646 h 56"/>
                <a:gd name="T2" fmla="*/ 442609238 w 52"/>
                <a:gd name="T3" fmla="*/ 2147483646 h 56"/>
                <a:gd name="T4" fmla="*/ 442609238 w 52"/>
                <a:gd name="T5" fmla="*/ 2147483646 h 56"/>
                <a:gd name="T6" fmla="*/ 63232163 w 52"/>
                <a:gd name="T7" fmla="*/ 1003544333 h 56"/>
                <a:gd name="T8" fmla="*/ 0 w 52"/>
                <a:gd name="T9" fmla="*/ 940820337 h 56"/>
                <a:gd name="T10" fmla="*/ 2147483646 w 52"/>
                <a:gd name="T11" fmla="*/ 0 h 56"/>
                <a:gd name="T12" fmla="*/ 2147483646 w 52"/>
                <a:gd name="T13" fmla="*/ 125440072 h 56"/>
                <a:gd name="T14" fmla="*/ 2147483646 w 52"/>
                <a:gd name="T15" fmla="*/ 2147483646 h 56"/>
                <a:gd name="T16" fmla="*/ 2147483646 w 52"/>
                <a:gd name="T17" fmla="*/ 2147483646 h 56"/>
                <a:gd name="T18" fmla="*/ 695529939 w 52"/>
                <a:gd name="T19" fmla="*/ 2147483646 h 56"/>
                <a:gd name="T20" fmla="*/ 2147483646 w 52"/>
                <a:gd name="T21" fmla="*/ 2147483646 h 56"/>
                <a:gd name="T22" fmla="*/ 2147483646 w 52"/>
                <a:gd name="T23" fmla="*/ 313604139 h 56"/>
                <a:gd name="T24" fmla="*/ 316152864 w 52"/>
                <a:gd name="T25" fmla="*/ 1066268329 h 56"/>
                <a:gd name="T26" fmla="*/ 695529939 w 52"/>
                <a:gd name="T27" fmla="*/ 2147483646 h 5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52" h="56">
                  <a:moveTo>
                    <a:pt x="52" y="56"/>
                  </a:moveTo>
                  <a:cubicBezTo>
                    <a:pt x="7" y="56"/>
                    <a:pt x="7" y="56"/>
                    <a:pt x="7" y="56"/>
                  </a:cubicBezTo>
                  <a:cubicBezTo>
                    <a:pt x="7" y="54"/>
                    <a:pt x="7" y="54"/>
                    <a:pt x="7" y="54"/>
                  </a:cubicBezTo>
                  <a:cubicBezTo>
                    <a:pt x="7" y="41"/>
                    <a:pt x="5" y="29"/>
                    <a:pt x="1" y="16"/>
                  </a:cubicBezTo>
                  <a:cubicBezTo>
                    <a:pt x="0" y="15"/>
                    <a:pt x="0" y="15"/>
                    <a:pt x="0" y="15"/>
                  </a:cubicBezTo>
                  <a:cubicBezTo>
                    <a:pt x="44" y="0"/>
                    <a:pt x="44" y="0"/>
                    <a:pt x="44" y="0"/>
                  </a:cubicBezTo>
                  <a:cubicBezTo>
                    <a:pt x="44" y="2"/>
                    <a:pt x="44" y="2"/>
                    <a:pt x="44" y="2"/>
                  </a:cubicBezTo>
                  <a:cubicBezTo>
                    <a:pt x="50" y="19"/>
                    <a:pt x="52" y="37"/>
                    <a:pt x="52" y="54"/>
                  </a:cubicBezTo>
                  <a:lnTo>
                    <a:pt x="52" y="56"/>
                  </a:lnTo>
                  <a:close/>
                  <a:moveTo>
                    <a:pt x="11" y="53"/>
                  </a:moveTo>
                  <a:cubicBezTo>
                    <a:pt x="49" y="53"/>
                    <a:pt x="49" y="53"/>
                    <a:pt x="49" y="53"/>
                  </a:cubicBezTo>
                  <a:cubicBezTo>
                    <a:pt x="49" y="36"/>
                    <a:pt x="46" y="21"/>
                    <a:pt x="41" y="5"/>
                  </a:cubicBezTo>
                  <a:cubicBezTo>
                    <a:pt x="5" y="17"/>
                    <a:pt x="5" y="17"/>
                    <a:pt x="5" y="17"/>
                  </a:cubicBezTo>
                  <a:cubicBezTo>
                    <a:pt x="9" y="28"/>
                    <a:pt x="11" y="40"/>
                    <a:pt x="11" y="5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6" name="Freeform 125">
              <a:extLst>
                <a:ext uri="{FF2B5EF4-FFF2-40B4-BE49-F238E27FC236}">
                  <a16:creationId xmlns:a16="http://schemas.microsoft.com/office/drawing/2014/main" id="{1CFB1C4A-A74A-4122-A08B-3E434ACA812A}"/>
                </a:ext>
              </a:extLst>
            </p:cNvPr>
            <p:cNvSpPr>
              <a:spLocks/>
            </p:cNvSpPr>
            <p:nvPr/>
          </p:nvSpPr>
          <p:spPr bwMode="auto">
            <a:xfrm>
              <a:off x="17049620" y="4361600"/>
              <a:ext cx="450910" cy="473110"/>
            </a:xfrm>
            <a:custGeom>
              <a:avLst/>
              <a:gdLst>
                <a:gd name="T0" fmla="*/ 0 w 57"/>
                <a:gd name="T1" fmla="*/ 25 h 60"/>
                <a:gd name="T2" fmla="*/ 34 w 57"/>
                <a:gd name="T3" fmla="*/ 0 h 60"/>
                <a:gd name="T4" fmla="*/ 57 w 57"/>
                <a:gd name="T5" fmla="*/ 47 h 60"/>
                <a:gd name="T6" fmla="*/ 18 w 57"/>
                <a:gd name="T7" fmla="*/ 60 h 60"/>
                <a:gd name="T8" fmla="*/ 0 w 57"/>
                <a:gd name="T9" fmla="*/ 25 h 60"/>
              </a:gdLst>
              <a:ahLst/>
              <a:cxnLst>
                <a:cxn ang="0">
                  <a:pos x="T0" y="T1"/>
                </a:cxn>
                <a:cxn ang="0">
                  <a:pos x="T2" y="T3"/>
                </a:cxn>
                <a:cxn ang="0">
                  <a:pos x="T4" y="T5"/>
                </a:cxn>
                <a:cxn ang="0">
                  <a:pos x="T6" y="T7"/>
                </a:cxn>
                <a:cxn ang="0">
                  <a:pos x="T8" y="T9"/>
                </a:cxn>
              </a:cxnLst>
              <a:rect l="0" t="0" r="r" b="b"/>
              <a:pathLst>
                <a:path w="57" h="60">
                  <a:moveTo>
                    <a:pt x="0" y="25"/>
                  </a:moveTo>
                  <a:cubicBezTo>
                    <a:pt x="34" y="0"/>
                    <a:pt x="34" y="0"/>
                    <a:pt x="34" y="0"/>
                  </a:cubicBezTo>
                  <a:cubicBezTo>
                    <a:pt x="44" y="14"/>
                    <a:pt x="52" y="30"/>
                    <a:pt x="57" y="47"/>
                  </a:cubicBezTo>
                  <a:cubicBezTo>
                    <a:pt x="18" y="60"/>
                    <a:pt x="18" y="60"/>
                    <a:pt x="18" y="60"/>
                  </a:cubicBezTo>
                  <a:cubicBezTo>
                    <a:pt x="14" y="47"/>
                    <a:pt x="8" y="35"/>
                    <a:pt x="0" y="25"/>
                  </a:cubicBezTo>
                  <a:close/>
                </a:path>
              </a:pathLst>
            </a:custGeom>
            <a:solidFill>
              <a:schemeClr val="accent5"/>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349" name="Freeform 126">
              <a:extLst>
                <a:ext uri="{FF2B5EF4-FFF2-40B4-BE49-F238E27FC236}">
                  <a16:creationId xmlns:a16="http://schemas.microsoft.com/office/drawing/2014/main" id="{A990295D-A08B-419A-A32E-DF426C121E83}"/>
                </a:ext>
              </a:extLst>
            </p:cNvPr>
            <p:cNvSpPr>
              <a:spLocks noEditPoints="1"/>
            </p:cNvSpPr>
            <p:nvPr/>
          </p:nvSpPr>
          <p:spPr bwMode="auto">
            <a:xfrm>
              <a:off x="17026374" y="4344231"/>
              <a:ext cx="496856" cy="506859"/>
            </a:xfrm>
            <a:custGeom>
              <a:avLst/>
              <a:gdLst>
                <a:gd name="T0" fmla="*/ 1243969692 w 63"/>
                <a:gd name="T1" fmla="*/ 2147483646 h 64"/>
                <a:gd name="T2" fmla="*/ 1181768053 w 63"/>
                <a:gd name="T3" fmla="*/ 2147483646 h 64"/>
                <a:gd name="T4" fmla="*/ 124395392 w 63"/>
                <a:gd name="T5" fmla="*/ 1756195158 h 64"/>
                <a:gd name="T6" fmla="*/ 0 w 63"/>
                <a:gd name="T7" fmla="*/ 1630747555 h 64"/>
                <a:gd name="T8" fmla="*/ 2147483646 w 63"/>
                <a:gd name="T9" fmla="*/ 0 h 64"/>
                <a:gd name="T10" fmla="*/ 2147483646 w 63"/>
                <a:gd name="T11" fmla="*/ 62723801 h 64"/>
                <a:gd name="T12" fmla="*/ 2147483646 w 63"/>
                <a:gd name="T13" fmla="*/ 2147483646 h 64"/>
                <a:gd name="T14" fmla="*/ 2147483646 w 63"/>
                <a:gd name="T15" fmla="*/ 2147483646 h 64"/>
                <a:gd name="T16" fmla="*/ 1243969692 w 63"/>
                <a:gd name="T17" fmla="*/ 2147483646 h 64"/>
                <a:gd name="T18" fmla="*/ 373194062 w 63"/>
                <a:gd name="T19" fmla="*/ 1693471357 h 64"/>
                <a:gd name="T20" fmla="*/ 1368365084 w 63"/>
                <a:gd name="T21" fmla="*/ 2147483646 h 64"/>
                <a:gd name="T22" fmla="*/ 2147483646 w 63"/>
                <a:gd name="T23" fmla="*/ 2147483646 h 64"/>
                <a:gd name="T24" fmla="*/ 2147483646 w 63"/>
                <a:gd name="T25" fmla="*/ 313603167 h 64"/>
                <a:gd name="T26" fmla="*/ 373194062 w 63"/>
                <a:gd name="T27" fmla="*/ 1693471357 h 6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3" h="64">
                  <a:moveTo>
                    <a:pt x="20" y="64"/>
                  </a:moveTo>
                  <a:cubicBezTo>
                    <a:pt x="19" y="62"/>
                    <a:pt x="19" y="62"/>
                    <a:pt x="19" y="62"/>
                  </a:cubicBezTo>
                  <a:cubicBezTo>
                    <a:pt x="15" y="50"/>
                    <a:pt x="9" y="38"/>
                    <a:pt x="2" y="28"/>
                  </a:cubicBezTo>
                  <a:cubicBezTo>
                    <a:pt x="0" y="26"/>
                    <a:pt x="0" y="26"/>
                    <a:pt x="0" y="26"/>
                  </a:cubicBezTo>
                  <a:cubicBezTo>
                    <a:pt x="37" y="0"/>
                    <a:pt x="37" y="0"/>
                    <a:pt x="37" y="0"/>
                  </a:cubicBezTo>
                  <a:cubicBezTo>
                    <a:pt x="38" y="1"/>
                    <a:pt x="38" y="1"/>
                    <a:pt x="38" y="1"/>
                  </a:cubicBezTo>
                  <a:cubicBezTo>
                    <a:pt x="49" y="16"/>
                    <a:pt x="57" y="31"/>
                    <a:pt x="62" y="48"/>
                  </a:cubicBezTo>
                  <a:cubicBezTo>
                    <a:pt x="63" y="50"/>
                    <a:pt x="63" y="50"/>
                    <a:pt x="63" y="50"/>
                  </a:cubicBezTo>
                  <a:lnTo>
                    <a:pt x="20" y="64"/>
                  </a:lnTo>
                  <a:close/>
                  <a:moveTo>
                    <a:pt x="6" y="27"/>
                  </a:moveTo>
                  <a:cubicBezTo>
                    <a:pt x="13" y="37"/>
                    <a:pt x="18" y="48"/>
                    <a:pt x="22" y="59"/>
                  </a:cubicBezTo>
                  <a:cubicBezTo>
                    <a:pt x="58" y="48"/>
                    <a:pt x="58" y="48"/>
                    <a:pt x="58" y="48"/>
                  </a:cubicBezTo>
                  <a:cubicBezTo>
                    <a:pt x="53" y="32"/>
                    <a:pt x="46" y="18"/>
                    <a:pt x="36" y="5"/>
                  </a:cubicBezTo>
                  <a:lnTo>
                    <a:pt x="6" y="27"/>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8" name="Freeform 127">
              <a:extLst>
                <a:ext uri="{FF2B5EF4-FFF2-40B4-BE49-F238E27FC236}">
                  <a16:creationId xmlns:a16="http://schemas.microsoft.com/office/drawing/2014/main" id="{BFCBB78D-6599-4F7F-9112-4D7DB5A697BD}"/>
                </a:ext>
              </a:extLst>
            </p:cNvPr>
            <p:cNvSpPr>
              <a:spLocks/>
            </p:cNvSpPr>
            <p:nvPr/>
          </p:nvSpPr>
          <p:spPr bwMode="auto">
            <a:xfrm>
              <a:off x="16828929" y="4071065"/>
              <a:ext cx="487427" cy="485811"/>
            </a:xfrm>
            <a:custGeom>
              <a:avLst/>
              <a:gdLst>
                <a:gd name="T0" fmla="*/ 0 w 62"/>
                <a:gd name="T1" fmla="*/ 34 h 62"/>
                <a:gd name="T2" fmla="*/ 25 w 62"/>
                <a:gd name="T3" fmla="*/ 0 h 62"/>
                <a:gd name="T4" fmla="*/ 62 w 62"/>
                <a:gd name="T5" fmla="*/ 37 h 62"/>
                <a:gd name="T6" fmla="*/ 28 w 62"/>
                <a:gd name="T7" fmla="*/ 62 h 62"/>
                <a:gd name="T8" fmla="*/ 0 w 62"/>
                <a:gd name="T9" fmla="*/ 34 h 62"/>
              </a:gdLst>
              <a:ahLst/>
              <a:cxnLst>
                <a:cxn ang="0">
                  <a:pos x="T0" y="T1"/>
                </a:cxn>
                <a:cxn ang="0">
                  <a:pos x="T2" y="T3"/>
                </a:cxn>
                <a:cxn ang="0">
                  <a:pos x="T4" y="T5"/>
                </a:cxn>
                <a:cxn ang="0">
                  <a:pos x="T6" y="T7"/>
                </a:cxn>
                <a:cxn ang="0">
                  <a:pos x="T8" y="T9"/>
                </a:cxn>
              </a:cxnLst>
              <a:rect l="0" t="0" r="r" b="b"/>
              <a:pathLst>
                <a:path w="62" h="62">
                  <a:moveTo>
                    <a:pt x="0" y="34"/>
                  </a:moveTo>
                  <a:cubicBezTo>
                    <a:pt x="25" y="0"/>
                    <a:pt x="25" y="0"/>
                    <a:pt x="25" y="0"/>
                  </a:cubicBezTo>
                  <a:cubicBezTo>
                    <a:pt x="39" y="11"/>
                    <a:pt x="51" y="23"/>
                    <a:pt x="62" y="37"/>
                  </a:cubicBezTo>
                  <a:cubicBezTo>
                    <a:pt x="28" y="62"/>
                    <a:pt x="28" y="62"/>
                    <a:pt x="28" y="62"/>
                  </a:cubicBezTo>
                  <a:cubicBezTo>
                    <a:pt x="20" y="51"/>
                    <a:pt x="11" y="42"/>
                    <a:pt x="0" y="34"/>
                  </a:cubicBezTo>
                  <a:close/>
                </a:path>
              </a:pathLst>
            </a:custGeom>
            <a:solidFill>
              <a:schemeClr val="accent5"/>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351" name="Freeform 128">
              <a:extLst>
                <a:ext uri="{FF2B5EF4-FFF2-40B4-BE49-F238E27FC236}">
                  <a16:creationId xmlns:a16="http://schemas.microsoft.com/office/drawing/2014/main" id="{B003BBFE-CD7E-43D0-AD89-B1B217DC404F}"/>
                </a:ext>
              </a:extLst>
            </p:cNvPr>
            <p:cNvSpPr>
              <a:spLocks noEditPoints="1"/>
            </p:cNvSpPr>
            <p:nvPr/>
          </p:nvSpPr>
          <p:spPr bwMode="auto">
            <a:xfrm>
              <a:off x="16812960" y="4054120"/>
              <a:ext cx="520197" cy="520197"/>
            </a:xfrm>
            <a:custGeom>
              <a:avLst/>
              <a:gdLst>
                <a:gd name="T0" fmla="*/ 1863668807 w 66"/>
                <a:gd name="T1" fmla="*/ 2147483646 h 66"/>
                <a:gd name="T2" fmla="*/ 1801544674 w 66"/>
                <a:gd name="T3" fmla="*/ 2147483646 h 66"/>
                <a:gd name="T4" fmla="*/ 62124133 w 66"/>
                <a:gd name="T5" fmla="*/ 2147483646 h 66"/>
                <a:gd name="T6" fmla="*/ 0 w 66"/>
                <a:gd name="T7" fmla="*/ 2147483646 h 66"/>
                <a:gd name="T8" fmla="*/ 1615180158 w 66"/>
                <a:gd name="T9" fmla="*/ 0 h 66"/>
                <a:gd name="T10" fmla="*/ 1739428423 w 66"/>
                <a:gd name="T11" fmla="*/ 62124133 h 66"/>
                <a:gd name="T12" fmla="*/ 2147483646 w 66"/>
                <a:gd name="T13" fmla="*/ 2147483646 h 66"/>
                <a:gd name="T14" fmla="*/ 2147483646 w 66"/>
                <a:gd name="T15" fmla="*/ 2147483646 h 66"/>
                <a:gd name="T16" fmla="*/ 1863668807 w 66"/>
                <a:gd name="T17" fmla="*/ 2147483646 h 66"/>
                <a:gd name="T18" fmla="*/ 310612781 w 66"/>
                <a:gd name="T19" fmla="*/ 2147483646 h 66"/>
                <a:gd name="T20" fmla="*/ 1863668807 w 66"/>
                <a:gd name="T21" fmla="*/ 2147483646 h 66"/>
                <a:gd name="T22" fmla="*/ 2147483646 w 66"/>
                <a:gd name="T23" fmla="*/ 2147483646 h 66"/>
                <a:gd name="T24" fmla="*/ 1677304291 w 66"/>
                <a:gd name="T25" fmla="*/ 310612781 h 66"/>
                <a:gd name="T26" fmla="*/ 310612781 w 66"/>
                <a:gd name="T27" fmla="*/ 2147483646 h 6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6" h="66">
                  <a:moveTo>
                    <a:pt x="30" y="66"/>
                  </a:moveTo>
                  <a:cubicBezTo>
                    <a:pt x="29" y="65"/>
                    <a:pt x="29" y="65"/>
                    <a:pt x="29" y="65"/>
                  </a:cubicBezTo>
                  <a:cubicBezTo>
                    <a:pt x="21" y="54"/>
                    <a:pt x="12" y="45"/>
                    <a:pt x="1" y="38"/>
                  </a:cubicBezTo>
                  <a:cubicBezTo>
                    <a:pt x="0" y="37"/>
                    <a:pt x="0" y="37"/>
                    <a:pt x="0" y="37"/>
                  </a:cubicBezTo>
                  <a:cubicBezTo>
                    <a:pt x="26" y="0"/>
                    <a:pt x="26" y="0"/>
                    <a:pt x="26" y="0"/>
                  </a:cubicBezTo>
                  <a:cubicBezTo>
                    <a:pt x="28" y="1"/>
                    <a:pt x="28" y="1"/>
                    <a:pt x="28" y="1"/>
                  </a:cubicBezTo>
                  <a:cubicBezTo>
                    <a:pt x="42" y="11"/>
                    <a:pt x="55" y="24"/>
                    <a:pt x="65" y="38"/>
                  </a:cubicBezTo>
                  <a:cubicBezTo>
                    <a:pt x="66" y="40"/>
                    <a:pt x="66" y="40"/>
                    <a:pt x="66" y="40"/>
                  </a:cubicBezTo>
                  <a:lnTo>
                    <a:pt x="30" y="66"/>
                  </a:lnTo>
                  <a:close/>
                  <a:moveTo>
                    <a:pt x="5" y="36"/>
                  </a:moveTo>
                  <a:cubicBezTo>
                    <a:pt x="15" y="43"/>
                    <a:pt x="23" y="52"/>
                    <a:pt x="30" y="61"/>
                  </a:cubicBezTo>
                  <a:cubicBezTo>
                    <a:pt x="61" y="39"/>
                    <a:pt x="61" y="39"/>
                    <a:pt x="61" y="39"/>
                  </a:cubicBezTo>
                  <a:cubicBezTo>
                    <a:pt x="52" y="26"/>
                    <a:pt x="40" y="15"/>
                    <a:pt x="27" y="5"/>
                  </a:cubicBezTo>
                  <a:lnTo>
                    <a:pt x="5" y="3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0" name="Freeform 129">
              <a:extLst>
                <a:ext uri="{FF2B5EF4-FFF2-40B4-BE49-F238E27FC236}">
                  <a16:creationId xmlns:a16="http://schemas.microsoft.com/office/drawing/2014/main" id="{C0922471-614D-4EF4-9E55-A0A40B8818CB}"/>
                </a:ext>
              </a:extLst>
            </p:cNvPr>
            <p:cNvSpPr>
              <a:spLocks/>
            </p:cNvSpPr>
            <p:nvPr/>
          </p:nvSpPr>
          <p:spPr bwMode="auto">
            <a:xfrm>
              <a:off x="16552667" y="3886902"/>
              <a:ext cx="473138" cy="450884"/>
            </a:xfrm>
            <a:custGeom>
              <a:avLst/>
              <a:gdLst>
                <a:gd name="T0" fmla="*/ 0 w 60"/>
                <a:gd name="T1" fmla="*/ 39 h 57"/>
                <a:gd name="T2" fmla="*/ 13 w 60"/>
                <a:gd name="T3" fmla="*/ 0 h 57"/>
                <a:gd name="T4" fmla="*/ 60 w 60"/>
                <a:gd name="T5" fmla="*/ 23 h 57"/>
                <a:gd name="T6" fmla="*/ 35 w 60"/>
                <a:gd name="T7" fmla="*/ 57 h 57"/>
                <a:gd name="T8" fmla="*/ 0 w 60"/>
                <a:gd name="T9" fmla="*/ 39 h 57"/>
              </a:gdLst>
              <a:ahLst/>
              <a:cxnLst>
                <a:cxn ang="0">
                  <a:pos x="T0" y="T1"/>
                </a:cxn>
                <a:cxn ang="0">
                  <a:pos x="T2" y="T3"/>
                </a:cxn>
                <a:cxn ang="0">
                  <a:pos x="T4" y="T5"/>
                </a:cxn>
                <a:cxn ang="0">
                  <a:pos x="T6" y="T7"/>
                </a:cxn>
                <a:cxn ang="0">
                  <a:pos x="T8" y="T9"/>
                </a:cxn>
              </a:cxnLst>
              <a:rect l="0" t="0" r="r" b="b"/>
              <a:pathLst>
                <a:path w="60" h="57">
                  <a:moveTo>
                    <a:pt x="0" y="39"/>
                  </a:moveTo>
                  <a:cubicBezTo>
                    <a:pt x="13" y="0"/>
                    <a:pt x="13" y="0"/>
                    <a:pt x="13" y="0"/>
                  </a:cubicBezTo>
                  <a:cubicBezTo>
                    <a:pt x="30" y="5"/>
                    <a:pt x="46" y="13"/>
                    <a:pt x="60" y="23"/>
                  </a:cubicBezTo>
                  <a:cubicBezTo>
                    <a:pt x="35" y="57"/>
                    <a:pt x="35" y="57"/>
                    <a:pt x="35" y="57"/>
                  </a:cubicBezTo>
                  <a:cubicBezTo>
                    <a:pt x="25" y="50"/>
                    <a:pt x="13" y="44"/>
                    <a:pt x="0" y="39"/>
                  </a:cubicBezTo>
                  <a:close/>
                </a:path>
              </a:pathLst>
            </a:custGeom>
            <a:solidFill>
              <a:schemeClr val="accent5"/>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353" name="Freeform 130">
              <a:extLst>
                <a:ext uri="{FF2B5EF4-FFF2-40B4-BE49-F238E27FC236}">
                  <a16:creationId xmlns:a16="http://schemas.microsoft.com/office/drawing/2014/main" id="{322AB831-BB64-467F-9172-6A1E1FDB8184}"/>
                </a:ext>
              </a:extLst>
            </p:cNvPr>
            <p:cNvSpPr>
              <a:spLocks noEditPoints="1"/>
            </p:cNvSpPr>
            <p:nvPr/>
          </p:nvSpPr>
          <p:spPr bwMode="auto">
            <a:xfrm>
              <a:off x="16536190" y="3864049"/>
              <a:ext cx="506859" cy="496856"/>
            </a:xfrm>
            <a:custGeom>
              <a:avLst/>
              <a:gdLst>
                <a:gd name="T0" fmla="*/ 2147483646 w 64"/>
                <a:gd name="T1" fmla="*/ 2147483646 h 63"/>
                <a:gd name="T2" fmla="*/ 2147483646 w 64"/>
                <a:gd name="T3" fmla="*/ 2147483646 h 63"/>
                <a:gd name="T4" fmla="*/ 125439683 w 64"/>
                <a:gd name="T5" fmla="*/ 2147483646 h 63"/>
                <a:gd name="T6" fmla="*/ 0 w 64"/>
                <a:gd name="T7" fmla="*/ 2147483646 h 63"/>
                <a:gd name="T8" fmla="*/ 878093619 w 64"/>
                <a:gd name="T9" fmla="*/ 0 h 63"/>
                <a:gd name="T10" fmla="*/ 1003541222 w 64"/>
                <a:gd name="T11" fmla="*/ 62201639 h 63"/>
                <a:gd name="T12" fmla="*/ 2147483646 w 64"/>
                <a:gd name="T13" fmla="*/ 1554962115 h 63"/>
                <a:gd name="T14" fmla="*/ 2147483646 w 64"/>
                <a:gd name="T15" fmla="*/ 1617163754 h 63"/>
                <a:gd name="T16" fmla="*/ 2147483646 w 64"/>
                <a:gd name="T17" fmla="*/ 2147483646 h 63"/>
                <a:gd name="T18" fmla="*/ 313603167 w 64"/>
                <a:gd name="T19" fmla="*/ 2147483646 h 63"/>
                <a:gd name="T20" fmla="*/ 2147483646 w 64"/>
                <a:gd name="T21" fmla="*/ 2147483646 h 63"/>
                <a:gd name="T22" fmla="*/ 2147483646 w 64"/>
                <a:gd name="T23" fmla="*/ 1679357507 h 63"/>
                <a:gd name="T24" fmla="*/ 1003541222 w 64"/>
                <a:gd name="T25" fmla="*/ 310992423 h 63"/>
                <a:gd name="T26" fmla="*/ 313603167 w 64"/>
                <a:gd name="T27" fmla="*/ 2147483646 h 6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4" h="63">
                  <a:moveTo>
                    <a:pt x="38" y="63"/>
                  </a:moveTo>
                  <a:cubicBezTo>
                    <a:pt x="36" y="62"/>
                    <a:pt x="36" y="62"/>
                    <a:pt x="36" y="62"/>
                  </a:cubicBezTo>
                  <a:cubicBezTo>
                    <a:pt x="26" y="54"/>
                    <a:pt x="14" y="48"/>
                    <a:pt x="2" y="44"/>
                  </a:cubicBezTo>
                  <a:cubicBezTo>
                    <a:pt x="0" y="44"/>
                    <a:pt x="0" y="44"/>
                    <a:pt x="0" y="44"/>
                  </a:cubicBezTo>
                  <a:cubicBezTo>
                    <a:pt x="14" y="0"/>
                    <a:pt x="14" y="0"/>
                    <a:pt x="14" y="0"/>
                  </a:cubicBezTo>
                  <a:cubicBezTo>
                    <a:pt x="16" y="1"/>
                    <a:pt x="16" y="1"/>
                    <a:pt x="16" y="1"/>
                  </a:cubicBezTo>
                  <a:cubicBezTo>
                    <a:pt x="33" y="6"/>
                    <a:pt x="49" y="14"/>
                    <a:pt x="63" y="25"/>
                  </a:cubicBezTo>
                  <a:cubicBezTo>
                    <a:pt x="64" y="26"/>
                    <a:pt x="64" y="26"/>
                    <a:pt x="64" y="26"/>
                  </a:cubicBezTo>
                  <a:lnTo>
                    <a:pt x="38" y="63"/>
                  </a:lnTo>
                  <a:close/>
                  <a:moveTo>
                    <a:pt x="5" y="41"/>
                  </a:moveTo>
                  <a:cubicBezTo>
                    <a:pt x="16" y="45"/>
                    <a:pt x="27" y="51"/>
                    <a:pt x="37" y="58"/>
                  </a:cubicBezTo>
                  <a:cubicBezTo>
                    <a:pt x="59" y="27"/>
                    <a:pt x="59" y="27"/>
                    <a:pt x="59" y="27"/>
                  </a:cubicBezTo>
                  <a:cubicBezTo>
                    <a:pt x="46" y="17"/>
                    <a:pt x="32" y="10"/>
                    <a:pt x="16" y="5"/>
                  </a:cubicBezTo>
                  <a:lnTo>
                    <a:pt x="5" y="4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2" name="Freeform 131">
              <a:extLst>
                <a:ext uri="{FF2B5EF4-FFF2-40B4-BE49-F238E27FC236}">
                  <a16:creationId xmlns:a16="http://schemas.microsoft.com/office/drawing/2014/main" id="{95F66A17-7D80-453E-89B7-6694B855F099}"/>
                </a:ext>
              </a:extLst>
            </p:cNvPr>
            <p:cNvSpPr>
              <a:spLocks/>
            </p:cNvSpPr>
            <p:nvPr/>
          </p:nvSpPr>
          <p:spPr bwMode="auto">
            <a:xfrm>
              <a:off x="16252588" y="3817046"/>
              <a:ext cx="403279" cy="381028"/>
            </a:xfrm>
            <a:custGeom>
              <a:avLst/>
              <a:gdLst>
                <a:gd name="T0" fmla="*/ 0 w 51"/>
                <a:gd name="T1" fmla="*/ 42 h 48"/>
                <a:gd name="T2" fmla="*/ 0 w 51"/>
                <a:gd name="T3" fmla="*/ 0 h 48"/>
                <a:gd name="T4" fmla="*/ 51 w 51"/>
                <a:gd name="T5" fmla="*/ 9 h 48"/>
                <a:gd name="T6" fmla="*/ 38 w 51"/>
                <a:gd name="T7" fmla="*/ 48 h 48"/>
                <a:gd name="T8" fmla="*/ 0 w 51"/>
                <a:gd name="T9" fmla="*/ 42 h 48"/>
              </a:gdLst>
              <a:ahLst/>
              <a:cxnLst>
                <a:cxn ang="0">
                  <a:pos x="T0" y="T1"/>
                </a:cxn>
                <a:cxn ang="0">
                  <a:pos x="T2" y="T3"/>
                </a:cxn>
                <a:cxn ang="0">
                  <a:pos x="T4" y="T5"/>
                </a:cxn>
                <a:cxn ang="0">
                  <a:pos x="T6" y="T7"/>
                </a:cxn>
                <a:cxn ang="0">
                  <a:pos x="T8" y="T9"/>
                </a:cxn>
              </a:cxnLst>
              <a:rect l="0" t="0" r="r" b="b"/>
              <a:pathLst>
                <a:path w="51" h="48">
                  <a:moveTo>
                    <a:pt x="0" y="42"/>
                  </a:moveTo>
                  <a:cubicBezTo>
                    <a:pt x="0" y="0"/>
                    <a:pt x="0" y="0"/>
                    <a:pt x="0" y="0"/>
                  </a:cubicBezTo>
                  <a:cubicBezTo>
                    <a:pt x="17" y="0"/>
                    <a:pt x="35" y="3"/>
                    <a:pt x="51" y="9"/>
                  </a:cubicBezTo>
                  <a:cubicBezTo>
                    <a:pt x="38" y="48"/>
                    <a:pt x="38" y="48"/>
                    <a:pt x="38" y="48"/>
                  </a:cubicBezTo>
                  <a:cubicBezTo>
                    <a:pt x="26" y="44"/>
                    <a:pt x="13" y="42"/>
                    <a:pt x="0" y="42"/>
                  </a:cubicBezTo>
                  <a:close/>
                </a:path>
              </a:pathLst>
            </a:custGeom>
            <a:solidFill>
              <a:schemeClr val="accent5"/>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355" name="Freeform 132">
              <a:extLst>
                <a:ext uri="{FF2B5EF4-FFF2-40B4-BE49-F238E27FC236}">
                  <a16:creationId xmlns:a16="http://schemas.microsoft.com/office/drawing/2014/main" id="{2B210AE7-1EBA-4F55-B51E-2FBF239E22D6}"/>
                </a:ext>
              </a:extLst>
            </p:cNvPr>
            <p:cNvSpPr>
              <a:spLocks noEditPoints="1"/>
            </p:cNvSpPr>
            <p:nvPr/>
          </p:nvSpPr>
          <p:spPr bwMode="auto">
            <a:xfrm>
              <a:off x="16236075" y="3810696"/>
              <a:ext cx="443503" cy="410156"/>
            </a:xfrm>
            <a:custGeom>
              <a:avLst/>
              <a:gdLst>
                <a:gd name="T0" fmla="*/ 2147483646 w 56"/>
                <a:gd name="T1" fmla="*/ 2147483646 h 52"/>
                <a:gd name="T2" fmla="*/ 2147483646 w 56"/>
                <a:gd name="T3" fmla="*/ 2147483646 h 52"/>
                <a:gd name="T4" fmla="*/ 125440072 w 56"/>
                <a:gd name="T5" fmla="*/ 2147483646 h 52"/>
                <a:gd name="T6" fmla="*/ 0 w 56"/>
                <a:gd name="T7" fmla="*/ 2147483646 h 52"/>
                <a:gd name="T8" fmla="*/ 0 w 56"/>
                <a:gd name="T9" fmla="*/ 0 h 52"/>
                <a:gd name="T10" fmla="*/ 125440072 w 56"/>
                <a:gd name="T11" fmla="*/ 0 h 52"/>
                <a:gd name="T12" fmla="*/ 2147483646 w 56"/>
                <a:gd name="T13" fmla="*/ 497716418 h 52"/>
                <a:gd name="T14" fmla="*/ 2147483646 w 56"/>
                <a:gd name="T15" fmla="*/ 497716418 h 52"/>
                <a:gd name="T16" fmla="*/ 2147483646 w 56"/>
                <a:gd name="T17" fmla="*/ 2147483646 h 52"/>
                <a:gd name="T18" fmla="*/ 250888063 w 56"/>
                <a:gd name="T19" fmla="*/ 2147483646 h 52"/>
                <a:gd name="T20" fmla="*/ 2147483646 w 56"/>
                <a:gd name="T21" fmla="*/ 2147483646 h 52"/>
                <a:gd name="T22" fmla="*/ 2147483646 w 56"/>
                <a:gd name="T23" fmla="*/ 684361061 h 52"/>
                <a:gd name="T24" fmla="*/ 250888063 w 56"/>
                <a:gd name="T25" fmla="*/ 186644643 h 52"/>
                <a:gd name="T26" fmla="*/ 250888063 w 56"/>
                <a:gd name="T27" fmla="*/ 2147483646 h 5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56" h="52">
                  <a:moveTo>
                    <a:pt x="42" y="52"/>
                  </a:moveTo>
                  <a:cubicBezTo>
                    <a:pt x="40" y="51"/>
                    <a:pt x="40" y="51"/>
                    <a:pt x="40" y="51"/>
                  </a:cubicBezTo>
                  <a:cubicBezTo>
                    <a:pt x="27" y="47"/>
                    <a:pt x="15" y="45"/>
                    <a:pt x="2" y="45"/>
                  </a:cubicBezTo>
                  <a:cubicBezTo>
                    <a:pt x="0" y="45"/>
                    <a:pt x="0" y="45"/>
                    <a:pt x="0" y="45"/>
                  </a:cubicBezTo>
                  <a:cubicBezTo>
                    <a:pt x="0" y="0"/>
                    <a:pt x="0" y="0"/>
                    <a:pt x="0" y="0"/>
                  </a:cubicBezTo>
                  <a:cubicBezTo>
                    <a:pt x="2" y="0"/>
                    <a:pt x="2" y="0"/>
                    <a:pt x="2" y="0"/>
                  </a:cubicBezTo>
                  <a:cubicBezTo>
                    <a:pt x="19" y="0"/>
                    <a:pt x="37" y="2"/>
                    <a:pt x="54" y="8"/>
                  </a:cubicBezTo>
                  <a:cubicBezTo>
                    <a:pt x="56" y="8"/>
                    <a:pt x="56" y="8"/>
                    <a:pt x="56" y="8"/>
                  </a:cubicBezTo>
                  <a:lnTo>
                    <a:pt x="42" y="52"/>
                  </a:lnTo>
                  <a:close/>
                  <a:moveTo>
                    <a:pt x="4" y="41"/>
                  </a:moveTo>
                  <a:cubicBezTo>
                    <a:pt x="16" y="42"/>
                    <a:pt x="28" y="43"/>
                    <a:pt x="39" y="47"/>
                  </a:cubicBezTo>
                  <a:cubicBezTo>
                    <a:pt x="51" y="11"/>
                    <a:pt x="51" y="11"/>
                    <a:pt x="51" y="11"/>
                  </a:cubicBezTo>
                  <a:cubicBezTo>
                    <a:pt x="36" y="6"/>
                    <a:pt x="20" y="4"/>
                    <a:pt x="4" y="3"/>
                  </a:cubicBezTo>
                  <a:lnTo>
                    <a:pt x="4" y="41"/>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4" name="Freeform 133">
              <a:extLst>
                <a:ext uri="{FF2B5EF4-FFF2-40B4-BE49-F238E27FC236}">
                  <a16:creationId xmlns:a16="http://schemas.microsoft.com/office/drawing/2014/main" id="{78CA9BB6-D6B3-4A1B-98E6-EC9BFA2C9893}"/>
                </a:ext>
              </a:extLst>
            </p:cNvPr>
            <p:cNvSpPr>
              <a:spLocks/>
            </p:cNvSpPr>
            <p:nvPr/>
          </p:nvSpPr>
          <p:spPr bwMode="auto">
            <a:xfrm>
              <a:off x="15842959" y="3817046"/>
              <a:ext cx="409630" cy="381028"/>
            </a:xfrm>
            <a:custGeom>
              <a:avLst/>
              <a:gdLst>
                <a:gd name="T0" fmla="*/ 13 w 52"/>
                <a:gd name="T1" fmla="*/ 48 h 48"/>
                <a:gd name="T2" fmla="*/ 0 w 52"/>
                <a:gd name="T3" fmla="*/ 9 h 48"/>
                <a:gd name="T4" fmla="*/ 52 w 52"/>
                <a:gd name="T5" fmla="*/ 0 h 48"/>
                <a:gd name="T6" fmla="*/ 52 w 52"/>
                <a:gd name="T7" fmla="*/ 42 h 48"/>
                <a:gd name="T8" fmla="*/ 13 w 52"/>
                <a:gd name="T9" fmla="*/ 48 h 48"/>
              </a:gdLst>
              <a:ahLst/>
              <a:cxnLst>
                <a:cxn ang="0">
                  <a:pos x="T0" y="T1"/>
                </a:cxn>
                <a:cxn ang="0">
                  <a:pos x="T2" y="T3"/>
                </a:cxn>
                <a:cxn ang="0">
                  <a:pos x="T4" y="T5"/>
                </a:cxn>
                <a:cxn ang="0">
                  <a:pos x="T6" y="T7"/>
                </a:cxn>
                <a:cxn ang="0">
                  <a:pos x="T8" y="T9"/>
                </a:cxn>
              </a:cxnLst>
              <a:rect l="0" t="0" r="r" b="b"/>
              <a:pathLst>
                <a:path w="52" h="48">
                  <a:moveTo>
                    <a:pt x="13" y="48"/>
                  </a:moveTo>
                  <a:cubicBezTo>
                    <a:pt x="0" y="9"/>
                    <a:pt x="0" y="9"/>
                    <a:pt x="0" y="9"/>
                  </a:cubicBezTo>
                  <a:cubicBezTo>
                    <a:pt x="17" y="3"/>
                    <a:pt x="34" y="0"/>
                    <a:pt x="52" y="0"/>
                  </a:cubicBezTo>
                  <a:cubicBezTo>
                    <a:pt x="52" y="42"/>
                    <a:pt x="52" y="42"/>
                    <a:pt x="52" y="42"/>
                  </a:cubicBezTo>
                  <a:cubicBezTo>
                    <a:pt x="38" y="42"/>
                    <a:pt x="25" y="44"/>
                    <a:pt x="13" y="48"/>
                  </a:cubicBezTo>
                  <a:close/>
                </a:path>
              </a:pathLst>
            </a:custGeom>
            <a:solidFill>
              <a:schemeClr val="accent5">
                <a:lumMod val="20000"/>
                <a:lumOff val="80000"/>
              </a:schemeClr>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357" name="Freeform 134">
              <a:extLst>
                <a:ext uri="{FF2B5EF4-FFF2-40B4-BE49-F238E27FC236}">
                  <a16:creationId xmlns:a16="http://schemas.microsoft.com/office/drawing/2014/main" id="{F21A8CFA-DCB2-43F5-9FF3-B4CC47D7DC74}"/>
                </a:ext>
              </a:extLst>
            </p:cNvPr>
            <p:cNvSpPr>
              <a:spLocks noEditPoints="1"/>
            </p:cNvSpPr>
            <p:nvPr/>
          </p:nvSpPr>
          <p:spPr bwMode="auto">
            <a:xfrm>
              <a:off x="15825920" y="3810696"/>
              <a:ext cx="443503" cy="410156"/>
            </a:xfrm>
            <a:custGeom>
              <a:avLst/>
              <a:gdLst>
                <a:gd name="T0" fmla="*/ 878104261 w 56"/>
                <a:gd name="T1" fmla="*/ 2147483646 h 52"/>
                <a:gd name="T2" fmla="*/ 0 w 56"/>
                <a:gd name="T3" fmla="*/ 497716418 h 52"/>
                <a:gd name="T4" fmla="*/ 125440072 w 56"/>
                <a:gd name="T5" fmla="*/ 497716418 h 52"/>
                <a:gd name="T6" fmla="*/ 2147483646 w 56"/>
                <a:gd name="T7" fmla="*/ 0 h 52"/>
                <a:gd name="T8" fmla="*/ 2147483646 w 56"/>
                <a:gd name="T9" fmla="*/ 0 h 52"/>
                <a:gd name="T10" fmla="*/ 2147483646 w 56"/>
                <a:gd name="T11" fmla="*/ 2147483646 h 52"/>
                <a:gd name="T12" fmla="*/ 2147483646 w 56"/>
                <a:gd name="T13" fmla="*/ 2147483646 h 52"/>
                <a:gd name="T14" fmla="*/ 1003544333 w 56"/>
                <a:gd name="T15" fmla="*/ 2147483646 h 52"/>
                <a:gd name="T16" fmla="*/ 878104261 w 56"/>
                <a:gd name="T17" fmla="*/ 2147483646 h 52"/>
                <a:gd name="T18" fmla="*/ 250888063 w 56"/>
                <a:gd name="T19" fmla="*/ 684361061 h 52"/>
                <a:gd name="T20" fmla="*/ 1003544333 w 56"/>
                <a:gd name="T21" fmla="*/ 2147483646 h 52"/>
                <a:gd name="T22" fmla="*/ 2147483646 w 56"/>
                <a:gd name="T23" fmla="*/ 2147483646 h 52"/>
                <a:gd name="T24" fmla="*/ 2147483646 w 56"/>
                <a:gd name="T25" fmla="*/ 186644643 h 52"/>
                <a:gd name="T26" fmla="*/ 250888063 w 56"/>
                <a:gd name="T27" fmla="*/ 684361061 h 5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56" h="52">
                  <a:moveTo>
                    <a:pt x="14" y="52"/>
                  </a:moveTo>
                  <a:cubicBezTo>
                    <a:pt x="0" y="8"/>
                    <a:pt x="0" y="8"/>
                    <a:pt x="0" y="8"/>
                  </a:cubicBezTo>
                  <a:cubicBezTo>
                    <a:pt x="2" y="8"/>
                    <a:pt x="2" y="8"/>
                    <a:pt x="2" y="8"/>
                  </a:cubicBezTo>
                  <a:cubicBezTo>
                    <a:pt x="18" y="2"/>
                    <a:pt x="36" y="0"/>
                    <a:pt x="54" y="0"/>
                  </a:cubicBezTo>
                  <a:cubicBezTo>
                    <a:pt x="56" y="0"/>
                    <a:pt x="56" y="0"/>
                    <a:pt x="56" y="0"/>
                  </a:cubicBezTo>
                  <a:cubicBezTo>
                    <a:pt x="56" y="45"/>
                    <a:pt x="56" y="45"/>
                    <a:pt x="56" y="45"/>
                  </a:cubicBezTo>
                  <a:cubicBezTo>
                    <a:pt x="54" y="45"/>
                    <a:pt x="54" y="45"/>
                    <a:pt x="54" y="45"/>
                  </a:cubicBezTo>
                  <a:cubicBezTo>
                    <a:pt x="41" y="45"/>
                    <a:pt x="28" y="47"/>
                    <a:pt x="16" y="51"/>
                  </a:cubicBezTo>
                  <a:lnTo>
                    <a:pt x="14" y="52"/>
                  </a:lnTo>
                  <a:close/>
                  <a:moveTo>
                    <a:pt x="4" y="11"/>
                  </a:moveTo>
                  <a:cubicBezTo>
                    <a:pt x="16" y="47"/>
                    <a:pt x="16" y="47"/>
                    <a:pt x="16" y="47"/>
                  </a:cubicBezTo>
                  <a:cubicBezTo>
                    <a:pt x="28" y="43"/>
                    <a:pt x="40" y="42"/>
                    <a:pt x="52" y="41"/>
                  </a:cubicBezTo>
                  <a:cubicBezTo>
                    <a:pt x="52" y="3"/>
                    <a:pt x="52" y="3"/>
                    <a:pt x="52" y="3"/>
                  </a:cubicBezTo>
                  <a:cubicBezTo>
                    <a:pt x="36" y="4"/>
                    <a:pt x="20" y="6"/>
                    <a:pt x="4" y="11"/>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6" name="Freeform 135">
              <a:extLst>
                <a:ext uri="{FF2B5EF4-FFF2-40B4-BE49-F238E27FC236}">
                  <a16:creationId xmlns:a16="http://schemas.microsoft.com/office/drawing/2014/main" id="{B7A4F7D5-F7A5-46FA-BB3C-57A62AA65037}"/>
                </a:ext>
              </a:extLst>
            </p:cNvPr>
            <p:cNvSpPr>
              <a:spLocks/>
            </p:cNvSpPr>
            <p:nvPr/>
          </p:nvSpPr>
          <p:spPr bwMode="auto">
            <a:xfrm>
              <a:off x="15479373" y="3886902"/>
              <a:ext cx="463612" cy="450884"/>
            </a:xfrm>
            <a:custGeom>
              <a:avLst/>
              <a:gdLst>
                <a:gd name="T0" fmla="*/ 24 w 59"/>
                <a:gd name="T1" fmla="*/ 57 h 57"/>
                <a:gd name="T2" fmla="*/ 0 w 59"/>
                <a:gd name="T3" fmla="*/ 23 h 57"/>
                <a:gd name="T4" fmla="*/ 46 w 59"/>
                <a:gd name="T5" fmla="*/ 0 h 57"/>
                <a:gd name="T6" fmla="*/ 59 w 59"/>
                <a:gd name="T7" fmla="*/ 39 h 57"/>
                <a:gd name="T8" fmla="*/ 24 w 59"/>
                <a:gd name="T9" fmla="*/ 57 h 57"/>
              </a:gdLst>
              <a:ahLst/>
              <a:cxnLst>
                <a:cxn ang="0">
                  <a:pos x="T0" y="T1"/>
                </a:cxn>
                <a:cxn ang="0">
                  <a:pos x="T2" y="T3"/>
                </a:cxn>
                <a:cxn ang="0">
                  <a:pos x="T4" y="T5"/>
                </a:cxn>
                <a:cxn ang="0">
                  <a:pos x="T6" y="T7"/>
                </a:cxn>
                <a:cxn ang="0">
                  <a:pos x="T8" y="T9"/>
                </a:cxn>
              </a:cxnLst>
              <a:rect l="0" t="0" r="r" b="b"/>
              <a:pathLst>
                <a:path w="59" h="57">
                  <a:moveTo>
                    <a:pt x="24" y="57"/>
                  </a:moveTo>
                  <a:cubicBezTo>
                    <a:pt x="0" y="23"/>
                    <a:pt x="0" y="23"/>
                    <a:pt x="0" y="23"/>
                  </a:cubicBezTo>
                  <a:cubicBezTo>
                    <a:pt x="14" y="13"/>
                    <a:pt x="30" y="5"/>
                    <a:pt x="46" y="0"/>
                  </a:cubicBezTo>
                  <a:cubicBezTo>
                    <a:pt x="59" y="39"/>
                    <a:pt x="59" y="39"/>
                    <a:pt x="59" y="39"/>
                  </a:cubicBezTo>
                  <a:cubicBezTo>
                    <a:pt x="47" y="43"/>
                    <a:pt x="35" y="49"/>
                    <a:pt x="24" y="57"/>
                  </a:cubicBezTo>
                  <a:close/>
                </a:path>
              </a:pathLst>
            </a:custGeom>
            <a:solidFill>
              <a:schemeClr val="accent5">
                <a:lumMod val="20000"/>
                <a:lumOff val="80000"/>
              </a:schemeClr>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359" name="Freeform 136">
              <a:extLst>
                <a:ext uri="{FF2B5EF4-FFF2-40B4-BE49-F238E27FC236}">
                  <a16:creationId xmlns:a16="http://schemas.microsoft.com/office/drawing/2014/main" id="{50E59B0F-9FFB-4A72-B5F1-252AE665B52C}"/>
                </a:ext>
              </a:extLst>
            </p:cNvPr>
            <p:cNvSpPr>
              <a:spLocks noEditPoints="1"/>
            </p:cNvSpPr>
            <p:nvPr/>
          </p:nvSpPr>
          <p:spPr bwMode="auto">
            <a:xfrm>
              <a:off x="15455781" y="3864049"/>
              <a:ext cx="503524" cy="496856"/>
            </a:xfrm>
            <a:custGeom>
              <a:avLst/>
              <a:gdLst>
                <a:gd name="T0" fmla="*/ 1671259097 w 64"/>
                <a:gd name="T1" fmla="*/ 2147483646 h 63"/>
                <a:gd name="T2" fmla="*/ 0 w 64"/>
                <a:gd name="T3" fmla="*/ 1617163754 h 63"/>
                <a:gd name="T4" fmla="*/ 123796096 w 64"/>
                <a:gd name="T5" fmla="*/ 1554962115 h 63"/>
                <a:gd name="T6" fmla="*/ 2147483646 w 64"/>
                <a:gd name="T7" fmla="*/ 62201639 h 63"/>
                <a:gd name="T8" fmla="*/ 2147483646 w 64"/>
                <a:gd name="T9" fmla="*/ 0 h 63"/>
                <a:gd name="T10" fmla="*/ 2147483646 w 64"/>
                <a:gd name="T11" fmla="*/ 2147483646 h 63"/>
                <a:gd name="T12" fmla="*/ 2147483646 w 64"/>
                <a:gd name="T13" fmla="*/ 2147483646 h 63"/>
                <a:gd name="T14" fmla="*/ 1733161078 w 64"/>
                <a:gd name="T15" fmla="*/ 2147483646 h 63"/>
                <a:gd name="T16" fmla="*/ 1671259097 w 64"/>
                <a:gd name="T17" fmla="*/ 2147483646 h 63"/>
                <a:gd name="T18" fmla="*/ 309494174 w 64"/>
                <a:gd name="T19" fmla="*/ 1679357507 h 63"/>
                <a:gd name="T20" fmla="*/ 1733161078 w 64"/>
                <a:gd name="T21" fmla="*/ 2147483646 h 63"/>
                <a:gd name="T22" fmla="*/ 2147483646 w 64"/>
                <a:gd name="T23" fmla="*/ 2147483646 h 63"/>
                <a:gd name="T24" fmla="*/ 2147483646 w 64"/>
                <a:gd name="T25" fmla="*/ 310992423 h 63"/>
                <a:gd name="T26" fmla="*/ 309494174 w 64"/>
                <a:gd name="T27" fmla="*/ 1679357507 h 63"/>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4" h="63">
                  <a:moveTo>
                    <a:pt x="27" y="63"/>
                  </a:moveTo>
                  <a:cubicBezTo>
                    <a:pt x="0" y="26"/>
                    <a:pt x="0" y="26"/>
                    <a:pt x="0" y="26"/>
                  </a:cubicBezTo>
                  <a:cubicBezTo>
                    <a:pt x="2" y="25"/>
                    <a:pt x="2" y="25"/>
                    <a:pt x="2" y="25"/>
                  </a:cubicBezTo>
                  <a:cubicBezTo>
                    <a:pt x="16" y="14"/>
                    <a:pt x="32" y="6"/>
                    <a:pt x="49" y="1"/>
                  </a:cubicBezTo>
                  <a:cubicBezTo>
                    <a:pt x="50" y="0"/>
                    <a:pt x="50" y="0"/>
                    <a:pt x="50" y="0"/>
                  </a:cubicBezTo>
                  <a:cubicBezTo>
                    <a:pt x="64" y="44"/>
                    <a:pt x="64" y="44"/>
                    <a:pt x="64" y="44"/>
                  </a:cubicBezTo>
                  <a:cubicBezTo>
                    <a:pt x="63" y="44"/>
                    <a:pt x="63" y="44"/>
                    <a:pt x="63" y="44"/>
                  </a:cubicBezTo>
                  <a:cubicBezTo>
                    <a:pt x="50" y="48"/>
                    <a:pt x="39" y="54"/>
                    <a:pt x="28" y="62"/>
                  </a:cubicBezTo>
                  <a:lnTo>
                    <a:pt x="27" y="63"/>
                  </a:lnTo>
                  <a:close/>
                  <a:moveTo>
                    <a:pt x="5" y="27"/>
                  </a:moveTo>
                  <a:cubicBezTo>
                    <a:pt x="28" y="58"/>
                    <a:pt x="28" y="58"/>
                    <a:pt x="28" y="58"/>
                  </a:cubicBezTo>
                  <a:cubicBezTo>
                    <a:pt x="37" y="51"/>
                    <a:pt x="48" y="45"/>
                    <a:pt x="60" y="41"/>
                  </a:cubicBezTo>
                  <a:cubicBezTo>
                    <a:pt x="48" y="5"/>
                    <a:pt x="48" y="5"/>
                    <a:pt x="48" y="5"/>
                  </a:cubicBezTo>
                  <a:cubicBezTo>
                    <a:pt x="33" y="10"/>
                    <a:pt x="18" y="17"/>
                    <a:pt x="5" y="27"/>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8" name="Freeform 137">
              <a:extLst>
                <a:ext uri="{FF2B5EF4-FFF2-40B4-BE49-F238E27FC236}">
                  <a16:creationId xmlns:a16="http://schemas.microsoft.com/office/drawing/2014/main" id="{09CDA008-2B3F-4100-9E08-B580AB2644A6}"/>
                </a:ext>
              </a:extLst>
            </p:cNvPr>
            <p:cNvSpPr>
              <a:spLocks/>
            </p:cNvSpPr>
            <p:nvPr/>
          </p:nvSpPr>
          <p:spPr bwMode="auto">
            <a:xfrm>
              <a:off x="15185646" y="4071065"/>
              <a:ext cx="484253" cy="485811"/>
            </a:xfrm>
            <a:custGeom>
              <a:avLst/>
              <a:gdLst>
                <a:gd name="T0" fmla="*/ 33 w 61"/>
                <a:gd name="T1" fmla="*/ 62 h 62"/>
                <a:gd name="T2" fmla="*/ 0 w 61"/>
                <a:gd name="T3" fmla="*/ 37 h 62"/>
                <a:gd name="T4" fmla="*/ 37 w 61"/>
                <a:gd name="T5" fmla="*/ 0 h 62"/>
                <a:gd name="T6" fmla="*/ 61 w 61"/>
                <a:gd name="T7" fmla="*/ 34 h 62"/>
                <a:gd name="T8" fmla="*/ 33 w 61"/>
                <a:gd name="T9" fmla="*/ 62 h 62"/>
              </a:gdLst>
              <a:ahLst/>
              <a:cxnLst>
                <a:cxn ang="0">
                  <a:pos x="T0" y="T1"/>
                </a:cxn>
                <a:cxn ang="0">
                  <a:pos x="T2" y="T3"/>
                </a:cxn>
                <a:cxn ang="0">
                  <a:pos x="T4" y="T5"/>
                </a:cxn>
                <a:cxn ang="0">
                  <a:pos x="T6" y="T7"/>
                </a:cxn>
                <a:cxn ang="0">
                  <a:pos x="T8" y="T9"/>
                </a:cxn>
              </a:cxnLst>
              <a:rect l="0" t="0" r="r" b="b"/>
              <a:pathLst>
                <a:path w="61" h="62">
                  <a:moveTo>
                    <a:pt x="33" y="62"/>
                  </a:moveTo>
                  <a:cubicBezTo>
                    <a:pt x="0" y="37"/>
                    <a:pt x="0" y="37"/>
                    <a:pt x="0" y="37"/>
                  </a:cubicBezTo>
                  <a:cubicBezTo>
                    <a:pt x="10" y="23"/>
                    <a:pt x="22" y="11"/>
                    <a:pt x="37" y="0"/>
                  </a:cubicBezTo>
                  <a:cubicBezTo>
                    <a:pt x="61" y="34"/>
                    <a:pt x="61" y="34"/>
                    <a:pt x="61" y="34"/>
                  </a:cubicBezTo>
                  <a:cubicBezTo>
                    <a:pt x="51" y="42"/>
                    <a:pt x="41" y="51"/>
                    <a:pt x="33" y="62"/>
                  </a:cubicBezTo>
                  <a:close/>
                </a:path>
              </a:pathLst>
            </a:custGeom>
            <a:solidFill>
              <a:schemeClr val="accent5">
                <a:lumMod val="20000"/>
                <a:lumOff val="80000"/>
              </a:schemeClr>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361" name="Freeform 138">
              <a:extLst>
                <a:ext uri="{FF2B5EF4-FFF2-40B4-BE49-F238E27FC236}">
                  <a16:creationId xmlns:a16="http://schemas.microsoft.com/office/drawing/2014/main" id="{CC840C5F-5C62-4405-AFBA-4DFC333428D5}"/>
                </a:ext>
              </a:extLst>
            </p:cNvPr>
            <p:cNvSpPr>
              <a:spLocks noEditPoints="1"/>
            </p:cNvSpPr>
            <p:nvPr/>
          </p:nvSpPr>
          <p:spPr bwMode="auto">
            <a:xfrm>
              <a:off x="15162337" y="4054120"/>
              <a:ext cx="530201" cy="520197"/>
            </a:xfrm>
            <a:custGeom>
              <a:avLst/>
              <a:gdLst>
                <a:gd name="T0" fmla="*/ 2147483646 w 67"/>
                <a:gd name="T1" fmla="*/ 2147483646 h 66"/>
                <a:gd name="T2" fmla="*/ 0 w 67"/>
                <a:gd name="T3" fmla="*/ 2147483646 h 66"/>
                <a:gd name="T4" fmla="*/ 62619112 w 67"/>
                <a:gd name="T5" fmla="*/ 2147483646 h 66"/>
                <a:gd name="T6" fmla="*/ 2147483646 w 67"/>
                <a:gd name="T7" fmla="*/ 62124133 h 66"/>
                <a:gd name="T8" fmla="*/ 2147483646 w 67"/>
                <a:gd name="T9" fmla="*/ 0 h 66"/>
                <a:gd name="T10" fmla="*/ 2147483646 w 67"/>
                <a:gd name="T11" fmla="*/ 2147483646 h 66"/>
                <a:gd name="T12" fmla="*/ 2147483646 w 67"/>
                <a:gd name="T13" fmla="*/ 2147483646 h 66"/>
                <a:gd name="T14" fmla="*/ 2147483646 w 67"/>
                <a:gd name="T15" fmla="*/ 2147483646 h 66"/>
                <a:gd name="T16" fmla="*/ 2147483646 w 67"/>
                <a:gd name="T17" fmla="*/ 2147483646 h 66"/>
                <a:gd name="T18" fmla="*/ 313111388 w 67"/>
                <a:gd name="T19" fmla="*/ 2147483646 h 66"/>
                <a:gd name="T20" fmla="*/ 2147483646 w 67"/>
                <a:gd name="T21" fmla="*/ 2147483646 h 66"/>
                <a:gd name="T22" fmla="*/ 2147483646 w 67"/>
                <a:gd name="T23" fmla="*/ 2147483646 h 66"/>
                <a:gd name="T24" fmla="*/ 2147483646 w 67"/>
                <a:gd name="T25" fmla="*/ 310612781 h 66"/>
                <a:gd name="T26" fmla="*/ 313111388 w 67"/>
                <a:gd name="T27" fmla="*/ 2147483646 h 6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7" h="66">
                  <a:moveTo>
                    <a:pt x="37" y="66"/>
                  </a:moveTo>
                  <a:cubicBezTo>
                    <a:pt x="0" y="40"/>
                    <a:pt x="0" y="40"/>
                    <a:pt x="0" y="40"/>
                  </a:cubicBezTo>
                  <a:cubicBezTo>
                    <a:pt x="1" y="38"/>
                    <a:pt x="1" y="38"/>
                    <a:pt x="1" y="38"/>
                  </a:cubicBezTo>
                  <a:cubicBezTo>
                    <a:pt x="12" y="24"/>
                    <a:pt x="24" y="11"/>
                    <a:pt x="39" y="1"/>
                  </a:cubicBezTo>
                  <a:cubicBezTo>
                    <a:pt x="40" y="0"/>
                    <a:pt x="40" y="0"/>
                    <a:pt x="40" y="0"/>
                  </a:cubicBezTo>
                  <a:cubicBezTo>
                    <a:pt x="67" y="37"/>
                    <a:pt x="67" y="37"/>
                    <a:pt x="67" y="37"/>
                  </a:cubicBezTo>
                  <a:cubicBezTo>
                    <a:pt x="65" y="38"/>
                    <a:pt x="65" y="38"/>
                    <a:pt x="65" y="38"/>
                  </a:cubicBezTo>
                  <a:cubicBezTo>
                    <a:pt x="55" y="45"/>
                    <a:pt x="46" y="54"/>
                    <a:pt x="38" y="65"/>
                  </a:cubicBezTo>
                  <a:lnTo>
                    <a:pt x="37" y="66"/>
                  </a:lnTo>
                  <a:close/>
                  <a:moveTo>
                    <a:pt x="5" y="39"/>
                  </a:moveTo>
                  <a:cubicBezTo>
                    <a:pt x="36" y="61"/>
                    <a:pt x="36" y="61"/>
                    <a:pt x="36" y="61"/>
                  </a:cubicBezTo>
                  <a:cubicBezTo>
                    <a:pt x="43" y="52"/>
                    <a:pt x="52" y="43"/>
                    <a:pt x="62" y="36"/>
                  </a:cubicBezTo>
                  <a:cubicBezTo>
                    <a:pt x="39" y="5"/>
                    <a:pt x="39" y="5"/>
                    <a:pt x="39" y="5"/>
                  </a:cubicBezTo>
                  <a:cubicBezTo>
                    <a:pt x="26" y="15"/>
                    <a:pt x="15" y="26"/>
                    <a:pt x="5" y="39"/>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0" name="Freeform 139">
              <a:extLst>
                <a:ext uri="{FF2B5EF4-FFF2-40B4-BE49-F238E27FC236}">
                  <a16:creationId xmlns:a16="http://schemas.microsoft.com/office/drawing/2014/main" id="{FACEBF1D-2AC1-4029-8A49-937B285B91EC}"/>
                </a:ext>
              </a:extLst>
            </p:cNvPr>
            <p:cNvSpPr>
              <a:spLocks/>
            </p:cNvSpPr>
            <p:nvPr/>
          </p:nvSpPr>
          <p:spPr bwMode="auto">
            <a:xfrm>
              <a:off x="14995120" y="4361600"/>
              <a:ext cx="450910" cy="473110"/>
            </a:xfrm>
            <a:custGeom>
              <a:avLst/>
              <a:gdLst>
                <a:gd name="T0" fmla="*/ 40 w 57"/>
                <a:gd name="T1" fmla="*/ 60 h 60"/>
                <a:gd name="T2" fmla="*/ 0 w 57"/>
                <a:gd name="T3" fmla="*/ 47 h 60"/>
                <a:gd name="T4" fmla="*/ 24 w 57"/>
                <a:gd name="T5" fmla="*/ 0 h 60"/>
                <a:gd name="T6" fmla="*/ 57 w 57"/>
                <a:gd name="T7" fmla="*/ 25 h 60"/>
                <a:gd name="T8" fmla="*/ 40 w 57"/>
                <a:gd name="T9" fmla="*/ 60 h 60"/>
              </a:gdLst>
              <a:ahLst/>
              <a:cxnLst>
                <a:cxn ang="0">
                  <a:pos x="T0" y="T1"/>
                </a:cxn>
                <a:cxn ang="0">
                  <a:pos x="T2" y="T3"/>
                </a:cxn>
                <a:cxn ang="0">
                  <a:pos x="T4" y="T5"/>
                </a:cxn>
                <a:cxn ang="0">
                  <a:pos x="T6" y="T7"/>
                </a:cxn>
                <a:cxn ang="0">
                  <a:pos x="T8" y="T9"/>
                </a:cxn>
              </a:cxnLst>
              <a:rect l="0" t="0" r="r" b="b"/>
              <a:pathLst>
                <a:path w="57" h="60">
                  <a:moveTo>
                    <a:pt x="40" y="60"/>
                  </a:moveTo>
                  <a:cubicBezTo>
                    <a:pt x="0" y="47"/>
                    <a:pt x="0" y="47"/>
                    <a:pt x="0" y="47"/>
                  </a:cubicBezTo>
                  <a:cubicBezTo>
                    <a:pt x="5" y="30"/>
                    <a:pt x="13" y="14"/>
                    <a:pt x="24" y="0"/>
                  </a:cubicBezTo>
                  <a:cubicBezTo>
                    <a:pt x="57" y="25"/>
                    <a:pt x="57" y="25"/>
                    <a:pt x="57" y="25"/>
                  </a:cubicBezTo>
                  <a:cubicBezTo>
                    <a:pt x="50" y="35"/>
                    <a:pt x="44" y="47"/>
                    <a:pt x="40" y="60"/>
                  </a:cubicBezTo>
                  <a:close/>
                </a:path>
              </a:pathLst>
            </a:custGeom>
            <a:solidFill>
              <a:schemeClr val="accent5">
                <a:lumMod val="20000"/>
                <a:lumOff val="80000"/>
              </a:schemeClr>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363" name="Freeform 140">
              <a:extLst>
                <a:ext uri="{FF2B5EF4-FFF2-40B4-BE49-F238E27FC236}">
                  <a16:creationId xmlns:a16="http://schemas.microsoft.com/office/drawing/2014/main" id="{4C8BB77D-3B80-4808-B49E-44F6204FCF72}"/>
                </a:ext>
              </a:extLst>
            </p:cNvPr>
            <p:cNvSpPr>
              <a:spLocks noEditPoints="1"/>
            </p:cNvSpPr>
            <p:nvPr/>
          </p:nvSpPr>
          <p:spPr bwMode="auto">
            <a:xfrm>
              <a:off x="14982268" y="4344231"/>
              <a:ext cx="486851" cy="506859"/>
            </a:xfrm>
            <a:custGeom>
              <a:avLst/>
              <a:gdLst>
                <a:gd name="T0" fmla="*/ 2147483646 w 62"/>
                <a:gd name="T1" fmla="*/ 2147483646 h 64"/>
                <a:gd name="T2" fmla="*/ 0 w 62"/>
                <a:gd name="T3" fmla="*/ 2147483646 h 64"/>
                <a:gd name="T4" fmla="*/ 0 w 62"/>
                <a:gd name="T5" fmla="*/ 2147483646 h 64"/>
                <a:gd name="T6" fmla="*/ 1479854286 w 62"/>
                <a:gd name="T7" fmla="*/ 62723801 h 64"/>
                <a:gd name="T8" fmla="*/ 1541519462 w 62"/>
                <a:gd name="T9" fmla="*/ 0 h 64"/>
                <a:gd name="T10" fmla="*/ 2147483646 w 62"/>
                <a:gd name="T11" fmla="*/ 1630747555 h 64"/>
                <a:gd name="T12" fmla="*/ 2147483646 w 62"/>
                <a:gd name="T13" fmla="*/ 1756195158 h 64"/>
                <a:gd name="T14" fmla="*/ 2147483646 w 62"/>
                <a:gd name="T15" fmla="*/ 2147483646 h 64"/>
                <a:gd name="T16" fmla="*/ 2147483646 w 62"/>
                <a:gd name="T17" fmla="*/ 2147483646 h 64"/>
                <a:gd name="T18" fmla="*/ 246644999 w 62"/>
                <a:gd name="T19" fmla="*/ 2147483646 h 64"/>
                <a:gd name="T20" fmla="*/ 2147483646 w 62"/>
                <a:gd name="T21" fmla="*/ 2147483646 h 64"/>
                <a:gd name="T22" fmla="*/ 2147483646 w 62"/>
                <a:gd name="T23" fmla="*/ 1693471357 h 64"/>
                <a:gd name="T24" fmla="*/ 1603176786 w 62"/>
                <a:gd name="T25" fmla="*/ 313603167 h 64"/>
                <a:gd name="T26" fmla="*/ 246644999 w 62"/>
                <a:gd name="T27" fmla="*/ 2147483646 h 6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2" h="64">
                  <a:moveTo>
                    <a:pt x="43" y="64"/>
                  </a:moveTo>
                  <a:cubicBezTo>
                    <a:pt x="0" y="50"/>
                    <a:pt x="0" y="50"/>
                    <a:pt x="0" y="50"/>
                  </a:cubicBezTo>
                  <a:cubicBezTo>
                    <a:pt x="0" y="48"/>
                    <a:pt x="0" y="48"/>
                    <a:pt x="0" y="48"/>
                  </a:cubicBezTo>
                  <a:cubicBezTo>
                    <a:pt x="6" y="31"/>
                    <a:pt x="14" y="16"/>
                    <a:pt x="24" y="1"/>
                  </a:cubicBezTo>
                  <a:cubicBezTo>
                    <a:pt x="25" y="0"/>
                    <a:pt x="25" y="0"/>
                    <a:pt x="25" y="0"/>
                  </a:cubicBezTo>
                  <a:cubicBezTo>
                    <a:pt x="62" y="26"/>
                    <a:pt x="62" y="26"/>
                    <a:pt x="62" y="26"/>
                  </a:cubicBezTo>
                  <a:cubicBezTo>
                    <a:pt x="61" y="28"/>
                    <a:pt x="61" y="28"/>
                    <a:pt x="61" y="28"/>
                  </a:cubicBezTo>
                  <a:cubicBezTo>
                    <a:pt x="53" y="38"/>
                    <a:pt x="47" y="50"/>
                    <a:pt x="43" y="62"/>
                  </a:cubicBezTo>
                  <a:lnTo>
                    <a:pt x="43" y="64"/>
                  </a:lnTo>
                  <a:close/>
                  <a:moveTo>
                    <a:pt x="4" y="48"/>
                  </a:moveTo>
                  <a:cubicBezTo>
                    <a:pt x="41" y="59"/>
                    <a:pt x="41" y="59"/>
                    <a:pt x="41" y="59"/>
                  </a:cubicBezTo>
                  <a:cubicBezTo>
                    <a:pt x="44" y="48"/>
                    <a:pt x="50" y="37"/>
                    <a:pt x="57" y="27"/>
                  </a:cubicBezTo>
                  <a:cubicBezTo>
                    <a:pt x="26" y="5"/>
                    <a:pt x="26" y="5"/>
                    <a:pt x="26" y="5"/>
                  </a:cubicBezTo>
                  <a:cubicBezTo>
                    <a:pt x="17" y="18"/>
                    <a:pt x="9" y="32"/>
                    <a:pt x="4" y="48"/>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2" name="Freeform 141">
              <a:extLst>
                <a:ext uri="{FF2B5EF4-FFF2-40B4-BE49-F238E27FC236}">
                  <a16:creationId xmlns:a16="http://schemas.microsoft.com/office/drawing/2014/main" id="{D6B61A35-56C9-495F-A374-0D1F2B6D8D05}"/>
                </a:ext>
              </a:extLst>
            </p:cNvPr>
            <p:cNvSpPr>
              <a:spLocks/>
            </p:cNvSpPr>
            <p:nvPr/>
          </p:nvSpPr>
          <p:spPr bwMode="auto">
            <a:xfrm>
              <a:off x="14931612" y="4731515"/>
              <a:ext cx="381051" cy="403255"/>
            </a:xfrm>
            <a:custGeom>
              <a:avLst/>
              <a:gdLst>
                <a:gd name="T0" fmla="*/ 42 w 48"/>
                <a:gd name="T1" fmla="*/ 51 h 51"/>
                <a:gd name="T2" fmla="*/ 0 w 48"/>
                <a:gd name="T3" fmla="*/ 51 h 51"/>
                <a:gd name="T4" fmla="*/ 8 w 48"/>
                <a:gd name="T5" fmla="*/ 0 h 51"/>
                <a:gd name="T6" fmla="*/ 48 w 48"/>
                <a:gd name="T7" fmla="*/ 13 h 51"/>
                <a:gd name="T8" fmla="*/ 42 w 48"/>
                <a:gd name="T9" fmla="*/ 51 h 51"/>
              </a:gdLst>
              <a:ahLst/>
              <a:cxnLst>
                <a:cxn ang="0">
                  <a:pos x="T0" y="T1"/>
                </a:cxn>
                <a:cxn ang="0">
                  <a:pos x="T2" y="T3"/>
                </a:cxn>
                <a:cxn ang="0">
                  <a:pos x="T4" y="T5"/>
                </a:cxn>
                <a:cxn ang="0">
                  <a:pos x="T6" y="T7"/>
                </a:cxn>
                <a:cxn ang="0">
                  <a:pos x="T8" y="T9"/>
                </a:cxn>
              </a:cxnLst>
              <a:rect l="0" t="0" r="r" b="b"/>
              <a:pathLst>
                <a:path w="48" h="51">
                  <a:moveTo>
                    <a:pt x="42" y="51"/>
                  </a:moveTo>
                  <a:cubicBezTo>
                    <a:pt x="0" y="51"/>
                    <a:pt x="0" y="51"/>
                    <a:pt x="0" y="51"/>
                  </a:cubicBezTo>
                  <a:cubicBezTo>
                    <a:pt x="0" y="34"/>
                    <a:pt x="3" y="16"/>
                    <a:pt x="8" y="0"/>
                  </a:cubicBezTo>
                  <a:cubicBezTo>
                    <a:pt x="48" y="13"/>
                    <a:pt x="48" y="13"/>
                    <a:pt x="48" y="13"/>
                  </a:cubicBezTo>
                  <a:cubicBezTo>
                    <a:pt x="44" y="26"/>
                    <a:pt x="42" y="39"/>
                    <a:pt x="42" y="51"/>
                  </a:cubicBezTo>
                  <a:close/>
                </a:path>
              </a:pathLst>
            </a:custGeom>
            <a:solidFill>
              <a:schemeClr val="accent5">
                <a:lumMod val="20000"/>
                <a:lumOff val="80000"/>
              </a:schemeClr>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365" name="Freeform 142">
              <a:extLst>
                <a:ext uri="{FF2B5EF4-FFF2-40B4-BE49-F238E27FC236}">
                  <a16:creationId xmlns:a16="http://schemas.microsoft.com/office/drawing/2014/main" id="{EF405D92-549D-4B93-A2A0-B11FCB6ACB97}"/>
                </a:ext>
              </a:extLst>
            </p:cNvPr>
            <p:cNvSpPr>
              <a:spLocks noEditPoints="1"/>
            </p:cNvSpPr>
            <p:nvPr/>
          </p:nvSpPr>
          <p:spPr bwMode="auto">
            <a:xfrm>
              <a:off x="14918910" y="4707701"/>
              <a:ext cx="410156" cy="443503"/>
            </a:xfrm>
            <a:custGeom>
              <a:avLst/>
              <a:gdLst>
                <a:gd name="T0" fmla="*/ 2147483646 w 52"/>
                <a:gd name="T1" fmla="*/ 2147483646 h 56"/>
                <a:gd name="T2" fmla="*/ 0 w 52"/>
                <a:gd name="T3" fmla="*/ 2147483646 h 56"/>
                <a:gd name="T4" fmla="*/ 0 w 52"/>
                <a:gd name="T5" fmla="*/ 2147483646 h 56"/>
                <a:gd name="T6" fmla="*/ 497716418 w 52"/>
                <a:gd name="T7" fmla="*/ 125440072 h 56"/>
                <a:gd name="T8" fmla="*/ 559933929 w 52"/>
                <a:gd name="T9" fmla="*/ 0 h 56"/>
                <a:gd name="T10" fmla="*/ 2147483646 w 52"/>
                <a:gd name="T11" fmla="*/ 940820337 h 56"/>
                <a:gd name="T12" fmla="*/ 2147483646 w 52"/>
                <a:gd name="T13" fmla="*/ 1003544333 h 56"/>
                <a:gd name="T14" fmla="*/ 2147483646 w 52"/>
                <a:gd name="T15" fmla="*/ 2147483646 h 56"/>
                <a:gd name="T16" fmla="*/ 2147483646 w 52"/>
                <a:gd name="T17" fmla="*/ 2147483646 h 56"/>
                <a:gd name="T18" fmla="*/ 248854265 w 52"/>
                <a:gd name="T19" fmla="*/ 2147483646 h 56"/>
                <a:gd name="T20" fmla="*/ 2147483646 w 52"/>
                <a:gd name="T21" fmla="*/ 2147483646 h 56"/>
                <a:gd name="T22" fmla="*/ 2147483646 w 52"/>
                <a:gd name="T23" fmla="*/ 1066268329 h 56"/>
                <a:gd name="T24" fmla="*/ 684361061 w 52"/>
                <a:gd name="T25" fmla="*/ 313604139 h 56"/>
                <a:gd name="T26" fmla="*/ 248854265 w 52"/>
                <a:gd name="T27" fmla="*/ 2147483646 h 5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52" h="56">
                  <a:moveTo>
                    <a:pt x="45" y="56"/>
                  </a:moveTo>
                  <a:cubicBezTo>
                    <a:pt x="0" y="56"/>
                    <a:pt x="0" y="56"/>
                    <a:pt x="0" y="56"/>
                  </a:cubicBezTo>
                  <a:cubicBezTo>
                    <a:pt x="0" y="54"/>
                    <a:pt x="0" y="54"/>
                    <a:pt x="0" y="54"/>
                  </a:cubicBezTo>
                  <a:cubicBezTo>
                    <a:pt x="0" y="37"/>
                    <a:pt x="3" y="19"/>
                    <a:pt x="8" y="2"/>
                  </a:cubicBezTo>
                  <a:cubicBezTo>
                    <a:pt x="9" y="0"/>
                    <a:pt x="9" y="0"/>
                    <a:pt x="9" y="0"/>
                  </a:cubicBezTo>
                  <a:cubicBezTo>
                    <a:pt x="52" y="15"/>
                    <a:pt x="52" y="15"/>
                    <a:pt x="52" y="15"/>
                  </a:cubicBezTo>
                  <a:cubicBezTo>
                    <a:pt x="51" y="16"/>
                    <a:pt x="51" y="16"/>
                    <a:pt x="51" y="16"/>
                  </a:cubicBezTo>
                  <a:cubicBezTo>
                    <a:pt x="47" y="29"/>
                    <a:pt x="45" y="41"/>
                    <a:pt x="45" y="54"/>
                  </a:cubicBezTo>
                  <a:lnTo>
                    <a:pt x="45" y="56"/>
                  </a:lnTo>
                  <a:close/>
                  <a:moveTo>
                    <a:pt x="4" y="53"/>
                  </a:moveTo>
                  <a:cubicBezTo>
                    <a:pt x="42" y="53"/>
                    <a:pt x="42" y="53"/>
                    <a:pt x="42" y="53"/>
                  </a:cubicBezTo>
                  <a:cubicBezTo>
                    <a:pt x="42" y="40"/>
                    <a:pt x="44" y="29"/>
                    <a:pt x="47" y="17"/>
                  </a:cubicBezTo>
                  <a:cubicBezTo>
                    <a:pt x="11" y="5"/>
                    <a:pt x="11" y="5"/>
                    <a:pt x="11" y="5"/>
                  </a:cubicBezTo>
                  <a:cubicBezTo>
                    <a:pt x="6" y="21"/>
                    <a:pt x="4" y="36"/>
                    <a:pt x="4" y="53"/>
                  </a:cubicBez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4" name="Freeform 143">
              <a:extLst>
                <a:ext uri="{FF2B5EF4-FFF2-40B4-BE49-F238E27FC236}">
                  <a16:creationId xmlns:a16="http://schemas.microsoft.com/office/drawing/2014/main" id="{F2BC3050-FDAB-4695-A679-0D64C9F52F2B}"/>
                </a:ext>
              </a:extLst>
            </p:cNvPr>
            <p:cNvSpPr>
              <a:spLocks/>
            </p:cNvSpPr>
            <p:nvPr/>
          </p:nvSpPr>
          <p:spPr bwMode="auto">
            <a:xfrm>
              <a:off x="14931612" y="5134770"/>
              <a:ext cx="381051" cy="409606"/>
            </a:xfrm>
            <a:custGeom>
              <a:avLst/>
              <a:gdLst>
                <a:gd name="T0" fmla="*/ 48 w 48"/>
                <a:gd name="T1" fmla="*/ 39 h 52"/>
                <a:gd name="T2" fmla="*/ 8 w 48"/>
                <a:gd name="T3" fmla="*/ 52 h 52"/>
                <a:gd name="T4" fmla="*/ 0 w 48"/>
                <a:gd name="T5" fmla="*/ 0 h 52"/>
                <a:gd name="T6" fmla="*/ 42 w 48"/>
                <a:gd name="T7" fmla="*/ 0 h 52"/>
                <a:gd name="T8" fmla="*/ 48 w 48"/>
                <a:gd name="T9" fmla="*/ 39 h 52"/>
              </a:gdLst>
              <a:ahLst/>
              <a:cxnLst>
                <a:cxn ang="0">
                  <a:pos x="T0" y="T1"/>
                </a:cxn>
                <a:cxn ang="0">
                  <a:pos x="T2" y="T3"/>
                </a:cxn>
                <a:cxn ang="0">
                  <a:pos x="T4" y="T5"/>
                </a:cxn>
                <a:cxn ang="0">
                  <a:pos x="T6" y="T7"/>
                </a:cxn>
                <a:cxn ang="0">
                  <a:pos x="T8" y="T9"/>
                </a:cxn>
              </a:cxnLst>
              <a:rect l="0" t="0" r="r" b="b"/>
              <a:pathLst>
                <a:path w="48" h="52">
                  <a:moveTo>
                    <a:pt x="48" y="39"/>
                  </a:moveTo>
                  <a:cubicBezTo>
                    <a:pt x="8" y="52"/>
                    <a:pt x="8" y="52"/>
                    <a:pt x="8" y="52"/>
                  </a:cubicBezTo>
                  <a:cubicBezTo>
                    <a:pt x="3" y="35"/>
                    <a:pt x="0" y="18"/>
                    <a:pt x="0" y="0"/>
                  </a:cubicBezTo>
                  <a:cubicBezTo>
                    <a:pt x="42" y="0"/>
                    <a:pt x="42" y="0"/>
                    <a:pt x="42" y="0"/>
                  </a:cubicBezTo>
                  <a:cubicBezTo>
                    <a:pt x="42" y="14"/>
                    <a:pt x="44" y="27"/>
                    <a:pt x="48" y="39"/>
                  </a:cubicBezTo>
                  <a:close/>
                </a:path>
              </a:pathLst>
            </a:custGeom>
            <a:solidFill>
              <a:schemeClr val="accent5">
                <a:lumMod val="20000"/>
                <a:lumOff val="80000"/>
              </a:schemeClr>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367" name="Freeform 144">
              <a:extLst>
                <a:ext uri="{FF2B5EF4-FFF2-40B4-BE49-F238E27FC236}">
                  <a16:creationId xmlns:a16="http://schemas.microsoft.com/office/drawing/2014/main" id="{967B83D1-B6F6-4A14-9515-308301917EF3}"/>
                </a:ext>
              </a:extLst>
            </p:cNvPr>
            <p:cNvSpPr>
              <a:spLocks noEditPoints="1"/>
            </p:cNvSpPr>
            <p:nvPr/>
          </p:nvSpPr>
          <p:spPr bwMode="auto">
            <a:xfrm>
              <a:off x="14918910" y="5127859"/>
              <a:ext cx="410156" cy="433498"/>
            </a:xfrm>
            <a:custGeom>
              <a:avLst/>
              <a:gdLst>
                <a:gd name="T0" fmla="*/ 559933929 w 52"/>
                <a:gd name="T1" fmla="*/ 2147483646 h 55"/>
                <a:gd name="T2" fmla="*/ 497716418 w 52"/>
                <a:gd name="T3" fmla="*/ 2147483646 h 55"/>
                <a:gd name="T4" fmla="*/ 0 w 52"/>
                <a:gd name="T5" fmla="*/ 62124204 h 55"/>
                <a:gd name="T6" fmla="*/ 0 w 52"/>
                <a:gd name="T7" fmla="*/ 0 h 55"/>
                <a:gd name="T8" fmla="*/ 2147483646 w 52"/>
                <a:gd name="T9" fmla="*/ 0 h 55"/>
                <a:gd name="T10" fmla="*/ 2147483646 w 52"/>
                <a:gd name="T11" fmla="*/ 62124204 h 55"/>
                <a:gd name="T12" fmla="*/ 2147483646 w 52"/>
                <a:gd name="T13" fmla="*/ 2147483646 h 55"/>
                <a:gd name="T14" fmla="*/ 2147483646 w 52"/>
                <a:gd name="T15" fmla="*/ 2147483646 h 55"/>
                <a:gd name="T16" fmla="*/ 559933929 w 52"/>
                <a:gd name="T17" fmla="*/ 2147483646 h 55"/>
                <a:gd name="T18" fmla="*/ 248854265 w 52"/>
                <a:gd name="T19" fmla="*/ 186364731 h 55"/>
                <a:gd name="T20" fmla="*/ 684361061 w 52"/>
                <a:gd name="T21" fmla="*/ 2147483646 h 55"/>
                <a:gd name="T22" fmla="*/ 2147483646 w 52"/>
                <a:gd name="T23" fmla="*/ 2147483646 h 55"/>
                <a:gd name="T24" fmla="*/ 2147483646 w 52"/>
                <a:gd name="T25" fmla="*/ 186364731 h 55"/>
                <a:gd name="T26" fmla="*/ 248854265 w 52"/>
                <a:gd name="T27" fmla="*/ 186364731 h 55"/>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52" h="55">
                  <a:moveTo>
                    <a:pt x="9" y="55"/>
                  </a:moveTo>
                  <a:cubicBezTo>
                    <a:pt x="8" y="54"/>
                    <a:pt x="8" y="54"/>
                    <a:pt x="8" y="54"/>
                  </a:cubicBezTo>
                  <a:cubicBezTo>
                    <a:pt x="3" y="37"/>
                    <a:pt x="0" y="19"/>
                    <a:pt x="0" y="1"/>
                  </a:cubicBezTo>
                  <a:cubicBezTo>
                    <a:pt x="0" y="0"/>
                    <a:pt x="0" y="0"/>
                    <a:pt x="0" y="0"/>
                  </a:cubicBezTo>
                  <a:cubicBezTo>
                    <a:pt x="45" y="0"/>
                    <a:pt x="45" y="0"/>
                    <a:pt x="45" y="0"/>
                  </a:cubicBezTo>
                  <a:cubicBezTo>
                    <a:pt x="45" y="1"/>
                    <a:pt x="45" y="1"/>
                    <a:pt x="45" y="1"/>
                  </a:cubicBezTo>
                  <a:cubicBezTo>
                    <a:pt x="45" y="14"/>
                    <a:pt x="47" y="27"/>
                    <a:pt x="51" y="39"/>
                  </a:cubicBezTo>
                  <a:cubicBezTo>
                    <a:pt x="52" y="41"/>
                    <a:pt x="52" y="41"/>
                    <a:pt x="52" y="41"/>
                  </a:cubicBezTo>
                  <a:lnTo>
                    <a:pt x="9" y="55"/>
                  </a:lnTo>
                  <a:close/>
                  <a:moveTo>
                    <a:pt x="4" y="3"/>
                  </a:moveTo>
                  <a:cubicBezTo>
                    <a:pt x="4" y="19"/>
                    <a:pt x="6" y="35"/>
                    <a:pt x="11" y="51"/>
                  </a:cubicBezTo>
                  <a:cubicBezTo>
                    <a:pt x="47" y="39"/>
                    <a:pt x="47" y="39"/>
                    <a:pt x="47" y="39"/>
                  </a:cubicBezTo>
                  <a:cubicBezTo>
                    <a:pt x="44" y="27"/>
                    <a:pt x="42" y="15"/>
                    <a:pt x="42" y="3"/>
                  </a:cubicBezTo>
                  <a:lnTo>
                    <a:pt x="4" y="3"/>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6" name="Freeform 145">
              <a:extLst>
                <a:ext uri="{FF2B5EF4-FFF2-40B4-BE49-F238E27FC236}">
                  <a16:creationId xmlns:a16="http://schemas.microsoft.com/office/drawing/2014/main" id="{B45D4667-B4C3-4924-8EFD-DFBDE365B029}"/>
                </a:ext>
              </a:extLst>
            </p:cNvPr>
            <p:cNvSpPr>
              <a:spLocks/>
            </p:cNvSpPr>
            <p:nvPr/>
          </p:nvSpPr>
          <p:spPr bwMode="auto">
            <a:xfrm>
              <a:off x="14995120" y="5441180"/>
              <a:ext cx="450910" cy="466760"/>
            </a:xfrm>
            <a:custGeom>
              <a:avLst/>
              <a:gdLst>
                <a:gd name="T0" fmla="*/ 57 w 57"/>
                <a:gd name="T1" fmla="*/ 35 h 59"/>
                <a:gd name="T2" fmla="*/ 24 w 57"/>
                <a:gd name="T3" fmla="*/ 59 h 59"/>
                <a:gd name="T4" fmla="*/ 0 w 57"/>
                <a:gd name="T5" fmla="*/ 13 h 59"/>
                <a:gd name="T6" fmla="*/ 40 w 57"/>
                <a:gd name="T7" fmla="*/ 0 h 59"/>
                <a:gd name="T8" fmla="*/ 57 w 57"/>
                <a:gd name="T9" fmla="*/ 35 h 59"/>
              </a:gdLst>
              <a:ahLst/>
              <a:cxnLst>
                <a:cxn ang="0">
                  <a:pos x="T0" y="T1"/>
                </a:cxn>
                <a:cxn ang="0">
                  <a:pos x="T2" y="T3"/>
                </a:cxn>
                <a:cxn ang="0">
                  <a:pos x="T4" y="T5"/>
                </a:cxn>
                <a:cxn ang="0">
                  <a:pos x="T6" y="T7"/>
                </a:cxn>
                <a:cxn ang="0">
                  <a:pos x="T8" y="T9"/>
                </a:cxn>
              </a:cxnLst>
              <a:rect l="0" t="0" r="r" b="b"/>
              <a:pathLst>
                <a:path w="57" h="59">
                  <a:moveTo>
                    <a:pt x="57" y="35"/>
                  </a:moveTo>
                  <a:cubicBezTo>
                    <a:pt x="24" y="59"/>
                    <a:pt x="24" y="59"/>
                    <a:pt x="24" y="59"/>
                  </a:cubicBezTo>
                  <a:cubicBezTo>
                    <a:pt x="13" y="45"/>
                    <a:pt x="5" y="30"/>
                    <a:pt x="0" y="13"/>
                  </a:cubicBezTo>
                  <a:cubicBezTo>
                    <a:pt x="40" y="0"/>
                    <a:pt x="40" y="0"/>
                    <a:pt x="40" y="0"/>
                  </a:cubicBezTo>
                  <a:cubicBezTo>
                    <a:pt x="44" y="13"/>
                    <a:pt x="50" y="24"/>
                    <a:pt x="57" y="35"/>
                  </a:cubicBezTo>
                  <a:close/>
                </a:path>
              </a:pathLst>
            </a:custGeom>
            <a:solidFill>
              <a:schemeClr val="accent5">
                <a:lumMod val="20000"/>
                <a:lumOff val="80000"/>
              </a:schemeClr>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369" name="Freeform 146">
              <a:extLst>
                <a:ext uri="{FF2B5EF4-FFF2-40B4-BE49-F238E27FC236}">
                  <a16:creationId xmlns:a16="http://schemas.microsoft.com/office/drawing/2014/main" id="{1F39F7AA-E1B6-448E-8505-6568F2902549}"/>
                </a:ext>
              </a:extLst>
            </p:cNvPr>
            <p:cNvSpPr>
              <a:spLocks noEditPoints="1"/>
            </p:cNvSpPr>
            <p:nvPr/>
          </p:nvSpPr>
          <p:spPr bwMode="auto">
            <a:xfrm>
              <a:off x="14982268" y="5427974"/>
              <a:ext cx="486851" cy="503524"/>
            </a:xfrm>
            <a:custGeom>
              <a:avLst/>
              <a:gdLst>
                <a:gd name="T0" fmla="*/ 1541519462 w 62"/>
                <a:gd name="T1" fmla="*/ 2147483646 h 64"/>
                <a:gd name="T2" fmla="*/ 1479854286 w 62"/>
                <a:gd name="T3" fmla="*/ 2147483646 h 64"/>
                <a:gd name="T4" fmla="*/ 0 w 62"/>
                <a:gd name="T5" fmla="*/ 990376635 h 64"/>
                <a:gd name="T6" fmla="*/ 0 w 62"/>
                <a:gd name="T7" fmla="*/ 866580539 h 64"/>
                <a:gd name="T8" fmla="*/ 2147483646 w 62"/>
                <a:gd name="T9" fmla="*/ 0 h 64"/>
                <a:gd name="T10" fmla="*/ 2147483646 w 62"/>
                <a:gd name="T11" fmla="*/ 61901982 h 64"/>
                <a:gd name="T12" fmla="*/ 2147483646 w 62"/>
                <a:gd name="T13" fmla="*/ 2147483646 h 64"/>
                <a:gd name="T14" fmla="*/ 2147483646 w 62"/>
                <a:gd name="T15" fmla="*/ 2147483646 h 64"/>
                <a:gd name="T16" fmla="*/ 1541519462 w 62"/>
                <a:gd name="T17" fmla="*/ 2147483646 h 64"/>
                <a:gd name="T18" fmla="*/ 246644999 w 62"/>
                <a:gd name="T19" fmla="*/ 990376635 h 64"/>
                <a:gd name="T20" fmla="*/ 1603176786 w 62"/>
                <a:gd name="T21" fmla="*/ 2147483646 h 64"/>
                <a:gd name="T22" fmla="*/ 2147483646 w 62"/>
                <a:gd name="T23" fmla="*/ 2147483646 h 64"/>
                <a:gd name="T24" fmla="*/ 2147483646 w 62"/>
                <a:gd name="T25" fmla="*/ 247592192 h 64"/>
                <a:gd name="T26" fmla="*/ 246644999 w 62"/>
                <a:gd name="T27" fmla="*/ 990376635 h 64"/>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2" h="64">
                  <a:moveTo>
                    <a:pt x="25" y="64"/>
                  </a:moveTo>
                  <a:cubicBezTo>
                    <a:pt x="24" y="63"/>
                    <a:pt x="24" y="63"/>
                    <a:pt x="24" y="63"/>
                  </a:cubicBezTo>
                  <a:cubicBezTo>
                    <a:pt x="14" y="48"/>
                    <a:pt x="6" y="32"/>
                    <a:pt x="0" y="16"/>
                  </a:cubicBezTo>
                  <a:cubicBezTo>
                    <a:pt x="0" y="14"/>
                    <a:pt x="0" y="14"/>
                    <a:pt x="0" y="14"/>
                  </a:cubicBezTo>
                  <a:cubicBezTo>
                    <a:pt x="43" y="0"/>
                    <a:pt x="43" y="0"/>
                    <a:pt x="43" y="0"/>
                  </a:cubicBezTo>
                  <a:cubicBezTo>
                    <a:pt x="43" y="1"/>
                    <a:pt x="43" y="1"/>
                    <a:pt x="43" y="1"/>
                  </a:cubicBezTo>
                  <a:cubicBezTo>
                    <a:pt x="47" y="14"/>
                    <a:pt x="53" y="25"/>
                    <a:pt x="61" y="36"/>
                  </a:cubicBezTo>
                  <a:cubicBezTo>
                    <a:pt x="62" y="37"/>
                    <a:pt x="62" y="37"/>
                    <a:pt x="62" y="37"/>
                  </a:cubicBezTo>
                  <a:lnTo>
                    <a:pt x="25" y="64"/>
                  </a:lnTo>
                  <a:close/>
                  <a:moveTo>
                    <a:pt x="4" y="16"/>
                  </a:moveTo>
                  <a:cubicBezTo>
                    <a:pt x="9" y="31"/>
                    <a:pt x="17" y="46"/>
                    <a:pt x="26" y="59"/>
                  </a:cubicBezTo>
                  <a:cubicBezTo>
                    <a:pt x="57" y="37"/>
                    <a:pt x="57" y="37"/>
                    <a:pt x="57" y="37"/>
                  </a:cubicBezTo>
                  <a:cubicBezTo>
                    <a:pt x="50" y="27"/>
                    <a:pt x="44" y="16"/>
                    <a:pt x="40" y="4"/>
                  </a:cubicBezTo>
                  <a:lnTo>
                    <a:pt x="4" y="1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48" name="Freeform 147">
              <a:extLst>
                <a:ext uri="{FF2B5EF4-FFF2-40B4-BE49-F238E27FC236}">
                  <a16:creationId xmlns:a16="http://schemas.microsoft.com/office/drawing/2014/main" id="{DC558B92-9384-4FBD-8D34-C84142252DA4}"/>
                </a:ext>
              </a:extLst>
            </p:cNvPr>
            <p:cNvSpPr>
              <a:spLocks/>
            </p:cNvSpPr>
            <p:nvPr/>
          </p:nvSpPr>
          <p:spPr bwMode="auto">
            <a:xfrm>
              <a:off x="15185646" y="5717426"/>
              <a:ext cx="484253" cy="484223"/>
            </a:xfrm>
            <a:custGeom>
              <a:avLst/>
              <a:gdLst>
                <a:gd name="T0" fmla="*/ 61 w 61"/>
                <a:gd name="T1" fmla="*/ 28 h 61"/>
                <a:gd name="T2" fmla="*/ 37 w 61"/>
                <a:gd name="T3" fmla="*/ 61 h 61"/>
                <a:gd name="T4" fmla="*/ 0 w 61"/>
                <a:gd name="T5" fmla="*/ 24 h 61"/>
                <a:gd name="T6" fmla="*/ 33 w 61"/>
                <a:gd name="T7" fmla="*/ 0 h 61"/>
                <a:gd name="T8" fmla="*/ 61 w 61"/>
                <a:gd name="T9" fmla="*/ 28 h 61"/>
              </a:gdLst>
              <a:ahLst/>
              <a:cxnLst>
                <a:cxn ang="0">
                  <a:pos x="T0" y="T1"/>
                </a:cxn>
                <a:cxn ang="0">
                  <a:pos x="T2" y="T3"/>
                </a:cxn>
                <a:cxn ang="0">
                  <a:pos x="T4" y="T5"/>
                </a:cxn>
                <a:cxn ang="0">
                  <a:pos x="T6" y="T7"/>
                </a:cxn>
                <a:cxn ang="0">
                  <a:pos x="T8" y="T9"/>
                </a:cxn>
              </a:cxnLst>
              <a:rect l="0" t="0" r="r" b="b"/>
              <a:pathLst>
                <a:path w="61" h="61">
                  <a:moveTo>
                    <a:pt x="61" y="28"/>
                  </a:moveTo>
                  <a:cubicBezTo>
                    <a:pt x="37" y="61"/>
                    <a:pt x="37" y="61"/>
                    <a:pt x="37" y="61"/>
                  </a:cubicBezTo>
                  <a:cubicBezTo>
                    <a:pt x="22" y="51"/>
                    <a:pt x="10" y="39"/>
                    <a:pt x="0" y="24"/>
                  </a:cubicBezTo>
                  <a:cubicBezTo>
                    <a:pt x="33" y="0"/>
                    <a:pt x="33" y="0"/>
                    <a:pt x="33" y="0"/>
                  </a:cubicBezTo>
                  <a:cubicBezTo>
                    <a:pt x="41" y="11"/>
                    <a:pt x="50" y="20"/>
                    <a:pt x="61" y="28"/>
                  </a:cubicBezTo>
                  <a:close/>
                </a:path>
              </a:pathLst>
            </a:custGeom>
            <a:solidFill>
              <a:schemeClr val="accent5">
                <a:lumMod val="20000"/>
                <a:lumOff val="80000"/>
              </a:schemeClr>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371" name="Freeform 148">
              <a:extLst>
                <a:ext uri="{FF2B5EF4-FFF2-40B4-BE49-F238E27FC236}">
                  <a16:creationId xmlns:a16="http://schemas.microsoft.com/office/drawing/2014/main" id="{715DE46F-575C-455B-A02E-1BDA1424D25A}"/>
                </a:ext>
              </a:extLst>
            </p:cNvPr>
            <p:cNvSpPr>
              <a:spLocks noEditPoints="1"/>
            </p:cNvSpPr>
            <p:nvPr/>
          </p:nvSpPr>
          <p:spPr bwMode="auto">
            <a:xfrm>
              <a:off x="15162337" y="5694741"/>
              <a:ext cx="530201" cy="530202"/>
            </a:xfrm>
            <a:custGeom>
              <a:avLst/>
              <a:gdLst>
                <a:gd name="T0" fmla="*/ 2147483646 w 67"/>
                <a:gd name="T1" fmla="*/ 2147483646 h 67"/>
                <a:gd name="T2" fmla="*/ 2147483646 w 67"/>
                <a:gd name="T3" fmla="*/ 2147483646 h 67"/>
                <a:gd name="T4" fmla="*/ 62619112 w 67"/>
                <a:gd name="T5" fmla="*/ 1816060552 h 67"/>
                <a:gd name="T6" fmla="*/ 0 w 67"/>
                <a:gd name="T7" fmla="*/ 1690814178 h 67"/>
                <a:gd name="T8" fmla="*/ 2147483646 w 67"/>
                <a:gd name="T9" fmla="*/ 0 h 67"/>
                <a:gd name="T10" fmla="*/ 2147483646 w 67"/>
                <a:gd name="T11" fmla="*/ 125246374 h 67"/>
                <a:gd name="T12" fmla="*/ 2147483646 w 67"/>
                <a:gd name="T13" fmla="*/ 1816060552 h 67"/>
                <a:gd name="T14" fmla="*/ 2147483646 w 67"/>
                <a:gd name="T15" fmla="*/ 1878687696 h 67"/>
                <a:gd name="T16" fmla="*/ 2147483646 w 67"/>
                <a:gd name="T17" fmla="*/ 2147483646 h 67"/>
                <a:gd name="T18" fmla="*/ 313111388 w 67"/>
                <a:gd name="T19" fmla="*/ 1753441322 h 67"/>
                <a:gd name="T20" fmla="*/ 2147483646 w 67"/>
                <a:gd name="T21" fmla="*/ 2147483646 h 67"/>
                <a:gd name="T22" fmla="*/ 2147483646 w 67"/>
                <a:gd name="T23" fmla="*/ 1941306926 h 67"/>
                <a:gd name="T24" fmla="*/ 2147483646 w 67"/>
                <a:gd name="T25" fmla="*/ 375739122 h 67"/>
                <a:gd name="T26" fmla="*/ 313111388 w 67"/>
                <a:gd name="T27" fmla="*/ 1753441322 h 6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7" h="67">
                  <a:moveTo>
                    <a:pt x="40" y="67"/>
                  </a:moveTo>
                  <a:cubicBezTo>
                    <a:pt x="39" y="66"/>
                    <a:pt x="39" y="66"/>
                    <a:pt x="39" y="66"/>
                  </a:cubicBezTo>
                  <a:cubicBezTo>
                    <a:pt x="24" y="55"/>
                    <a:pt x="12" y="43"/>
                    <a:pt x="1" y="29"/>
                  </a:cubicBezTo>
                  <a:cubicBezTo>
                    <a:pt x="0" y="27"/>
                    <a:pt x="0" y="27"/>
                    <a:pt x="0" y="27"/>
                  </a:cubicBezTo>
                  <a:cubicBezTo>
                    <a:pt x="37" y="0"/>
                    <a:pt x="37" y="0"/>
                    <a:pt x="37" y="0"/>
                  </a:cubicBezTo>
                  <a:cubicBezTo>
                    <a:pt x="38" y="2"/>
                    <a:pt x="38" y="2"/>
                    <a:pt x="38" y="2"/>
                  </a:cubicBezTo>
                  <a:cubicBezTo>
                    <a:pt x="46" y="12"/>
                    <a:pt x="55" y="22"/>
                    <a:pt x="65" y="29"/>
                  </a:cubicBezTo>
                  <a:cubicBezTo>
                    <a:pt x="67" y="30"/>
                    <a:pt x="67" y="30"/>
                    <a:pt x="67" y="30"/>
                  </a:cubicBezTo>
                  <a:lnTo>
                    <a:pt x="40" y="67"/>
                  </a:lnTo>
                  <a:close/>
                  <a:moveTo>
                    <a:pt x="5" y="28"/>
                  </a:moveTo>
                  <a:cubicBezTo>
                    <a:pt x="15" y="41"/>
                    <a:pt x="26" y="52"/>
                    <a:pt x="39" y="62"/>
                  </a:cubicBezTo>
                  <a:cubicBezTo>
                    <a:pt x="62" y="31"/>
                    <a:pt x="62" y="31"/>
                    <a:pt x="62" y="31"/>
                  </a:cubicBezTo>
                  <a:cubicBezTo>
                    <a:pt x="52" y="24"/>
                    <a:pt x="43" y="15"/>
                    <a:pt x="36" y="6"/>
                  </a:cubicBezTo>
                  <a:lnTo>
                    <a:pt x="5" y="28"/>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50" name="Freeform 149">
              <a:extLst>
                <a:ext uri="{FF2B5EF4-FFF2-40B4-BE49-F238E27FC236}">
                  <a16:creationId xmlns:a16="http://schemas.microsoft.com/office/drawing/2014/main" id="{F8943B47-C7B6-4F84-A25E-9B115359568A}"/>
                </a:ext>
              </a:extLst>
            </p:cNvPr>
            <p:cNvSpPr>
              <a:spLocks/>
            </p:cNvSpPr>
            <p:nvPr/>
          </p:nvSpPr>
          <p:spPr bwMode="auto">
            <a:xfrm>
              <a:off x="15479373" y="5941280"/>
              <a:ext cx="463612" cy="447708"/>
            </a:xfrm>
            <a:custGeom>
              <a:avLst/>
              <a:gdLst>
                <a:gd name="T0" fmla="*/ 59 w 59"/>
                <a:gd name="T1" fmla="*/ 17 h 57"/>
                <a:gd name="T2" fmla="*/ 46 w 59"/>
                <a:gd name="T3" fmla="*/ 57 h 57"/>
                <a:gd name="T4" fmla="*/ 0 w 59"/>
                <a:gd name="T5" fmla="*/ 33 h 57"/>
                <a:gd name="T6" fmla="*/ 24 w 59"/>
                <a:gd name="T7" fmla="*/ 0 h 57"/>
                <a:gd name="T8" fmla="*/ 59 w 59"/>
                <a:gd name="T9" fmla="*/ 17 h 57"/>
              </a:gdLst>
              <a:ahLst/>
              <a:cxnLst>
                <a:cxn ang="0">
                  <a:pos x="T0" y="T1"/>
                </a:cxn>
                <a:cxn ang="0">
                  <a:pos x="T2" y="T3"/>
                </a:cxn>
                <a:cxn ang="0">
                  <a:pos x="T4" y="T5"/>
                </a:cxn>
                <a:cxn ang="0">
                  <a:pos x="T6" y="T7"/>
                </a:cxn>
                <a:cxn ang="0">
                  <a:pos x="T8" y="T9"/>
                </a:cxn>
              </a:cxnLst>
              <a:rect l="0" t="0" r="r" b="b"/>
              <a:pathLst>
                <a:path w="59" h="57">
                  <a:moveTo>
                    <a:pt x="59" y="17"/>
                  </a:moveTo>
                  <a:cubicBezTo>
                    <a:pt x="46" y="57"/>
                    <a:pt x="46" y="57"/>
                    <a:pt x="46" y="57"/>
                  </a:cubicBezTo>
                  <a:cubicBezTo>
                    <a:pt x="30" y="52"/>
                    <a:pt x="14" y="44"/>
                    <a:pt x="0" y="33"/>
                  </a:cubicBezTo>
                  <a:cubicBezTo>
                    <a:pt x="24" y="0"/>
                    <a:pt x="24" y="0"/>
                    <a:pt x="24" y="0"/>
                  </a:cubicBezTo>
                  <a:cubicBezTo>
                    <a:pt x="34" y="7"/>
                    <a:pt x="46" y="13"/>
                    <a:pt x="59" y="17"/>
                  </a:cubicBezTo>
                  <a:close/>
                </a:path>
              </a:pathLst>
            </a:custGeom>
            <a:solidFill>
              <a:schemeClr val="accent5">
                <a:lumMod val="20000"/>
                <a:lumOff val="80000"/>
              </a:schemeClr>
            </a:solidFill>
            <a:ln w="9525">
              <a:noFill/>
              <a:round/>
              <a:headEnd/>
              <a:tailEnd/>
            </a:ln>
          </p:spPr>
          <p:txBody>
            <a:bodyPr/>
            <a:lstStyle/>
            <a:p>
              <a:pPr eaLnBrk="1" fontAlgn="auto" hangingPunct="1">
                <a:spcBef>
                  <a:spcPts val="0"/>
                </a:spcBef>
                <a:spcAft>
                  <a:spcPts val="0"/>
                </a:spcAft>
                <a:defRPr/>
              </a:pPr>
              <a:endParaRPr lang="en-US">
                <a:latin typeface="+mn-lt"/>
              </a:endParaRPr>
            </a:p>
          </p:txBody>
        </p:sp>
        <p:sp>
          <p:nvSpPr>
            <p:cNvPr id="13373" name="Freeform 150">
              <a:extLst>
                <a:ext uri="{FF2B5EF4-FFF2-40B4-BE49-F238E27FC236}">
                  <a16:creationId xmlns:a16="http://schemas.microsoft.com/office/drawing/2014/main" id="{FEA1F5F0-88AA-4A12-95BB-82C33A1EBA94}"/>
                </a:ext>
              </a:extLst>
            </p:cNvPr>
            <p:cNvSpPr>
              <a:spLocks noEditPoints="1"/>
            </p:cNvSpPr>
            <p:nvPr/>
          </p:nvSpPr>
          <p:spPr bwMode="auto">
            <a:xfrm>
              <a:off x="15455781" y="5914825"/>
              <a:ext cx="503524" cy="490186"/>
            </a:xfrm>
            <a:custGeom>
              <a:avLst/>
              <a:gdLst>
                <a:gd name="T0" fmla="*/ 2147483646 w 64"/>
                <a:gd name="T1" fmla="*/ 2147483646 h 62"/>
                <a:gd name="T2" fmla="*/ 2147483646 w 64"/>
                <a:gd name="T3" fmla="*/ 2147483646 h 62"/>
                <a:gd name="T4" fmla="*/ 123796096 w 64"/>
                <a:gd name="T5" fmla="*/ 2147483646 h 62"/>
                <a:gd name="T6" fmla="*/ 0 w 64"/>
                <a:gd name="T7" fmla="*/ 2147483646 h 62"/>
                <a:gd name="T8" fmla="*/ 1671259097 w 64"/>
                <a:gd name="T9" fmla="*/ 0 h 62"/>
                <a:gd name="T10" fmla="*/ 1733161078 w 64"/>
                <a:gd name="T11" fmla="*/ 62506621 h 62"/>
                <a:gd name="T12" fmla="*/ 2147483646 w 64"/>
                <a:gd name="T13" fmla="*/ 1187657428 h 62"/>
                <a:gd name="T14" fmla="*/ 2147483646 w 64"/>
                <a:gd name="T15" fmla="*/ 1187657428 h 62"/>
                <a:gd name="T16" fmla="*/ 2147483646 w 64"/>
                <a:gd name="T17" fmla="*/ 2147483646 h 62"/>
                <a:gd name="T18" fmla="*/ 309494174 w 64"/>
                <a:gd name="T19" fmla="*/ 2147483646 h 62"/>
                <a:gd name="T20" fmla="*/ 2147483646 w 64"/>
                <a:gd name="T21" fmla="*/ 2147483646 h 62"/>
                <a:gd name="T22" fmla="*/ 2147483646 w 64"/>
                <a:gd name="T23" fmla="*/ 1375185198 h 62"/>
                <a:gd name="T24" fmla="*/ 1733161078 w 64"/>
                <a:gd name="T25" fmla="*/ 312541012 h 62"/>
                <a:gd name="T26" fmla="*/ 309494174 w 64"/>
                <a:gd name="T27" fmla="*/ 2147483646 h 6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4" h="62">
                  <a:moveTo>
                    <a:pt x="50" y="62"/>
                  </a:moveTo>
                  <a:cubicBezTo>
                    <a:pt x="49" y="62"/>
                    <a:pt x="49" y="62"/>
                    <a:pt x="49" y="62"/>
                  </a:cubicBezTo>
                  <a:cubicBezTo>
                    <a:pt x="32" y="56"/>
                    <a:pt x="16" y="48"/>
                    <a:pt x="2" y="38"/>
                  </a:cubicBezTo>
                  <a:cubicBezTo>
                    <a:pt x="0" y="37"/>
                    <a:pt x="0" y="37"/>
                    <a:pt x="0" y="37"/>
                  </a:cubicBezTo>
                  <a:cubicBezTo>
                    <a:pt x="27" y="0"/>
                    <a:pt x="27" y="0"/>
                    <a:pt x="27" y="0"/>
                  </a:cubicBezTo>
                  <a:cubicBezTo>
                    <a:pt x="28" y="1"/>
                    <a:pt x="28" y="1"/>
                    <a:pt x="28" y="1"/>
                  </a:cubicBezTo>
                  <a:cubicBezTo>
                    <a:pt x="39" y="9"/>
                    <a:pt x="50" y="15"/>
                    <a:pt x="63" y="19"/>
                  </a:cubicBezTo>
                  <a:cubicBezTo>
                    <a:pt x="64" y="19"/>
                    <a:pt x="64" y="19"/>
                    <a:pt x="64" y="19"/>
                  </a:cubicBezTo>
                  <a:lnTo>
                    <a:pt x="50" y="62"/>
                  </a:lnTo>
                  <a:close/>
                  <a:moveTo>
                    <a:pt x="5" y="36"/>
                  </a:moveTo>
                  <a:cubicBezTo>
                    <a:pt x="18" y="45"/>
                    <a:pt x="33" y="53"/>
                    <a:pt x="48" y="58"/>
                  </a:cubicBezTo>
                  <a:cubicBezTo>
                    <a:pt x="60" y="22"/>
                    <a:pt x="60" y="22"/>
                    <a:pt x="60" y="22"/>
                  </a:cubicBezTo>
                  <a:cubicBezTo>
                    <a:pt x="48" y="18"/>
                    <a:pt x="37" y="12"/>
                    <a:pt x="28" y="5"/>
                  </a:cubicBezTo>
                  <a:lnTo>
                    <a:pt x="5" y="36"/>
                  </a:lnTo>
                  <a:close/>
                </a:path>
              </a:pathLst>
            </a:custGeom>
            <a:solidFill>
              <a:srgbClr val="FFFFFF"/>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97" name="Freeform 384">
              <a:extLst>
                <a:ext uri="{FF2B5EF4-FFF2-40B4-BE49-F238E27FC236}">
                  <a16:creationId xmlns:a16="http://schemas.microsoft.com/office/drawing/2014/main" id="{7A8B7CB1-C3F4-4B1C-A898-85626E8CC650}"/>
                </a:ext>
              </a:extLst>
            </p:cNvPr>
            <p:cNvSpPr>
              <a:spLocks noEditPoints="1"/>
            </p:cNvSpPr>
            <p:nvPr/>
          </p:nvSpPr>
          <p:spPr bwMode="auto">
            <a:xfrm>
              <a:off x="16068414" y="4875988"/>
              <a:ext cx="361998" cy="493749"/>
            </a:xfrm>
            <a:custGeom>
              <a:avLst/>
              <a:gdLst>
                <a:gd name="T0" fmla="*/ 158 w 462"/>
                <a:gd name="T1" fmla="*/ 337 h 628"/>
                <a:gd name="T2" fmla="*/ 63 w 462"/>
                <a:gd name="T3" fmla="*/ 309 h 628"/>
                <a:gd name="T4" fmla="*/ 12 w 462"/>
                <a:gd name="T5" fmla="*/ 265 h 628"/>
                <a:gd name="T6" fmla="*/ 0 w 462"/>
                <a:gd name="T7" fmla="*/ 286 h 628"/>
                <a:gd name="T8" fmla="*/ 0 w 462"/>
                <a:gd name="T9" fmla="*/ 347 h 628"/>
                <a:gd name="T10" fmla="*/ 0 w 462"/>
                <a:gd name="T11" fmla="*/ 365 h 628"/>
                <a:gd name="T12" fmla="*/ 20 w 462"/>
                <a:gd name="T13" fmla="*/ 406 h 628"/>
                <a:gd name="T14" fmla="*/ 102 w 462"/>
                <a:gd name="T15" fmla="*/ 452 h 628"/>
                <a:gd name="T16" fmla="*/ 235 w 462"/>
                <a:gd name="T17" fmla="*/ 470 h 628"/>
                <a:gd name="T18" fmla="*/ 360 w 462"/>
                <a:gd name="T19" fmla="*/ 452 h 628"/>
                <a:gd name="T20" fmla="*/ 444 w 462"/>
                <a:gd name="T21" fmla="*/ 406 h 628"/>
                <a:gd name="T22" fmla="*/ 462 w 462"/>
                <a:gd name="T23" fmla="*/ 340 h 628"/>
                <a:gd name="T24" fmla="*/ 462 w 462"/>
                <a:gd name="T25" fmla="*/ 296 h 628"/>
                <a:gd name="T26" fmla="*/ 462 w 462"/>
                <a:gd name="T27" fmla="*/ 286 h 628"/>
                <a:gd name="T28" fmla="*/ 449 w 462"/>
                <a:gd name="T29" fmla="*/ 265 h 628"/>
                <a:gd name="T30" fmla="*/ 401 w 462"/>
                <a:gd name="T31" fmla="*/ 309 h 628"/>
                <a:gd name="T32" fmla="*/ 309 w 462"/>
                <a:gd name="T33" fmla="*/ 337 h 628"/>
                <a:gd name="T34" fmla="*/ 12 w 462"/>
                <a:gd name="T35" fmla="*/ 84 h 628"/>
                <a:gd name="T36" fmla="*/ 48 w 462"/>
                <a:gd name="T37" fmla="*/ 38 h 628"/>
                <a:gd name="T38" fmla="*/ 148 w 462"/>
                <a:gd name="T39" fmla="*/ 7 h 628"/>
                <a:gd name="T40" fmla="*/ 278 w 462"/>
                <a:gd name="T41" fmla="*/ 2 h 628"/>
                <a:gd name="T42" fmla="*/ 391 w 462"/>
                <a:gd name="T43" fmla="*/ 25 h 628"/>
                <a:gd name="T44" fmla="*/ 452 w 462"/>
                <a:gd name="T45" fmla="*/ 66 h 628"/>
                <a:gd name="T46" fmla="*/ 439 w 462"/>
                <a:gd name="T47" fmla="*/ 117 h 628"/>
                <a:gd name="T48" fmla="*/ 357 w 462"/>
                <a:gd name="T49" fmla="*/ 153 h 628"/>
                <a:gd name="T50" fmla="*/ 235 w 462"/>
                <a:gd name="T51" fmla="*/ 168 h 628"/>
                <a:gd name="T52" fmla="*/ 109 w 462"/>
                <a:gd name="T53" fmla="*/ 153 h 628"/>
                <a:gd name="T54" fmla="*/ 28 w 462"/>
                <a:gd name="T55" fmla="*/ 117 h 628"/>
                <a:gd name="T56" fmla="*/ 449 w 462"/>
                <a:gd name="T57" fmla="*/ 110 h 628"/>
                <a:gd name="T58" fmla="*/ 414 w 462"/>
                <a:gd name="T59" fmla="*/ 153 h 628"/>
                <a:gd name="T60" fmla="*/ 319 w 462"/>
                <a:gd name="T61" fmla="*/ 179 h 628"/>
                <a:gd name="T62" fmla="*/ 191 w 462"/>
                <a:gd name="T63" fmla="*/ 181 h 628"/>
                <a:gd name="T64" fmla="*/ 79 w 462"/>
                <a:gd name="T65" fmla="*/ 163 h 628"/>
                <a:gd name="T66" fmla="*/ 17 w 462"/>
                <a:gd name="T67" fmla="*/ 125 h 628"/>
                <a:gd name="T68" fmla="*/ 0 w 462"/>
                <a:gd name="T69" fmla="*/ 133 h 628"/>
                <a:gd name="T70" fmla="*/ 0 w 462"/>
                <a:gd name="T71" fmla="*/ 191 h 628"/>
                <a:gd name="T72" fmla="*/ 0 w 462"/>
                <a:gd name="T73" fmla="*/ 212 h 628"/>
                <a:gd name="T74" fmla="*/ 20 w 462"/>
                <a:gd name="T75" fmla="*/ 253 h 628"/>
                <a:gd name="T76" fmla="*/ 102 w 462"/>
                <a:gd name="T77" fmla="*/ 299 h 628"/>
                <a:gd name="T78" fmla="*/ 235 w 462"/>
                <a:gd name="T79" fmla="*/ 317 h 628"/>
                <a:gd name="T80" fmla="*/ 360 w 462"/>
                <a:gd name="T81" fmla="*/ 299 h 628"/>
                <a:gd name="T82" fmla="*/ 444 w 462"/>
                <a:gd name="T83" fmla="*/ 253 h 628"/>
                <a:gd name="T84" fmla="*/ 462 w 462"/>
                <a:gd name="T85" fmla="*/ 186 h 628"/>
                <a:gd name="T86" fmla="*/ 462 w 462"/>
                <a:gd name="T87" fmla="*/ 140 h 628"/>
                <a:gd name="T88" fmla="*/ 462 w 462"/>
                <a:gd name="T89" fmla="*/ 133 h 628"/>
                <a:gd name="T90" fmla="*/ 235 w 462"/>
                <a:gd name="T91" fmla="*/ 498 h 628"/>
                <a:gd name="T92" fmla="*/ 122 w 462"/>
                <a:gd name="T93" fmla="*/ 483 h 628"/>
                <a:gd name="T94" fmla="*/ 40 w 462"/>
                <a:gd name="T95" fmla="*/ 449 h 628"/>
                <a:gd name="T96" fmla="*/ 5 w 462"/>
                <a:gd name="T97" fmla="*/ 432 h 628"/>
                <a:gd name="T98" fmla="*/ 0 w 462"/>
                <a:gd name="T99" fmla="*/ 485 h 628"/>
                <a:gd name="T100" fmla="*/ 0 w 462"/>
                <a:gd name="T101" fmla="*/ 516 h 628"/>
                <a:gd name="T102" fmla="*/ 5 w 462"/>
                <a:gd name="T103" fmla="*/ 541 h 628"/>
                <a:gd name="T104" fmla="*/ 69 w 462"/>
                <a:gd name="T105" fmla="*/ 598 h 628"/>
                <a:gd name="T106" fmla="*/ 186 w 462"/>
                <a:gd name="T107" fmla="*/ 626 h 628"/>
                <a:gd name="T108" fmla="*/ 322 w 462"/>
                <a:gd name="T109" fmla="*/ 618 h 628"/>
                <a:gd name="T110" fmla="*/ 421 w 462"/>
                <a:gd name="T111" fmla="*/ 580 h 628"/>
                <a:gd name="T112" fmla="*/ 462 w 462"/>
                <a:gd name="T113" fmla="*/ 518 h 628"/>
                <a:gd name="T114" fmla="*/ 462 w 462"/>
                <a:gd name="T115" fmla="*/ 460 h 628"/>
                <a:gd name="T116" fmla="*/ 462 w 462"/>
                <a:gd name="T117" fmla="*/ 442 h 628"/>
                <a:gd name="T118" fmla="*/ 449 w 462"/>
                <a:gd name="T119" fmla="*/ 419 h 628"/>
                <a:gd name="T120" fmla="*/ 401 w 462"/>
                <a:gd name="T121" fmla="*/ 462 h 628"/>
                <a:gd name="T122" fmla="*/ 309 w 462"/>
                <a:gd name="T123" fmla="*/ 490 h 62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462" h="628">
                  <a:moveTo>
                    <a:pt x="235" y="345"/>
                  </a:moveTo>
                  <a:lnTo>
                    <a:pt x="194" y="342"/>
                  </a:lnTo>
                  <a:lnTo>
                    <a:pt x="158" y="337"/>
                  </a:lnTo>
                  <a:lnTo>
                    <a:pt x="122" y="332"/>
                  </a:lnTo>
                  <a:lnTo>
                    <a:pt x="92" y="322"/>
                  </a:lnTo>
                  <a:lnTo>
                    <a:pt x="63" y="309"/>
                  </a:lnTo>
                  <a:lnTo>
                    <a:pt x="40" y="296"/>
                  </a:lnTo>
                  <a:lnTo>
                    <a:pt x="25" y="281"/>
                  </a:lnTo>
                  <a:lnTo>
                    <a:pt x="12" y="265"/>
                  </a:lnTo>
                  <a:lnTo>
                    <a:pt x="7" y="265"/>
                  </a:lnTo>
                  <a:lnTo>
                    <a:pt x="5" y="271"/>
                  </a:lnTo>
                  <a:lnTo>
                    <a:pt x="0" y="286"/>
                  </a:lnTo>
                  <a:lnTo>
                    <a:pt x="0" y="314"/>
                  </a:lnTo>
                  <a:lnTo>
                    <a:pt x="0" y="332"/>
                  </a:lnTo>
                  <a:lnTo>
                    <a:pt x="0" y="347"/>
                  </a:lnTo>
                  <a:lnTo>
                    <a:pt x="0" y="357"/>
                  </a:lnTo>
                  <a:lnTo>
                    <a:pt x="0" y="363"/>
                  </a:lnTo>
                  <a:lnTo>
                    <a:pt x="0" y="365"/>
                  </a:lnTo>
                  <a:lnTo>
                    <a:pt x="0" y="368"/>
                  </a:lnTo>
                  <a:lnTo>
                    <a:pt x="5" y="388"/>
                  </a:lnTo>
                  <a:lnTo>
                    <a:pt x="20" y="406"/>
                  </a:lnTo>
                  <a:lnTo>
                    <a:pt x="40" y="424"/>
                  </a:lnTo>
                  <a:lnTo>
                    <a:pt x="69" y="439"/>
                  </a:lnTo>
                  <a:lnTo>
                    <a:pt x="102" y="452"/>
                  </a:lnTo>
                  <a:lnTo>
                    <a:pt x="143" y="460"/>
                  </a:lnTo>
                  <a:lnTo>
                    <a:pt x="186" y="467"/>
                  </a:lnTo>
                  <a:lnTo>
                    <a:pt x="235" y="470"/>
                  </a:lnTo>
                  <a:lnTo>
                    <a:pt x="281" y="467"/>
                  </a:lnTo>
                  <a:lnTo>
                    <a:pt x="322" y="460"/>
                  </a:lnTo>
                  <a:lnTo>
                    <a:pt x="360" y="452"/>
                  </a:lnTo>
                  <a:lnTo>
                    <a:pt x="393" y="439"/>
                  </a:lnTo>
                  <a:lnTo>
                    <a:pt x="421" y="424"/>
                  </a:lnTo>
                  <a:lnTo>
                    <a:pt x="444" y="406"/>
                  </a:lnTo>
                  <a:lnTo>
                    <a:pt x="457" y="388"/>
                  </a:lnTo>
                  <a:lnTo>
                    <a:pt x="462" y="368"/>
                  </a:lnTo>
                  <a:lnTo>
                    <a:pt x="462" y="340"/>
                  </a:lnTo>
                  <a:lnTo>
                    <a:pt x="462" y="322"/>
                  </a:lnTo>
                  <a:lnTo>
                    <a:pt x="462" y="306"/>
                  </a:lnTo>
                  <a:lnTo>
                    <a:pt x="462" y="296"/>
                  </a:lnTo>
                  <a:lnTo>
                    <a:pt x="462" y="291"/>
                  </a:lnTo>
                  <a:lnTo>
                    <a:pt x="462" y="288"/>
                  </a:lnTo>
                  <a:lnTo>
                    <a:pt x="462" y="286"/>
                  </a:lnTo>
                  <a:lnTo>
                    <a:pt x="457" y="271"/>
                  </a:lnTo>
                  <a:lnTo>
                    <a:pt x="454" y="265"/>
                  </a:lnTo>
                  <a:lnTo>
                    <a:pt x="449" y="265"/>
                  </a:lnTo>
                  <a:lnTo>
                    <a:pt x="439" y="281"/>
                  </a:lnTo>
                  <a:lnTo>
                    <a:pt x="421" y="296"/>
                  </a:lnTo>
                  <a:lnTo>
                    <a:pt x="401" y="309"/>
                  </a:lnTo>
                  <a:lnTo>
                    <a:pt x="373" y="322"/>
                  </a:lnTo>
                  <a:lnTo>
                    <a:pt x="345" y="332"/>
                  </a:lnTo>
                  <a:lnTo>
                    <a:pt x="309" y="337"/>
                  </a:lnTo>
                  <a:lnTo>
                    <a:pt x="273" y="342"/>
                  </a:lnTo>
                  <a:lnTo>
                    <a:pt x="235" y="345"/>
                  </a:lnTo>
                  <a:close/>
                  <a:moveTo>
                    <a:pt x="12" y="84"/>
                  </a:moveTo>
                  <a:lnTo>
                    <a:pt x="15" y="66"/>
                  </a:lnTo>
                  <a:lnTo>
                    <a:pt x="28" y="51"/>
                  </a:lnTo>
                  <a:lnTo>
                    <a:pt x="48" y="38"/>
                  </a:lnTo>
                  <a:lnTo>
                    <a:pt x="76" y="25"/>
                  </a:lnTo>
                  <a:lnTo>
                    <a:pt x="109" y="15"/>
                  </a:lnTo>
                  <a:lnTo>
                    <a:pt x="148" y="7"/>
                  </a:lnTo>
                  <a:lnTo>
                    <a:pt x="189" y="2"/>
                  </a:lnTo>
                  <a:lnTo>
                    <a:pt x="235" y="0"/>
                  </a:lnTo>
                  <a:lnTo>
                    <a:pt x="278" y="2"/>
                  </a:lnTo>
                  <a:lnTo>
                    <a:pt x="319" y="7"/>
                  </a:lnTo>
                  <a:lnTo>
                    <a:pt x="357" y="15"/>
                  </a:lnTo>
                  <a:lnTo>
                    <a:pt x="391" y="25"/>
                  </a:lnTo>
                  <a:lnTo>
                    <a:pt x="419" y="38"/>
                  </a:lnTo>
                  <a:lnTo>
                    <a:pt x="439" y="51"/>
                  </a:lnTo>
                  <a:lnTo>
                    <a:pt x="452" y="66"/>
                  </a:lnTo>
                  <a:lnTo>
                    <a:pt x="457" y="84"/>
                  </a:lnTo>
                  <a:lnTo>
                    <a:pt x="452" y="102"/>
                  </a:lnTo>
                  <a:lnTo>
                    <a:pt x="439" y="117"/>
                  </a:lnTo>
                  <a:lnTo>
                    <a:pt x="419" y="130"/>
                  </a:lnTo>
                  <a:lnTo>
                    <a:pt x="391" y="143"/>
                  </a:lnTo>
                  <a:lnTo>
                    <a:pt x="357" y="153"/>
                  </a:lnTo>
                  <a:lnTo>
                    <a:pt x="319" y="161"/>
                  </a:lnTo>
                  <a:lnTo>
                    <a:pt x="278" y="166"/>
                  </a:lnTo>
                  <a:lnTo>
                    <a:pt x="235" y="168"/>
                  </a:lnTo>
                  <a:lnTo>
                    <a:pt x="189" y="166"/>
                  </a:lnTo>
                  <a:lnTo>
                    <a:pt x="148" y="161"/>
                  </a:lnTo>
                  <a:lnTo>
                    <a:pt x="109" y="153"/>
                  </a:lnTo>
                  <a:lnTo>
                    <a:pt x="76" y="143"/>
                  </a:lnTo>
                  <a:lnTo>
                    <a:pt x="48" y="130"/>
                  </a:lnTo>
                  <a:lnTo>
                    <a:pt x="28" y="117"/>
                  </a:lnTo>
                  <a:lnTo>
                    <a:pt x="15" y="102"/>
                  </a:lnTo>
                  <a:lnTo>
                    <a:pt x="12" y="84"/>
                  </a:lnTo>
                  <a:close/>
                  <a:moveTo>
                    <a:pt x="449" y="110"/>
                  </a:moveTo>
                  <a:lnTo>
                    <a:pt x="444" y="125"/>
                  </a:lnTo>
                  <a:lnTo>
                    <a:pt x="431" y="140"/>
                  </a:lnTo>
                  <a:lnTo>
                    <a:pt x="414" y="153"/>
                  </a:lnTo>
                  <a:lnTo>
                    <a:pt x="385" y="163"/>
                  </a:lnTo>
                  <a:lnTo>
                    <a:pt x="355" y="171"/>
                  </a:lnTo>
                  <a:lnTo>
                    <a:pt x="319" y="179"/>
                  </a:lnTo>
                  <a:lnTo>
                    <a:pt x="278" y="181"/>
                  </a:lnTo>
                  <a:lnTo>
                    <a:pt x="235" y="184"/>
                  </a:lnTo>
                  <a:lnTo>
                    <a:pt x="191" y="181"/>
                  </a:lnTo>
                  <a:lnTo>
                    <a:pt x="148" y="179"/>
                  </a:lnTo>
                  <a:lnTo>
                    <a:pt x="112" y="171"/>
                  </a:lnTo>
                  <a:lnTo>
                    <a:pt x="79" y="163"/>
                  </a:lnTo>
                  <a:lnTo>
                    <a:pt x="51" y="153"/>
                  </a:lnTo>
                  <a:lnTo>
                    <a:pt x="30" y="140"/>
                  </a:lnTo>
                  <a:lnTo>
                    <a:pt x="17" y="125"/>
                  </a:lnTo>
                  <a:lnTo>
                    <a:pt x="12" y="110"/>
                  </a:lnTo>
                  <a:lnTo>
                    <a:pt x="5" y="122"/>
                  </a:lnTo>
                  <a:lnTo>
                    <a:pt x="0" y="133"/>
                  </a:lnTo>
                  <a:lnTo>
                    <a:pt x="0" y="158"/>
                  </a:lnTo>
                  <a:lnTo>
                    <a:pt x="0" y="179"/>
                  </a:lnTo>
                  <a:lnTo>
                    <a:pt x="0" y="191"/>
                  </a:lnTo>
                  <a:lnTo>
                    <a:pt x="0" y="202"/>
                  </a:lnTo>
                  <a:lnTo>
                    <a:pt x="0" y="207"/>
                  </a:lnTo>
                  <a:lnTo>
                    <a:pt x="0" y="212"/>
                  </a:lnTo>
                  <a:lnTo>
                    <a:pt x="0" y="212"/>
                  </a:lnTo>
                  <a:lnTo>
                    <a:pt x="5" y="232"/>
                  </a:lnTo>
                  <a:lnTo>
                    <a:pt x="20" y="253"/>
                  </a:lnTo>
                  <a:lnTo>
                    <a:pt x="40" y="271"/>
                  </a:lnTo>
                  <a:lnTo>
                    <a:pt x="69" y="286"/>
                  </a:lnTo>
                  <a:lnTo>
                    <a:pt x="102" y="299"/>
                  </a:lnTo>
                  <a:lnTo>
                    <a:pt x="143" y="306"/>
                  </a:lnTo>
                  <a:lnTo>
                    <a:pt x="186" y="314"/>
                  </a:lnTo>
                  <a:lnTo>
                    <a:pt x="235" y="317"/>
                  </a:lnTo>
                  <a:lnTo>
                    <a:pt x="281" y="314"/>
                  </a:lnTo>
                  <a:lnTo>
                    <a:pt x="322" y="306"/>
                  </a:lnTo>
                  <a:lnTo>
                    <a:pt x="360" y="299"/>
                  </a:lnTo>
                  <a:lnTo>
                    <a:pt x="393" y="286"/>
                  </a:lnTo>
                  <a:lnTo>
                    <a:pt x="421" y="271"/>
                  </a:lnTo>
                  <a:lnTo>
                    <a:pt x="444" y="253"/>
                  </a:lnTo>
                  <a:lnTo>
                    <a:pt x="457" y="232"/>
                  </a:lnTo>
                  <a:lnTo>
                    <a:pt x="462" y="212"/>
                  </a:lnTo>
                  <a:lnTo>
                    <a:pt x="462" y="186"/>
                  </a:lnTo>
                  <a:lnTo>
                    <a:pt x="462" y="166"/>
                  </a:lnTo>
                  <a:lnTo>
                    <a:pt x="462" y="150"/>
                  </a:lnTo>
                  <a:lnTo>
                    <a:pt x="462" y="140"/>
                  </a:lnTo>
                  <a:lnTo>
                    <a:pt x="462" y="135"/>
                  </a:lnTo>
                  <a:lnTo>
                    <a:pt x="462" y="133"/>
                  </a:lnTo>
                  <a:lnTo>
                    <a:pt x="462" y="133"/>
                  </a:lnTo>
                  <a:lnTo>
                    <a:pt x="457" y="122"/>
                  </a:lnTo>
                  <a:lnTo>
                    <a:pt x="449" y="110"/>
                  </a:lnTo>
                  <a:close/>
                  <a:moveTo>
                    <a:pt x="235" y="498"/>
                  </a:moveTo>
                  <a:lnTo>
                    <a:pt x="194" y="495"/>
                  </a:lnTo>
                  <a:lnTo>
                    <a:pt x="158" y="490"/>
                  </a:lnTo>
                  <a:lnTo>
                    <a:pt x="122" y="483"/>
                  </a:lnTo>
                  <a:lnTo>
                    <a:pt x="92" y="475"/>
                  </a:lnTo>
                  <a:lnTo>
                    <a:pt x="63" y="462"/>
                  </a:lnTo>
                  <a:lnTo>
                    <a:pt x="40" y="449"/>
                  </a:lnTo>
                  <a:lnTo>
                    <a:pt x="25" y="434"/>
                  </a:lnTo>
                  <a:lnTo>
                    <a:pt x="12" y="419"/>
                  </a:lnTo>
                  <a:lnTo>
                    <a:pt x="5" y="432"/>
                  </a:lnTo>
                  <a:lnTo>
                    <a:pt x="0" y="439"/>
                  </a:lnTo>
                  <a:lnTo>
                    <a:pt x="0" y="467"/>
                  </a:lnTo>
                  <a:lnTo>
                    <a:pt x="0" y="485"/>
                  </a:lnTo>
                  <a:lnTo>
                    <a:pt x="0" y="501"/>
                  </a:lnTo>
                  <a:lnTo>
                    <a:pt x="0" y="511"/>
                  </a:lnTo>
                  <a:lnTo>
                    <a:pt x="0" y="516"/>
                  </a:lnTo>
                  <a:lnTo>
                    <a:pt x="0" y="518"/>
                  </a:lnTo>
                  <a:lnTo>
                    <a:pt x="0" y="518"/>
                  </a:lnTo>
                  <a:lnTo>
                    <a:pt x="5" y="541"/>
                  </a:lnTo>
                  <a:lnTo>
                    <a:pt x="20" y="562"/>
                  </a:lnTo>
                  <a:lnTo>
                    <a:pt x="40" y="580"/>
                  </a:lnTo>
                  <a:lnTo>
                    <a:pt x="69" y="598"/>
                  </a:lnTo>
                  <a:lnTo>
                    <a:pt x="102" y="610"/>
                  </a:lnTo>
                  <a:lnTo>
                    <a:pt x="143" y="618"/>
                  </a:lnTo>
                  <a:lnTo>
                    <a:pt x="186" y="626"/>
                  </a:lnTo>
                  <a:lnTo>
                    <a:pt x="235" y="628"/>
                  </a:lnTo>
                  <a:lnTo>
                    <a:pt x="281" y="626"/>
                  </a:lnTo>
                  <a:lnTo>
                    <a:pt x="322" y="618"/>
                  </a:lnTo>
                  <a:lnTo>
                    <a:pt x="360" y="610"/>
                  </a:lnTo>
                  <a:lnTo>
                    <a:pt x="393" y="598"/>
                  </a:lnTo>
                  <a:lnTo>
                    <a:pt x="421" y="580"/>
                  </a:lnTo>
                  <a:lnTo>
                    <a:pt x="444" y="562"/>
                  </a:lnTo>
                  <a:lnTo>
                    <a:pt x="457" y="541"/>
                  </a:lnTo>
                  <a:lnTo>
                    <a:pt x="462" y="518"/>
                  </a:lnTo>
                  <a:lnTo>
                    <a:pt x="462" y="493"/>
                  </a:lnTo>
                  <a:lnTo>
                    <a:pt x="462" y="475"/>
                  </a:lnTo>
                  <a:lnTo>
                    <a:pt x="462" y="460"/>
                  </a:lnTo>
                  <a:lnTo>
                    <a:pt x="462" y="449"/>
                  </a:lnTo>
                  <a:lnTo>
                    <a:pt x="462" y="444"/>
                  </a:lnTo>
                  <a:lnTo>
                    <a:pt x="462" y="442"/>
                  </a:lnTo>
                  <a:lnTo>
                    <a:pt x="462" y="439"/>
                  </a:lnTo>
                  <a:lnTo>
                    <a:pt x="457" y="432"/>
                  </a:lnTo>
                  <a:lnTo>
                    <a:pt x="449" y="419"/>
                  </a:lnTo>
                  <a:lnTo>
                    <a:pt x="439" y="434"/>
                  </a:lnTo>
                  <a:lnTo>
                    <a:pt x="421" y="449"/>
                  </a:lnTo>
                  <a:lnTo>
                    <a:pt x="401" y="462"/>
                  </a:lnTo>
                  <a:lnTo>
                    <a:pt x="373" y="475"/>
                  </a:lnTo>
                  <a:lnTo>
                    <a:pt x="345" y="483"/>
                  </a:lnTo>
                  <a:lnTo>
                    <a:pt x="309" y="490"/>
                  </a:lnTo>
                  <a:lnTo>
                    <a:pt x="273" y="495"/>
                  </a:lnTo>
                  <a:lnTo>
                    <a:pt x="235" y="498"/>
                  </a:lnTo>
                  <a:close/>
                </a:path>
              </a:pathLst>
            </a:custGeom>
            <a:solidFill>
              <a:schemeClr val="bg1"/>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gr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8"/>
                                        </p:tgtEl>
                                        <p:attrNameLst>
                                          <p:attrName>style.visibility</p:attrName>
                                        </p:attrNameLst>
                                      </p:cBhvr>
                                      <p:to>
                                        <p:strVal val="visible"/>
                                      </p:to>
                                    </p:set>
                                    <p:anim calcmode="lin" valueType="num">
                                      <p:cBhvr>
                                        <p:cTn id="7" dur="500" fill="hold"/>
                                        <p:tgtEl>
                                          <p:spTgt spid="48"/>
                                        </p:tgtEl>
                                        <p:attrNameLst>
                                          <p:attrName>ppt_w</p:attrName>
                                        </p:attrNameLst>
                                      </p:cBhvr>
                                      <p:tavLst>
                                        <p:tav tm="0">
                                          <p:val>
                                            <p:fltVal val="0"/>
                                          </p:val>
                                        </p:tav>
                                        <p:tav tm="100000">
                                          <p:val>
                                            <p:strVal val="#ppt_w"/>
                                          </p:val>
                                        </p:tav>
                                      </p:tavLst>
                                    </p:anim>
                                    <p:anim calcmode="lin" valueType="num">
                                      <p:cBhvr>
                                        <p:cTn id="8" dur="500" fill="hold"/>
                                        <p:tgtEl>
                                          <p:spTgt spid="48"/>
                                        </p:tgtEl>
                                        <p:attrNameLst>
                                          <p:attrName>ppt_h</p:attrName>
                                        </p:attrNameLst>
                                      </p:cBhvr>
                                      <p:tavLst>
                                        <p:tav tm="0">
                                          <p:val>
                                            <p:fltVal val="0"/>
                                          </p:val>
                                        </p:tav>
                                        <p:tav tm="100000">
                                          <p:val>
                                            <p:strVal val="#ppt_h"/>
                                          </p:val>
                                        </p:tav>
                                      </p:tavLst>
                                    </p:anim>
                                    <p:animEffect transition="in" filter="fade">
                                      <p:cBhvr>
                                        <p:cTn id="9" dur="500"/>
                                        <p:tgtEl>
                                          <p:spTgt spid="48"/>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49"/>
                                        </p:tgtEl>
                                        <p:attrNameLst>
                                          <p:attrName>style.visibility</p:attrName>
                                        </p:attrNameLst>
                                      </p:cBhvr>
                                      <p:to>
                                        <p:strVal val="visible"/>
                                      </p:to>
                                    </p:set>
                                    <p:anim calcmode="lin" valueType="num">
                                      <p:cBhvr>
                                        <p:cTn id="12" dur="500" fill="hold"/>
                                        <p:tgtEl>
                                          <p:spTgt spid="49"/>
                                        </p:tgtEl>
                                        <p:attrNameLst>
                                          <p:attrName>ppt_w</p:attrName>
                                        </p:attrNameLst>
                                      </p:cBhvr>
                                      <p:tavLst>
                                        <p:tav tm="0">
                                          <p:val>
                                            <p:fltVal val="0"/>
                                          </p:val>
                                        </p:tav>
                                        <p:tav tm="100000">
                                          <p:val>
                                            <p:strVal val="#ppt_w"/>
                                          </p:val>
                                        </p:tav>
                                      </p:tavLst>
                                    </p:anim>
                                    <p:anim calcmode="lin" valueType="num">
                                      <p:cBhvr>
                                        <p:cTn id="13" dur="500" fill="hold"/>
                                        <p:tgtEl>
                                          <p:spTgt spid="49"/>
                                        </p:tgtEl>
                                        <p:attrNameLst>
                                          <p:attrName>ppt_h</p:attrName>
                                        </p:attrNameLst>
                                      </p:cBhvr>
                                      <p:tavLst>
                                        <p:tav tm="0">
                                          <p:val>
                                            <p:fltVal val="0"/>
                                          </p:val>
                                        </p:tav>
                                        <p:tav tm="100000">
                                          <p:val>
                                            <p:strVal val="#ppt_h"/>
                                          </p:val>
                                        </p:tav>
                                      </p:tavLst>
                                    </p:anim>
                                    <p:animEffect transition="in" filter="fade">
                                      <p:cBhvr>
                                        <p:cTn id="14" dur="500"/>
                                        <p:tgtEl>
                                          <p:spTgt spid="49"/>
                                        </p:tgtEl>
                                      </p:cBhvr>
                                    </p:animEffect>
                                  </p:childTnLst>
                                </p:cTn>
                              </p:par>
                              <p:par>
                                <p:cTn id="15" presetID="53" presetClass="entr" presetSubtype="16" fill="hold" nodeType="withEffect">
                                  <p:stCondLst>
                                    <p:cond delay="0"/>
                                  </p:stCondLst>
                                  <p:childTnLst>
                                    <p:set>
                                      <p:cBhvr>
                                        <p:cTn id="16" dur="1" fill="hold">
                                          <p:stCondLst>
                                            <p:cond delay="0"/>
                                          </p:stCondLst>
                                        </p:cTn>
                                        <p:tgtEl>
                                          <p:spTgt spid="50"/>
                                        </p:tgtEl>
                                        <p:attrNameLst>
                                          <p:attrName>style.visibility</p:attrName>
                                        </p:attrNameLst>
                                      </p:cBhvr>
                                      <p:to>
                                        <p:strVal val="visible"/>
                                      </p:to>
                                    </p:set>
                                    <p:anim calcmode="lin" valueType="num">
                                      <p:cBhvr>
                                        <p:cTn id="17" dur="500" fill="hold"/>
                                        <p:tgtEl>
                                          <p:spTgt spid="50"/>
                                        </p:tgtEl>
                                        <p:attrNameLst>
                                          <p:attrName>ppt_w</p:attrName>
                                        </p:attrNameLst>
                                      </p:cBhvr>
                                      <p:tavLst>
                                        <p:tav tm="0">
                                          <p:val>
                                            <p:fltVal val="0"/>
                                          </p:val>
                                        </p:tav>
                                        <p:tav tm="100000">
                                          <p:val>
                                            <p:strVal val="#ppt_w"/>
                                          </p:val>
                                        </p:tav>
                                      </p:tavLst>
                                    </p:anim>
                                    <p:anim calcmode="lin" valueType="num">
                                      <p:cBhvr>
                                        <p:cTn id="18" dur="500" fill="hold"/>
                                        <p:tgtEl>
                                          <p:spTgt spid="50"/>
                                        </p:tgtEl>
                                        <p:attrNameLst>
                                          <p:attrName>ppt_h</p:attrName>
                                        </p:attrNameLst>
                                      </p:cBhvr>
                                      <p:tavLst>
                                        <p:tav tm="0">
                                          <p:val>
                                            <p:fltVal val="0"/>
                                          </p:val>
                                        </p:tav>
                                        <p:tav tm="100000">
                                          <p:val>
                                            <p:strVal val="#ppt_h"/>
                                          </p:val>
                                        </p:tav>
                                      </p:tavLst>
                                    </p:anim>
                                    <p:animEffect transition="in" filter="fade">
                                      <p:cBhvr>
                                        <p:cTn id="19" dur="500"/>
                                        <p:tgtEl>
                                          <p:spTgt spid="50"/>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37" presetClass="entr" presetSubtype="0" fill="hold" nodeType="click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fade">
                                      <p:cBhvr>
                                        <p:cTn id="24" dur="1000"/>
                                        <p:tgtEl>
                                          <p:spTgt spid="3"/>
                                        </p:tgtEl>
                                      </p:cBhvr>
                                    </p:animEffect>
                                    <p:anim calcmode="lin" valueType="num">
                                      <p:cBhvr>
                                        <p:cTn id="25" dur="1000" fill="hold"/>
                                        <p:tgtEl>
                                          <p:spTgt spid="3"/>
                                        </p:tgtEl>
                                        <p:attrNameLst>
                                          <p:attrName>ppt_x</p:attrName>
                                        </p:attrNameLst>
                                      </p:cBhvr>
                                      <p:tavLst>
                                        <p:tav tm="0">
                                          <p:val>
                                            <p:strVal val="#ppt_x"/>
                                          </p:val>
                                        </p:tav>
                                        <p:tav tm="100000">
                                          <p:val>
                                            <p:strVal val="#ppt_x"/>
                                          </p:val>
                                        </p:tav>
                                      </p:tavLst>
                                    </p:anim>
                                    <p:anim calcmode="lin" valueType="num">
                                      <p:cBhvr>
                                        <p:cTn id="26" dur="900" decel="100000" fill="hold"/>
                                        <p:tgtEl>
                                          <p:spTgt spid="3"/>
                                        </p:tgtEl>
                                        <p:attrNameLst>
                                          <p:attrName>ppt_y</p:attrName>
                                        </p:attrNameLst>
                                      </p:cBhvr>
                                      <p:tavLst>
                                        <p:tav tm="0">
                                          <p:val>
                                            <p:strVal val="#ppt_y+1"/>
                                          </p:val>
                                        </p:tav>
                                        <p:tav tm="100000">
                                          <p:val>
                                            <p:strVal val="#ppt_y-.03"/>
                                          </p:val>
                                        </p:tav>
                                      </p:tavLst>
                                    </p:anim>
                                    <p:anim calcmode="lin" valueType="num">
                                      <p:cBhvr>
                                        <p:cTn id="27" dur="100" accel="100000" fill="hold">
                                          <p:stCondLst>
                                            <p:cond delay="900"/>
                                          </p:stCondLst>
                                        </p:cTn>
                                        <p:tgtEl>
                                          <p:spTgt spid="3"/>
                                        </p:tgtEl>
                                        <p:attrNameLst>
                                          <p:attrName>ppt_y</p:attrName>
                                        </p:attrNameLst>
                                      </p:cBhvr>
                                      <p:tavLst>
                                        <p:tav tm="0">
                                          <p:val>
                                            <p:strVal val="#ppt_y-.03"/>
                                          </p:val>
                                        </p:tav>
                                        <p:tav tm="100000">
                                          <p:val>
                                            <p:strVal val="#ppt_y"/>
                                          </p:val>
                                        </p:tav>
                                      </p:tavLst>
                                    </p:anim>
                                  </p:childTnLst>
                                </p:cTn>
                              </p:par>
                              <p:par>
                                <p:cTn id="28" presetID="37" presetClass="entr" presetSubtype="0" fill="hold" nodeType="withEffect">
                                  <p:stCondLst>
                                    <p:cond delay="0"/>
                                  </p:stCondLst>
                                  <p:childTnLst>
                                    <p:set>
                                      <p:cBhvr>
                                        <p:cTn id="29" dur="1" fill="hold">
                                          <p:stCondLst>
                                            <p:cond delay="0"/>
                                          </p:stCondLst>
                                        </p:cTn>
                                        <p:tgtEl>
                                          <p:spTgt spid="2"/>
                                        </p:tgtEl>
                                        <p:attrNameLst>
                                          <p:attrName>style.visibility</p:attrName>
                                        </p:attrNameLst>
                                      </p:cBhvr>
                                      <p:to>
                                        <p:strVal val="visible"/>
                                      </p:to>
                                    </p:set>
                                    <p:animEffect transition="in" filter="fade">
                                      <p:cBhvr>
                                        <p:cTn id="30" dur="1000"/>
                                        <p:tgtEl>
                                          <p:spTgt spid="2"/>
                                        </p:tgtEl>
                                      </p:cBhvr>
                                    </p:animEffect>
                                    <p:anim calcmode="lin" valueType="num">
                                      <p:cBhvr>
                                        <p:cTn id="31" dur="1000" fill="hold"/>
                                        <p:tgtEl>
                                          <p:spTgt spid="2"/>
                                        </p:tgtEl>
                                        <p:attrNameLst>
                                          <p:attrName>ppt_x</p:attrName>
                                        </p:attrNameLst>
                                      </p:cBhvr>
                                      <p:tavLst>
                                        <p:tav tm="0">
                                          <p:val>
                                            <p:strVal val="#ppt_x"/>
                                          </p:val>
                                        </p:tav>
                                        <p:tav tm="100000">
                                          <p:val>
                                            <p:strVal val="#ppt_x"/>
                                          </p:val>
                                        </p:tav>
                                      </p:tavLst>
                                    </p:anim>
                                    <p:anim calcmode="lin" valueType="num">
                                      <p:cBhvr>
                                        <p:cTn id="32" dur="900" decel="100000" fill="hold"/>
                                        <p:tgtEl>
                                          <p:spTgt spid="2"/>
                                        </p:tgtEl>
                                        <p:attrNameLst>
                                          <p:attrName>ppt_y</p:attrName>
                                        </p:attrNameLst>
                                      </p:cBhvr>
                                      <p:tavLst>
                                        <p:tav tm="0">
                                          <p:val>
                                            <p:strVal val="#ppt_y+1"/>
                                          </p:val>
                                        </p:tav>
                                        <p:tav tm="100000">
                                          <p:val>
                                            <p:strVal val="#ppt_y-.03"/>
                                          </p:val>
                                        </p:tav>
                                      </p:tavLst>
                                    </p:anim>
                                    <p:anim calcmode="lin" valueType="num">
                                      <p:cBhvr>
                                        <p:cTn id="33"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par>
                                <p:cTn id="34" presetID="37" presetClass="entr" presetSubtype="0" fill="hold" nodeType="withEffect">
                                  <p:stCondLst>
                                    <p:cond delay="0"/>
                                  </p:stCondLst>
                                  <p:childTnLst>
                                    <p:set>
                                      <p:cBhvr>
                                        <p:cTn id="35" dur="1" fill="hold">
                                          <p:stCondLst>
                                            <p:cond delay="0"/>
                                          </p:stCondLst>
                                        </p:cTn>
                                        <p:tgtEl>
                                          <p:spTgt spid="45"/>
                                        </p:tgtEl>
                                        <p:attrNameLst>
                                          <p:attrName>style.visibility</p:attrName>
                                        </p:attrNameLst>
                                      </p:cBhvr>
                                      <p:to>
                                        <p:strVal val="visible"/>
                                      </p:to>
                                    </p:set>
                                    <p:animEffect transition="in" filter="fade">
                                      <p:cBhvr>
                                        <p:cTn id="36" dur="1000"/>
                                        <p:tgtEl>
                                          <p:spTgt spid="45"/>
                                        </p:tgtEl>
                                      </p:cBhvr>
                                    </p:animEffect>
                                    <p:anim calcmode="lin" valueType="num">
                                      <p:cBhvr>
                                        <p:cTn id="37" dur="1000" fill="hold"/>
                                        <p:tgtEl>
                                          <p:spTgt spid="45"/>
                                        </p:tgtEl>
                                        <p:attrNameLst>
                                          <p:attrName>ppt_x</p:attrName>
                                        </p:attrNameLst>
                                      </p:cBhvr>
                                      <p:tavLst>
                                        <p:tav tm="0">
                                          <p:val>
                                            <p:strVal val="#ppt_x"/>
                                          </p:val>
                                        </p:tav>
                                        <p:tav tm="100000">
                                          <p:val>
                                            <p:strVal val="#ppt_x"/>
                                          </p:val>
                                        </p:tav>
                                      </p:tavLst>
                                    </p:anim>
                                    <p:anim calcmode="lin" valueType="num">
                                      <p:cBhvr>
                                        <p:cTn id="38" dur="900" decel="100000" fill="hold"/>
                                        <p:tgtEl>
                                          <p:spTgt spid="45"/>
                                        </p:tgtEl>
                                        <p:attrNameLst>
                                          <p:attrName>ppt_y</p:attrName>
                                        </p:attrNameLst>
                                      </p:cBhvr>
                                      <p:tavLst>
                                        <p:tav tm="0">
                                          <p:val>
                                            <p:strVal val="#ppt_y+1"/>
                                          </p:val>
                                        </p:tav>
                                        <p:tav tm="100000">
                                          <p:val>
                                            <p:strVal val="#ppt_y-.03"/>
                                          </p:val>
                                        </p:tav>
                                      </p:tavLst>
                                    </p:anim>
                                    <p:anim calcmode="lin" valueType="num">
                                      <p:cBhvr>
                                        <p:cTn id="39" dur="100" accel="100000" fill="hold">
                                          <p:stCondLst>
                                            <p:cond delay="900"/>
                                          </p:stCondLst>
                                        </p:cTn>
                                        <p:tgtEl>
                                          <p:spTgt spid="45"/>
                                        </p:tgtEl>
                                        <p:attrNameLst>
                                          <p:attrName>ppt_y</p:attrName>
                                        </p:attrNameLst>
                                      </p:cBhvr>
                                      <p:tavLst>
                                        <p:tav tm="0">
                                          <p:val>
                                            <p:strVal val="#ppt_y-.03"/>
                                          </p:val>
                                        </p:tav>
                                        <p:tav tm="100000">
                                          <p:val>
                                            <p:strVal val="#ppt_y"/>
                                          </p:val>
                                        </p:tav>
                                      </p:tavLst>
                                    </p:anim>
                                  </p:childTnLst>
                                </p:cTn>
                              </p:par>
                              <p:par>
                                <p:cTn id="40" presetID="37" presetClass="entr" presetSubtype="0" fill="hold" nodeType="withEffect">
                                  <p:stCondLst>
                                    <p:cond delay="0"/>
                                  </p:stCondLst>
                                  <p:childTnLst>
                                    <p:set>
                                      <p:cBhvr>
                                        <p:cTn id="41" dur="1" fill="hold">
                                          <p:stCondLst>
                                            <p:cond delay="0"/>
                                          </p:stCondLst>
                                        </p:cTn>
                                        <p:tgtEl>
                                          <p:spTgt spid="46"/>
                                        </p:tgtEl>
                                        <p:attrNameLst>
                                          <p:attrName>style.visibility</p:attrName>
                                        </p:attrNameLst>
                                      </p:cBhvr>
                                      <p:to>
                                        <p:strVal val="visible"/>
                                      </p:to>
                                    </p:set>
                                    <p:animEffect transition="in" filter="fade">
                                      <p:cBhvr>
                                        <p:cTn id="42" dur="1000"/>
                                        <p:tgtEl>
                                          <p:spTgt spid="46"/>
                                        </p:tgtEl>
                                      </p:cBhvr>
                                    </p:animEffect>
                                    <p:anim calcmode="lin" valueType="num">
                                      <p:cBhvr>
                                        <p:cTn id="43" dur="1000" fill="hold"/>
                                        <p:tgtEl>
                                          <p:spTgt spid="46"/>
                                        </p:tgtEl>
                                        <p:attrNameLst>
                                          <p:attrName>ppt_x</p:attrName>
                                        </p:attrNameLst>
                                      </p:cBhvr>
                                      <p:tavLst>
                                        <p:tav tm="0">
                                          <p:val>
                                            <p:strVal val="#ppt_x"/>
                                          </p:val>
                                        </p:tav>
                                        <p:tav tm="100000">
                                          <p:val>
                                            <p:strVal val="#ppt_x"/>
                                          </p:val>
                                        </p:tav>
                                      </p:tavLst>
                                    </p:anim>
                                    <p:anim calcmode="lin" valueType="num">
                                      <p:cBhvr>
                                        <p:cTn id="44" dur="900" decel="100000" fill="hold"/>
                                        <p:tgtEl>
                                          <p:spTgt spid="46"/>
                                        </p:tgtEl>
                                        <p:attrNameLst>
                                          <p:attrName>ppt_y</p:attrName>
                                        </p:attrNameLst>
                                      </p:cBhvr>
                                      <p:tavLst>
                                        <p:tav tm="0">
                                          <p:val>
                                            <p:strVal val="#ppt_y+1"/>
                                          </p:val>
                                        </p:tav>
                                        <p:tav tm="100000">
                                          <p:val>
                                            <p:strVal val="#ppt_y-.03"/>
                                          </p:val>
                                        </p:tav>
                                      </p:tavLst>
                                    </p:anim>
                                    <p:anim calcmode="lin" valueType="num">
                                      <p:cBhvr>
                                        <p:cTn id="45" dur="100" accel="100000" fill="hold">
                                          <p:stCondLst>
                                            <p:cond delay="900"/>
                                          </p:stCondLst>
                                        </p:cTn>
                                        <p:tgtEl>
                                          <p:spTgt spid="46"/>
                                        </p:tgtEl>
                                        <p:attrNameLst>
                                          <p:attrName>ppt_y</p:attrName>
                                        </p:attrNameLst>
                                      </p:cBhvr>
                                      <p:tavLst>
                                        <p:tav tm="0">
                                          <p:val>
                                            <p:strVal val="#ppt_y-.03"/>
                                          </p:val>
                                        </p:tav>
                                        <p:tav tm="100000">
                                          <p:val>
                                            <p:strVal val="#ppt_y"/>
                                          </p:val>
                                        </p:tav>
                                      </p:tavLst>
                                    </p:anim>
                                  </p:childTnLst>
                                </p:cTn>
                              </p:par>
                            </p:childTnLst>
                          </p:cTn>
                        </p:par>
                      </p:childTnLst>
                    </p:cTn>
                  </p:par>
                  <p:par>
                    <p:cTn id="46" fill="hold" nodeType="clickPar">
                      <p:stCondLst>
                        <p:cond delay="indefinite"/>
                      </p:stCondLst>
                      <p:childTnLst>
                        <p:par>
                          <p:cTn id="47" fill="hold" nodeType="withGroup">
                            <p:stCondLst>
                              <p:cond delay="0"/>
                            </p:stCondLst>
                            <p:childTnLst>
                              <p:par>
                                <p:cTn id="48" presetID="53" presetClass="entr" presetSubtype="16" fill="hold" grpId="0" nodeType="clickEffect">
                                  <p:stCondLst>
                                    <p:cond delay="0"/>
                                  </p:stCondLst>
                                  <p:childTnLst>
                                    <p:set>
                                      <p:cBhvr>
                                        <p:cTn id="49" dur="1" fill="hold">
                                          <p:stCondLst>
                                            <p:cond delay="0"/>
                                          </p:stCondLst>
                                        </p:cTn>
                                        <p:tgtEl>
                                          <p:spTgt spid="55"/>
                                        </p:tgtEl>
                                        <p:attrNameLst>
                                          <p:attrName>style.visibility</p:attrName>
                                        </p:attrNameLst>
                                      </p:cBhvr>
                                      <p:to>
                                        <p:strVal val="visible"/>
                                      </p:to>
                                    </p:set>
                                    <p:anim calcmode="lin" valueType="num">
                                      <p:cBhvr>
                                        <p:cTn id="50" dur="500" fill="hold"/>
                                        <p:tgtEl>
                                          <p:spTgt spid="55"/>
                                        </p:tgtEl>
                                        <p:attrNameLst>
                                          <p:attrName>ppt_w</p:attrName>
                                        </p:attrNameLst>
                                      </p:cBhvr>
                                      <p:tavLst>
                                        <p:tav tm="0">
                                          <p:val>
                                            <p:fltVal val="0"/>
                                          </p:val>
                                        </p:tav>
                                        <p:tav tm="100000">
                                          <p:val>
                                            <p:strVal val="#ppt_w"/>
                                          </p:val>
                                        </p:tav>
                                      </p:tavLst>
                                    </p:anim>
                                    <p:anim calcmode="lin" valueType="num">
                                      <p:cBhvr>
                                        <p:cTn id="51" dur="500" fill="hold"/>
                                        <p:tgtEl>
                                          <p:spTgt spid="55"/>
                                        </p:tgtEl>
                                        <p:attrNameLst>
                                          <p:attrName>ppt_h</p:attrName>
                                        </p:attrNameLst>
                                      </p:cBhvr>
                                      <p:tavLst>
                                        <p:tav tm="0">
                                          <p:val>
                                            <p:fltVal val="0"/>
                                          </p:val>
                                        </p:tav>
                                        <p:tav tm="100000">
                                          <p:val>
                                            <p:strVal val="#ppt_h"/>
                                          </p:val>
                                        </p:tav>
                                      </p:tavLst>
                                    </p:anim>
                                    <p:animEffect transition="in" filter="fade">
                                      <p:cBhvr>
                                        <p:cTn id="52" dur="500"/>
                                        <p:tgtEl>
                                          <p:spTgt spid="55"/>
                                        </p:tgtEl>
                                      </p:cBhvr>
                                    </p:animEffect>
                                  </p:childTnLst>
                                </p:cTn>
                              </p:par>
                              <p:par>
                                <p:cTn id="53" presetID="53" presetClass="entr" presetSubtype="16" fill="hold" grpId="0" nodeType="withEffect">
                                  <p:stCondLst>
                                    <p:cond delay="0"/>
                                  </p:stCondLst>
                                  <p:childTnLst>
                                    <p:set>
                                      <p:cBhvr>
                                        <p:cTn id="54" dur="1" fill="hold">
                                          <p:stCondLst>
                                            <p:cond delay="0"/>
                                          </p:stCondLst>
                                        </p:cTn>
                                        <p:tgtEl>
                                          <p:spTgt spid="56"/>
                                        </p:tgtEl>
                                        <p:attrNameLst>
                                          <p:attrName>style.visibility</p:attrName>
                                        </p:attrNameLst>
                                      </p:cBhvr>
                                      <p:to>
                                        <p:strVal val="visible"/>
                                      </p:to>
                                    </p:set>
                                    <p:anim calcmode="lin" valueType="num">
                                      <p:cBhvr>
                                        <p:cTn id="55" dur="500" fill="hold"/>
                                        <p:tgtEl>
                                          <p:spTgt spid="56"/>
                                        </p:tgtEl>
                                        <p:attrNameLst>
                                          <p:attrName>ppt_w</p:attrName>
                                        </p:attrNameLst>
                                      </p:cBhvr>
                                      <p:tavLst>
                                        <p:tav tm="0">
                                          <p:val>
                                            <p:fltVal val="0"/>
                                          </p:val>
                                        </p:tav>
                                        <p:tav tm="100000">
                                          <p:val>
                                            <p:strVal val="#ppt_w"/>
                                          </p:val>
                                        </p:tav>
                                      </p:tavLst>
                                    </p:anim>
                                    <p:anim calcmode="lin" valueType="num">
                                      <p:cBhvr>
                                        <p:cTn id="56" dur="500" fill="hold"/>
                                        <p:tgtEl>
                                          <p:spTgt spid="56"/>
                                        </p:tgtEl>
                                        <p:attrNameLst>
                                          <p:attrName>ppt_h</p:attrName>
                                        </p:attrNameLst>
                                      </p:cBhvr>
                                      <p:tavLst>
                                        <p:tav tm="0">
                                          <p:val>
                                            <p:fltVal val="0"/>
                                          </p:val>
                                        </p:tav>
                                        <p:tav tm="100000">
                                          <p:val>
                                            <p:strVal val="#ppt_h"/>
                                          </p:val>
                                        </p:tav>
                                      </p:tavLst>
                                    </p:anim>
                                    <p:animEffect transition="in" filter="fade">
                                      <p:cBhvr>
                                        <p:cTn id="57" dur="500"/>
                                        <p:tgtEl>
                                          <p:spTgt spid="56"/>
                                        </p:tgtEl>
                                      </p:cBhvr>
                                    </p:animEffect>
                                  </p:childTnLst>
                                </p:cTn>
                              </p:par>
                              <p:par>
                                <p:cTn id="58" presetID="53" presetClass="entr" presetSubtype="16" fill="hold" grpId="0" nodeType="withEffect">
                                  <p:stCondLst>
                                    <p:cond delay="0"/>
                                  </p:stCondLst>
                                  <p:childTnLst>
                                    <p:set>
                                      <p:cBhvr>
                                        <p:cTn id="59" dur="1" fill="hold">
                                          <p:stCondLst>
                                            <p:cond delay="0"/>
                                          </p:stCondLst>
                                        </p:cTn>
                                        <p:tgtEl>
                                          <p:spTgt spid="57"/>
                                        </p:tgtEl>
                                        <p:attrNameLst>
                                          <p:attrName>style.visibility</p:attrName>
                                        </p:attrNameLst>
                                      </p:cBhvr>
                                      <p:to>
                                        <p:strVal val="visible"/>
                                      </p:to>
                                    </p:set>
                                    <p:anim calcmode="lin" valueType="num">
                                      <p:cBhvr>
                                        <p:cTn id="60" dur="500" fill="hold"/>
                                        <p:tgtEl>
                                          <p:spTgt spid="57"/>
                                        </p:tgtEl>
                                        <p:attrNameLst>
                                          <p:attrName>ppt_w</p:attrName>
                                        </p:attrNameLst>
                                      </p:cBhvr>
                                      <p:tavLst>
                                        <p:tav tm="0">
                                          <p:val>
                                            <p:fltVal val="0"/>
                                          </p:val>
                                        </p:tav>
                                        <p:tav tm="100000">
                                          <p:val>
                                            <p:strVal val="#ppt_w"/>
                                          </p:val>
                                        </p:tav>
                                      </p:tavLst>
                                    </p:anim>
                                    <p:anim calcmode="lin" valueType="num">
                                      <p:cBhvr>
                                        <p:cTn id="61" dur="500" fill="hold"/>
                                        <p:tgtEl>
                                          <p:spTgt spid="57"/>
                                        </p:tgtEl>
                                        <p:attrNameLst>
                                          <p:attrName>ppt_h</p:attrName>
                                        </p:attrNameLst>
                                      </p:cBhvr>
                                      <p:tavLst>
                                        <p:tav tm="0">
                                          <p:val>
                                            <p:fltVal val="0"/>
                                          </p:val>
                                        </p:tav>
                                        <p:tav tm="100000">
                                          <p:val>
                                            <p:strVal val="#ppt_h"/>
                                          </p:val>
                                        </p:tav>
                                      </p:tavLst>
                                    </p:anim>
                                    <p:animEffect transition="in" filter="fade">
                                      <p:cBhvr>
                                        <p:cTn id="62" dur="500"/>
                                        <p:tgtEl>
                                          <p:spTgt spid="57"/>
                                        </p:tgtEl>
                                      </p:cBhvr>
                                    </p:animEffect>
                                  </p:childTnLst>
                                </p:cTn>
                              </p:par>
                              <p:par>
                                <p:cTn id="63" presetID="53" presetClass="entr" presetSubtype="16" fill="hold" grpId="0" nodeType="withEffect">
                                  <p:stCondLst>
                                    <p:cond delay="0"/>
                                  </p:stCondLst>
                                  <p:childTnLst>
                                    <p:set>
                                      <p:cBhvr>
                                        <p:cTn id="64" dur="1" fill="hold">
                                          <p:stCondLst>
                                            <p:cond delay="0"/>
                                          </p:stCondLst>
                                        </p:cTn>
                                        <p:tgtEl>
                                          <p:spTgt spid="58"/>
                                        </p:tgtEl>
                                        <p:attrNameLst>
                                          <p:attrName>style.visibility</p:attrName>
                                        </p:attrNameLst>
                                      </p:cBhvr>
                                      <p:to>
                                        <p:strVal val="visible"/>
                                      </p:to>
                                    </p:set>
                                    <p:anim calcmode="lin" valueType="num">
                                      <p:cBhvr>
                                        <p:cTn id="65" dur="500" fill="hold"/>
                                        <p:tgtEl>
                                          <p:spTgt spid="58"/>
                                        </p:tgtEl>
                                        <p:attrNameLst>
                                          <p:attrName>ppt_w</p:attrName>
                                        </p:attrNameLst>
                                      </p:cBhvr>
                                      <p:tavLst>
                                        <p:tav tm="0">
                                          <p:val>
                                            <p:fltVal val="0"/>
                                          </p:val>
                                        </p:tav>
                                        <p:tav tm="100000">
                                          <p:val>
                                            <p:strVal val="#ppt_w"/>
                                          </p:val>
                                        </p:tav>
                                      </p:tavLst>
                                    </p:anim>
                                    <p:anim calcmode="lin" valueType="num">
                                      <p:cBhvr>
                                        <p:cTn id="66" dur="500" fill="hold"/>
                                        <p:tgtEl>
                                          <p:spTgt spid="58"/>
                                        </p:tgtEl>
                                        <p:attrNameLst>
                                          <p:attrName>ppt_h</p:attrName>
                                        </p:attrNameLst>
                                      </p:cBhvr>
                                      <p:tavLst>
                                        <p:tav tm="0">
                                          <p:val>
                                            <p:fltVal val="0"/>
                                          </p:val>
                                        </p:tav>
                                        <p:tav tm="100000">
                                          <p:val>
                                            <p:strVal val="#ppt_h"/>
                                          </p:val>
                                        </p:tav>
                                      </p:tavLst>
                                    </p:anim>
                                    <p:animEffect transition="in" filter="fade">
                                      <p:cBhvr>
                                        <p:cTn id="67" dur="500"/>
                                        <p:tgtEl>
                                          <p:spTgt spid="58"/>
                                        </p:tgtEl>
                                      </p:cBhvr>
                                    </p:animEffect>
                                  </p:childTnLst>
                                </p:cTn>
                              </p:par>
                              <p:par>
                                <p:cTn id="68" presetID="53" presetClass="entr" presetSubtype="16" fill="hold" grpId="0" nodeType="withEffect">
                                  <p:stCondLst>
                                    <p:cond delay="0"/>
                                  </p:stCondLst>
                                  <p:childTnLst>
                                    <p:set>
                                      <p:cBhvr>
                                        <p:cTn id="69" dur="1" fill="hold">
                                          <p:stCondLst>
                                            <p:cond delay="0"/>
                                          </p:stCondLst>
                                        </p:cTn>
                                        <p:tgtEl>
                                          <p:spTgt spid="59"/>
                                        </p:tgtEl>
                                        <p:attrNameLst>
                                          <p:attrName>style.visibility</p:attrName>
                                        </p:attrNameLst>
                                      </p:cBhvr>
                                      <p:to>
                                        <p:strVal val="visible"/>
                                      </p:to>
                                    </p:set>
                                    <p:anim calcmode="lin" valueType="num">
                                      <p:cBhvr>
                                        <p:cTn id="70" dur="500" fill="hold"/>
                                        <p:tgtEl>
                                          <p:spTgt spid="59"/>
                                        </p:tgtEl>
                                        <p:attrNameLst>
                                          <p:attrName>ppt_w</p:attrName>
                                        </p:attrNameLst>
                                      </p:cBhvr>
                                      <p:tavLst>
                                        <p:tav tm="0">
                                          <p:val>
                                            <p:fltVal val="0"/>
                                          </p:val>
                                        </p:tav>
                                        <p:tav tm="100000">
                                          <p:val>
                                            <p:strVal val="#ppt_w"/>
                                          </p:val>
                                        </p:tav>
                                      </p:tavLst>
                                    </p:anim>
                                    <p:anim calcmode="lin" valueType="num">
                                      <p:cBhvr>
                                        <p:cTn id="71" dur="500" fill="hold"/>
                                        <p:tgtEl>
                                          <p:spTgt spid="59"/>
                                        </p:tgtEl>
                                        <p:attrNameLst>
                                          <p:attrName>ppt_h</p:attrName>
                                        </p:attrNameLst>
                                      </p:cBhvr>
                                      <p:tavLst>
                                        <p:tav tm="0">
                                          <p:val>
                                            <p:fltVal val="0"/>
                                          </p:val>
                                        </p:tav>
                                        <p:tav tm="100000">
                                          <p:val>
                                            <p:strVal val="#ppt_h"/>
                                          </p:val>
                                        </p:tav>
                                      </p:tavLst>
                                    </p:anim>
                                    <p:animEffect transition="in" filter="fade">
                                      <p:cBhvr>
                                        <p:cTn id="72" dur="500"/>
                                        <p:tgtEl>
                                          <p:spTgt spid="59"/>
                                        </p:tgtEl>
                                      </p:cBhvr>
                                    </p:animEffect>
                                  </p:childTnLst>
                                </p:cTn>
                              </p:par>
                              <p:par>
                                <p:cTn id="73" presetID="53" presetClass="entr" presetSubtype="16" fill="hold" grpId="0" nodeType="withEffect">
                                  <p:stCondLst>
                                    <p:cond delay="0"/>
                                  </p:stCondLst>
                                  <p:childTnLst>
                                    <p:set>
                                      <p:cBhvr>
                                        <p:cTn id="74" dur="1" fill="hold">
                                          <p:stCondLst>
                                            <p:cond delay="0"/>
                                          </p:stCondLst>
                                        </p:cTn>
                                        <p:tgtEl>
                                          <p:spTgt spid="60"/>
                                        </p:tgtEl>
                                        <p:attrNameLst>
                                          <p:attrName>style.visibility</p:attrName>
                                        </p:attrNameLst>
                                      </p:cBhvr>
                                      <p:to>
                                        <p:strVal val="visible"/>
                                      </p:to>
                                    </p:set>
                                    <p:anim calcmode="lin" valueType="num">
                                      <p:cBhvr>
                                        <p:cTn id="75" dur="500" fill="hold"/>
                                        <p:tgtEl>
                                          <p:spTgt spid="60"/>
                                        </p:tgtEl>
                                        <p:attrNameLst>
                                          <p:attrName>ppt_w</p:attrName>
                                        </p:attrNameLst>
                                      </p:cBhvr>
                                      <p:tavLst>
                                        <p:tav tm="0">
                                          <p:val>
                                            <p:fltVal val="0"/>
                                          </p:val>
                                        </p:tav>
                                        <p:tav tm="100000">
                                          <p:val>
                                            <p:strVal val="#ppt_w"/>
                                          </p:val>
                                        </p:tav>
                                      </p:tavLst>
                                    </p:anim>
                                    <p:anim calcmode="lin" valueType="num">
                                      <p:cBhvr>
                                        <p:cTn id="76" dur="500" fill="hold"/>
                                        <p:tgtEl>
                                          <p:spTgt spid="60"/>
                                        </p:tgtEl>
                                        <p:attrNameLst>
                                          <p:attrName>ppt_h</p:attrName>
                                        </p:attrNameLst>
                                      </p:cBhvr>
                                      <p:tavLst>
                                        <p:tav tm="0">
                                          <p:val>
                                            <p:fltVal val="0"/>
                                          </p:val>
                                        </p:tav>
                                        <p:tav tm="100000">
                                          <p:val>
                                            <p:strVal val="#ppt_h"/>
                                          </p:val>
                                        </p:tav>
                                      </p:tavLst>
                                    </p:anim>
                                    <p:animEffect transition="in" filter="fade">
                                      <p:cBhvr>
                                        <p:cTn id="77" dur="500"/>
                                        <p:tgtEl>
                                          <p:spTgt spid="60"/>
                                        </p:tgtEl>
                                      </p:cBhvr>
                                    </p:animEffect>
                                  </p:childTnLst>
                                </p:cTn>
                              </p:par>
                              <p:par>
                                <p:cTn id="78" presetID="53" presetClass="entr" presetSubtype="16" fill="hold" grpId="0" nodeType="withEffect">
                                  <p:stCondLst>
                                    <p:cond delay="0"/>
                                  </p:stCondLst>
                                  <p:childTnLst>
                                    <p:set>
                                      <p:cBhvr>
                                        <p:cTn id="79" dur="1" fill="hold">
                                          <p:stCondLst>
                                            <p:cond delay="0"/>
                                          </p:stCondLst>
                                        </p:cTn>
                                        <p:tgtEl>
                                          <p:spTgt spid="61"/>
                                        </p:tgtEl>
                                        <p:attrNameLst>
                                          <p:attrName>style.visibility</p:attrName>
                                        </p:attrNameLst>
                                      </p:cBhvr>
                                      <p:to>
                                        <p:strVal val="visible"/>
                                      </p:to>
                                    </p:set>
                                    <p:anim calcmode="lin" valueType="num">
                                      <p:cBhvr>
                                        <p:cTn id="80" dur="500" fill="hold"/>
                                        <p:tgtEl>
                                          <p:spTgt spid="61"/>
                                        </p:tgtEl>
                                        <p:attrNameLst>
                                          <p:attrName>ppt_w</p:attrName>
                                        </p:attrNameLst>
                                      </p:cBhvr>
                                      <p:tavLst>
                                        <p:tav tm="0">
                                          <p:val>
                                            <p:fltVal val="0"/>
                                          </p:val>
                                        </p:tav>
                                        <p:tav tm="100000">
                                          <p:val>
                                            <p:strVal val="#ppt_w"/>
                                          </p:val>
                                        </p:tav>
                                      </p:tavLst>
                                    </p:anim>
                                    <p:anim calcmode="lin" valueType="num">
                                      <p:cBhvr>
                                        <p:cTn id="81" dur="500" fill="hold"/>
                                        <p:tgtEl>
                                          <p:spTgt spid="61"/>
                                        </p:tgtEl>
                                        <p:attrNameLst>
                                          <p:attrName>ppt_h</p:attrName>
                                        </p:attrNameLst>
                                      </p:cBhvr>
                                      <p:tavLst>
                                        <p:tav tm="0">
                                          <p:val>
                                            <p:fltVal val="0"/>
                                          </p:val>
                                        </p:tav>
                                        <p:tav tm="100000">
                                          <p:val>
                                            <p:strVal val="#ppt_h"/>
                                          </p:val>
                                        </p:tav>
                                      </p:tavLst>
                                    </p:anim>
                                    <p:animEffect transition="in" filter="fade">
                                      <p:cBhvr>
                                        <p:cTn id="82" dur="500"/>
                                        <p:tgtEl>
                                          <p:spTgt spid="61"/>
                                        </p:tgtEl>
                                      </p:cBhvr>
                                    </p:animEffect>
                                  </p:childTnLst>
                                </p:cTn>
                              </p:par>
                              <p:par>
                                <p:cTn id="83" presetID="53" presetClass="entr" presetSubtype="16" fill="hold" grpId="0" nodeType="withEffect">
                                  <p:stCondLst>
                                    <p:cond delay="0"/>
                                  </p:stCondLst>
                                  <p:childTnLst>
                                    <p:set>
                                      <p:cBhvr>
                                        <p:cTn id="84" dur="1" fill="hold">
                                          <p:stCondLst>
                                            <p:cond delay="0"/>
                                          </p:stCondLst>
                                        </p:cTn>
                                        <p:tgtEl>
                                          <p:spTgt spid="62"/>
                                        </p:tgtEl>
                                        <p:attrNameLst>
                                          <p:attrName>style.visibility</p:attrName>
                                        </p:attrNameLst>
                                      </p:cBhvr>
                                      <p:to>
                                        <p:strVal val="visible"/>
                                      </p:to>
                                    </p:set>
                                    <p:anim calcmode="lin" valueType="num">
                                      <p:cBhvr>
                                        <p:cTn id="85" dur="500" fill="hold"/>
                                        <p:tgtEl>
                                          <p:spTgt spid="62"/>
                                        </p:tgtEl>
                                        <p:attrNameLst>
                                          <p:attrName>ppt_w</p:attrName>
                                        </p:attrNameLst>
                                      </p:cBhvr>
                                      <p:tavLst>
                                        <p:tav tm="0">
                                          <p:val>
                                            <p:fltVal val="0"/>
                                          </p:val>
                                        </p:tav>
                                        <p:tav tm="100000">
                                          <p:val>
                                            <p:strVal val="#ppt_w"/>
                                          </p:val>
                                        </p:tav>
                                      </p:tavLst>
                                    </p:anim>
                                    <p:anim calcmode="lin" valueType="num">
                                      <p:cBhvr>
                                        <p:cTn id="86" dur="500" fill="hold"/>
                                        <p:tgtEl>
                                          <p:spTgt spid="62"/>
                                        </p:tgtEl>
                                        <p:attrNameLst>
                                          <p:attrName>ppt_h</p:attrName>
                                        </p:attrNameLst>
                                      </p:cBhvr>
                                      <p:tavLst>
                                        <p:tav tm="0">
                                          <p:val>
                                            <p:fltVal val="0"/>
                                          </p:val>
                                        </p:tav>
                                        <p:tav tm="100000">
                                          <p:val>
                                            <p:strVal val="#ppt_h"/>
                                          </p:val>
                                        </p:tav>
                                      </p:tavLst>
                                    </p:anim>
                                    <p:animEffect transition="in" filter="fade">
                                      <p:cBhvr>
                                        <p:cTn id="87" dur="500"/>
                                        <p:tgtEl>
                                          <p:spTgt spid="62"/>
                                        </p:tgtEl>
                                      </p:cBhvr>
                                    </p:animEffect>
                                  </p:childTnLst>
                                </p:cTn>
                              </p:par>
                              <p:par>
                                <p:cTn id="88" presetID="53" presetClass="entr" presetSubtype="16" fill="hold" grpId="0" nodeType="withEffect">
                                  <p:stCondLst>
                                    <p:cond delay="0"/>
                                  </p:stCondLst>
                                  <p:childTnLst>
                                    <p:set>
                                      <p:cBhvr>
                                        <p:cTn id="89" dur="1" fill="hold">
                                          <p:stCondLst>
                                            <p:cond delay="0"/>
                                          </p:stCondLst>
                                        </p:cTn>
                                        <p:tgtEl>
                                          <p:spTgt spid="63"/>
                                        </p:tgtEl>
                                        <p:attrNameLst>
                                          <p:attrName>style.visibility</p:attrName>
                                        </p:attrNameLst>
                                      </p:cBhvr>
                                      <p:to>
                                        <p:strVal val="visible"/>
                                      </p:to>
                                    </p:set>
                                    <p:anim calcmode="lin" valueType="num">
                                      <p:cBhvr>
                                        <p:cTn id="90" dur="500" fill="hold"/>
                                        <p:tgtEl>
                                          <p:spTgt spid="63"/>
                                        </p:tgtEl>
                                        <p:attrNameLst>
                                          <p:attrName>ppt_w</p:attrName>
                                        </p:attrNameLst>
                                      </p:cBhvr>
                                      <p:tavLst>
                                        <p:tav tm="0">
                                          <p:val>
                                            <p:fltVal val="0"/>
                                          </p:val>
                                        </p:tav>
                                        <p:tav tm="100000">
                                          <p:val>
                                            <p:strVal val="#ppt_w"/>
                                          </p:val>
                                        </p:tav>
                                      </p:tavLst>
                                    </p:anim>
                                    <p:anim calcmode="lin" valueType="num">
                                      <p:cBhvr>
                                        <p:cTn id="91" dur="500" fill="hold"/>
                                        <p:tgtEl>
                                          <p:spTgt spid="63"/>
                                        </p:tgtEl>
                                        <p:attrNameLst>
                                          <p:attrName>ppt_h</p:attrName>
                                        </p:attrNameLst>
                                      </p:cBhvr>
                                      <p:tavLst>
                                        <p:tav tm="0">
                                          <p:val>
                                            <p:fltVal val="0"/>
                                          </p:val>
                                        </p:tav>
                                        <p:tav tm="100000">
                                          <p:val>
                                            <p:strVal val="#ppt_h"/>
                                          </p:val>
                                        </p:tav>
                                      </p:tavLst>
                                    </p:anim>
                                    <p:animEffect transition="in" filter="fade">
                                      <p:cBhvr>
                                        <p:cTn id="92" dur="500"/>
                                        <p:tgtEl>
                                          <p:spTgt spid="63"/>
                                        </p:tgtEl>
                                      </p:cBhvr>
                                    </p:animEffect>
                                  </p:childTnLst>
                                </p:cTn>
                              </p:par>
                              <p:par>
                                <p:cTn id="93" presetID="53" presetClass="entr" presetSubtype="16" fill="hold" grpId="0" nodeType="withEffect">
                                  <p:stCondLst>
                                    <p:cond delay="0"/>
                                  </p:stCondLst>
                                  <p:childTnLst>
                                    <p:set>
                                      <p:cBhvr>
                                        <p:cTn id="94" dur="1" fill="hold">
                                          <p:stCondLst>
                                            <p:cond delay="0"/>
                                          </p:stCondLst>
                                        </p:cTn>
                                        <p:tgtEl>
                                          <p:spTgt spid="64"/>
                                        </p:tgtEl>
                                        <p:attrNameLst>
                                          <p:attrName>style.visibility</p:attrName>
                                        </p:attrNameLst>
                                      </p:cBhvr>
                                      <p:to>
                                        <p:strVal val="visible"/>
                                      </p:to>
                                    </p:set>
                                    <p:anim calcmode="lin" valueType="num">
                                      <p:cBhvr>
                                        <p:cTn id="95" dur="500" fill="hold"/>
                                        <p:tgtEl>
                                          <p:spTgt spid="64"/>
                                        </p:tgtEl>
                                        <p:attrNameLst>
                                          <p:attrName>ppt_w</p:attrName>
                                        </p:attrNameLst>
                                      </p:cBhvr>
                                      <p:tavLst>
                                        <p:tav tm="0">
                                          <p:val>
                                            <p:fltVal val="0"/>
                                          </p:val>
                                        </p:tav>
                                        <p:tav tm="100000">
                                          <p:val>
                                            <p:strVal val="#ppt_w"/>
                                          </p:val>
                                        </p:tav>
                                      </p:tavLst>
                                    </p:anim>
                                    <p:anim calcmode="lin" valueType="num">
                                      <p:cBhvr>
                                        <p:cTn id="96" dur="500" fill="hold"/>
                                        <p:tgtEl>
                                          <p:spTgt spid="64"/>
                                        </p:tgtEl>
                                        <p:attrNameLst>
                                          <p:attrName>ppt_h</p:attrName>
                                        </p:attrNameLst>
                                      </p:cBhvr>
                                      <p:tavLst>
                                        <p:tav tm="0">
                                          <p:val>
                                            <p:fltVal val="0"/>
                                          </p:val>
                                        </p:tav>
                                        <p:tav tm="100000">
                                          <p:val>
                                            <p:strVal val="#ppt_h"/>
                                          </p:val>
                                        </p:tav>
                                      </p:tavLst>
                                    </p:anim>
                                    <p:animEffect transition="in" filter="fade">
                                      <p:cBhvr>
                                        <p:cTn id="97" dur="500"/>
                                        <p:tgtEl>
                                          <p:spTgt spid="64"/>
                                        </p:tgtEl>
                                      </p:cBhvr>
                                    </p:animEffect>
                                  </p:childTnLst>
                                </p:cTn>
                              </p:par>
                              <p:par>
                                <p:cTn id="98" presetID="53" presetClass="entr" presetSubtype="16" fill="hold" grpId="0" nodeType="withEffect">
                                  <p:stCondLst>
                                    <p:cond delay="0"/>
                                  </p:stCondLst>
                                  <p:childTnLst>
                                    <p:set>
                                      <p:cBhvr>
                                        <p:cTn id="99" dur="1" fill="hold">
                                          <p:stCondLst>
                                            <p:cond delay="0"/>
                                          </p:stCondLst>
                                        </p:cTn>
                                        <p:tgtEl>
                                          <p:spTgt spid="65"/>
                                        </p:tgtEl>
                                        <p:attrNameLst>
                                          <p:attrName>style.visibility</p:attrName>
                                        </p:attrNameLst>
                                      </p:cBhvr>
                                      <p:to>
                                        <p:strVal val="visible"/>
                                      </p:to>
                                    </p:set>
                                    <p:anim calcmode="lin" valueType="num">
                                      <p:cBhvr>
                                        <p:cTn id="100" dur="500" fill="hold"/>
                                        <p:tgtEl>
                                          <p:spTgt spid="65"/>
                                        </p:tgtEl>
                                        <p:attrNameLst>
                                          <p:attrName>ppt_w</p:attrName>
                                        </p:attrNameLst>
                                      </p:cBhvr>
                                      <p:tavLst>
                                        <p:tav tm="0">
                                          <p:val>
                                            <p:fltVal val="0"/>
                                          </p:val>
                                        </p:tav>
                                        <p:tav tm="100000">
                                          <p:val>
                                            <p:strVal val="#ppt_w"/>
                                          </p:val>
                                        </p:tav>
                                      </p:tavLst>
                                    </p:anim>
                                    <p:anim calcmode="lin" valueType="num">
                                      <p:cBhvr>
                                        <p:cTn id="101" dur="500" fill="hold"/>
                                        <p:tgtEl>
                                          <p:spTgt spid="65"/>
                                        </p:tgtEl>
                                        <p:attrNameLst>
                                          <p:attrName>ppt_h</p:attrName>
                                        </p:attrNameLst>
                                      </p:cBhvr>
                                      <p:tavLst>
                                        <p:tav tm="0">
                                          <p:val>
                                            <p:fltVal val="0"/>
                                          </p:val>
                                        </p:tav>
                                        <p:tav tm="100000">
                                          <p:val>
                                            <p:strVal val="#ppt_h"/>
                                          </p:val>
                                        </p:tav>
                                      </p:tavLst>
                                    </p:anim>
                                    <p:animEffect transition="in" filter="fade">
                                      <p:cBhvr>
                                        <p:cTn id="102" dur="500"/>
                                        <p:tgtEl>
                                          <p:spTgt spid="65"/>
                                        </p:tgtEl>
                                      </p:cBhvr>
                                    </p:animEffect>
                                  </p:childTnLst>
                                </p:cTn>
                              </p:par>
                              <p:par>
                                <p:cTn id="103" presetID="53" presetClass="entr" presetSubtype="16" fill="hold" grpId="0" nodeType="withEffect">
                                  <p:stCondLst>
                                    <p:cond delay="0"/>
                                  </p:stCondLst>
                                  <p:childTnLst>
                                    <p:set>
                                      <p:cBhvr>
                                        <p:cTn id="104" dur="1" fill="hold">
                                          <p:stCondLst>
                                            <p:cond delay="0"/>
                                          </p:stCondLst>
                                        </p:cTn>
                                        <p:tgtEl>
                                          <p:spTgt spid="66"/>
                                        </p:tgtEl>
                                        <p:attrNameLst>
                                          <p:attrName>style.visibility</p:attrName>
                                        </p:attrNameLst>
                                      </p:cBhvr>
                                      <p:to>
                                        <p:strVal val="visible"/>
                                      </p:to>
                                    </p:set>
                                    <p:anim calcmode="lin" valueType="num">
                                      <p:cBhvr>
                                        <p:cTn id="105" dur="500" fill="hold"/>
                                        <p:tgtEl>
                                          <p:spTgt spid="66"/>
                                        </p:tgtEl>
                                        <p:attrNameLst>
                                          <p:attrName>ppt_w</p:attrName>
                                        </p:attrNameLst>
                                      </p:cBhvr>
                                      <p:tavLst>
                                        <p:tav tm="0">
                                          <p:val>
                                            <p:fltVal val="0"/>
                                          </p:val>
                                        </p:tav>
                                        <p:tav tm="100000">
                                          <p:val>
                                            <p:strVal val="#ppt_w"/>
                                          </p:val>
                                        </p:tav>
                                      </p:tavLst>
                                    </p:anim>
                                    <p:anim calcmode="lin" valueType="num">
                                      <p:cBhvr>
                                        <p:cTn id="106" dur="500" fill="hold"/>
                                        <p:tgtEl>
                                          <p:spTgt spid="66"/>
                                        </p:tgtEl>
                                        <p:attrNameLst>
                                          <p:attrName>ppt_h</p:attrName>
                                        </p:attrNameLst>
                                      </p:cBhvr>
                                      <p:tavLst>
                                        <p:tav tm="0">
                                          <p:val>
                                            <p:fltVal val="0"/>
                                          </p:val>
                                        </p:tav>
                                        <p:tav tm="100000">
                                          <p:val>
                                            <p:strVal val="#ppt_h"/>
                                          </p:val>
                                        </p:tav>
                                      </p:tavLst>
                                    </p:anim>
                                    <p:animEffect transition="in" filter="fade">
                                      <p:cBhvr>
                                        <p:cTn id="107" dur="500"/>
                                        <p:tgtEl>
                                          <p:spTgt spid="6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p:bldP spid="49" grpId="0"/>
      <p:bldP spid="55" grpId="0"/>
      <p:bldP spid="56" grpId="0"/>
      <p:bldP spid="57" grpId="0"/>
      <p:bldP spid="58" grpId="0"/>
      <p:bldP spid="59" grpId="0"/>
      <p:bldP spid="60" grpId="0"/>
      <p:bldP spid="61" grpId="0"/>
      <p:bldP spid="62" grpId="0"/>
      <p:bldP spid="63" grpId="0"/>
      <p:bldP spid="64" grpId="0"/>
      <p:bldP spid="65" grpId="0"/>
      <p:bldP spid="6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882899C2-4368-4803-94C0-45C77B7C3D1D}"/>
              </a:ext>
            </a:extLst>
          </p:cNvPr>
          <p:cNvGrpSpPr>
            <a:grpSpLocks/>
          </p:cNvGrpSpPr>
          <p:nvPr/>
        </p:nvGrpSpPr>
        <p:grpSpPr bwMode="auto">
          <a:xfrm>
            <a:off x="0" y="0"/>
            <a:ext cx="10853738" cy="10964863"/>
            <a:chOff x="-2" y="0"/>
            <a:chExt cx="10853532" cy="10964318"/>
          </a:xfrm>
        </p:grpSpPr>
        <p:sp>
          <p:nvSpPr>
            <p:cNvPr id="21" name="Freeform 20">
              <a:extLst>
                <a:ext uri="{FF2B5EF4-FFF2-40B4-BE49-F238E27FC236}">
                  <a16:creationId xmlns:a16="http://schemas.microsoft.com/office/drawing/2014/main" id="{946D5775-E69A-4629-825B-15E1797B116C}"/>
                </a:ext>
              </a:extLst>
            </p:cNvPr>
            <p:cNvSpPr/>
            <p:nvPr/>
          </p:nvSpPr>
          <p:spPr>
            <a:xfrm>
              <a:off x="-2" y="0"/>
              <a:ext cx="10853532" cy="10964318"/>
            </a:xfrm>
            <a:custGeom>
              <a:avLst/>
              <a:gdLst>
                <a:gd name="connsiteX0" fmla="*/ 0 w 10853529"/>
                <a:gd name="connsiteY0" fmla="*/ 0 h 10964318"/>
                <a:gd name="connsiteX1" fmla="*/ 6614776 w 10853529"/>
                <a:gd name="connsiteY1" fmla="*/ 0 h 10964318"/>
                <a:gd name="connsiteX2" fmla="*/ 10853529 w 10853529"/>
                <a:gd name="connsiteY2" fmla="*/ 7341737 h 10964318"/>
                <a:gd name="connsiteX3" fmla="*/ 4579036 w 10853529"/>
                <a:gd name="connsiteY3" fmla="*/ 10964318 h 10964318"/>
                <a:gd name="connsiteX4" fmla="*/ 0 w 10853529"/>
                <a:gd name="connsiteY4" fmla="*/ 10964318 h 109643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853529" h="10964318">
                  <a:moveTo>
                    <a:pt x="0" y="0"/>
                  </a:moveTo>
                  <a:lnTo>
                    <a:pt x="6614776" y="0"/>
                  </a:lnTo>
                  <a:lnTo>
                    <a:pt x="10853529" y="7341737"/>
                  </a:lnTo>
                  <a:lnTo>
                    <a:pt x="4579036" y="10964318"/>
                  </a:lnTo>
                  <a:lnTo>
                    <a:pt x="0" y="10964318"/>
                  </a:lnTo>
                  <a:close/>
                </a:path>
              </a:pathLst>
            </a:custGeom>
            <a:gradFill>
              <a:gsLst>
                <a:gs pos="0">
                  <a:schemeClr val="accent5">
                    <a:lumMod val="89000"/>
                    <a:lumOff val="11000"/>
                  </a:schemeClr>
                </a:gs>
                <a:gs pos="100000">
                  <a:schemeClr val="accent5"/>
                </a:gs>
              </a:gsLst>
              <a:lin ang="5400000" scaled="1"/>
            </a:gradFill>
            <a:ln>
              <a:noFill/>
            </a:ln>
            <a:effectLst>
              <a:outerShdw blurRad="2667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d-ID" sz="2876"/>
            </a:p>
          </p:txBody>
        </p:sp>
        <p:sp>
          <p:nvSpPr>
            <p:cNvPr id="23" name="Freeform 22">
              <a:extLst>
                <a:ext uri="{FF2B5EF4-FFF2-40B4-BE49-F238E27FC236}">
                  <a16:creationId xmlns:a16="http://schemas.microsoft.com/office/drawing/2014/main" id="{7FF4F11E-9E62-4848-BFD0-DF37482A595F}"/>
                </a:ext>
              </a:extLst>
            </p:cNvPr>
            <p:cNvSpPr/>
            <p:nvPr/>
          </p:nvSpPr>
          <p:spPr>
            <a:xfrm>
              <a:off x="-2" y="0"/>
              <a:ext cx="8727909" cy="10964318"/>
            </a:xfrm>
            <a:custGeom>
              <a:avLst/>
              <a:gdLst>
                <a:gd name="connsiteX0" fmla="*/ 0 w 8727914"/>
                <a:gd name="connsiteY0" fmla="*/ 0 h 10964318"/>
                <a:gd name="connsiteX1" fmla="*/ 4779140 w 8727914"/>
                <a:gd name="connsiteY1" fmla="*/ 0 h 10964318"/>
                <a:gd name="connsiteX2" fmla="*/ 8727914 w 8727914"/>
                <a:gd name="connsiteY2" fmla="*/ 6839477 h 10964318"/>
                <a:gd name="connsiteX3" fmla="*/ 1583480 w 8727914"/>
                <a:gd name="connsiteY3" fmla="*/ 10964318 h 10964318"/>
                <a:gd name="connsiteX4" fmla="*/ 0 w 8727914"/>
                <a:gd name="connsiteY4" fmla="*/ 10964318 h 1096431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727914" h="10964318">
                  <a:moveTo>
                    <a:pt x="0" y="0"/>
                  </a:moveTo>
                  <a:lnTo>
                    <a:pt x="4779140" y="0"/>
                  </a:lnTo>
                  <a:lnTo>
                    <a:pt x="8727914" y="6839477"/>
                  </a:lnTo>
                  <a:lnTo>
                    <a:pt x="1583480" y="10964318"/>
                  </a:lnTo>
                  <a:lnTo>
                    <a:pt x="0" y="10964318"/>
                  </a:lnTo>
                  <a:close/>
                </a:path>
              </a:pathLst>
            </a:custGeom>
            <a:gradFill>
              <a:gsLst>
                <a:gs pos="0">
                  <a:schemeClr val="accent4">
                    <a:lumMod val="89000"/>
                    <a:lumOff val="11000"/>
                  </a:schemeClr>
                </a:gs>
                <a:gs pos="100000">
                  <a:schemeClr val="accent4"/>
                </a:gs>
              </a:gsLst>
              <a:lin ang="5400000" scaled="1"/>
            </a:gradFill>
            <a:ln>
              <a:noFill/>
            </a:ln>
            <a:effectLst>
              <a:outerShdw blurRad="2667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d-ID" sz="2876"/>
            </a:p>
          </p:txBody>
        </p:sp>
        <p:sp>
          <p:nvSpPr>
            <p:cNvPr id="25" name="Freeform 24">
              <a:extLst>
                <a:ext uri="{FF2B5EF4-FFF2-40B4-BE49-F238E27FC236}">
                  <a16:creationId xmlns:a16="http://schemas.microsoft.com/office/drawing/2014/main" id="{95D56555-FB31-43FB-BC26-53D6F266DDA0}"/>
                </a:ext>
              </a:extLst>
            </p:cNvPr>
            <p:cNvSpPr/>
            <p:nvPr/>
          </p:nvSpPr>
          <p:spPr>
            <a:xfrm>
              <a:off x="-2" y="0"/>
              <a:ext cx="6278444" cy="9938844"/>
            </a:xfrm>
            <a:custGeom>
              <a:avLst/>
              <a:gdLst>
                <a:gd name="connsiteX0" fmla="*/ 0 w 6278626"/>
                <a:gd name="connsiteY0" fmla="*/ 0 h 9939129"/>
                <a:gd name="connsiteX1" fmla="*/ 2633143 w 6278626"/>
                <a:gd name="connsiteY1" fmla="*/ 0 h 9939129"/>
                <a:gd name="connsiteX2" fmla="*/ 6278626 w 6278626"/>
                <a:gd name="connsiteY2" fmla="*/ 6314162 h 9939129"/>
                <a:gd name="connsiteX3" fmla="*/ 0 w 6278626"/>
                <a:gd name="connsiteY3" fmla="*/ 9939129 h 9939129"/>
              </a:gdLst>
              <a:ahLst/>
              <a:cxnLst>
                <a:cxn ang="0">
                  <a:pos x="connsiteX0" y="connsiteY0"/>
                </a:cxn>
                <a:cxn ang="0">
                  <a:pos x="connsiteX1" y="connsiteY1"/>
                </a:cxn>
                <a:cxn ang="0">
                  <a:pos x="connsiteX2" y="connsiteY2"/>
                </a:cxn>
                <a:cxn ang="0">
                  <a:pos x="connsiteX3" y="connsiteY3"/>
                </a:cxn>
              </a:cxnLst>
              <a:rect l="l" t="t" r="r" b="b"/>
              <a:pathLst>
                <a:path w="6278626" h="9939129">
                  <a:moveTo>
                    <a:pt x="0" y="0"/>
                  </a:moveTo>
                  <a:lnTo>
                    <a:pt x="2633143" y="0"/>
                  </a:lnTo>
                  <a:lnTo>
                    <a:pt x="6278626" y="6314162"/>
                  </a:lnTo>
                  <a:lnTo>
                    <a:pt x="0" y="9939129"/>
                  </a:lnTo>
                  <a:close/>
                </a:path>
              </a:pathLst>
            </a:custGeom>
            <a:gradFill>
              <a:gsLst>
                <a:gs pos="0">
                  <a:schemeClr val="accent3">
                    <a:lumMod val="89000"/>
                    <a:lumOff val="11000"/>
                  </a:schemeClr>
                </a:gs>
                <a:gs pos="100000">
                  <a:schemeClr val="accent3"/>
                </a:gs>
              </a:gsLst>
              <a:lin ang="5400000" scaled="1"/>
            </a:gradFill>
            <a:ln>
              <a:noFill/>
            </a:ln>
            <a:effectLst>
              <a:outerShdw blurRad="2667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d-ID" sz="2876"/>
            </a:p>
          </p:txBody>
        </p:sp>
        <p:sp>
          <p:nvSpPr>
            <p:cNvPr id="27" name="Freeform 26">
              <a:extLst>
                <a:ext uri="{FF2B5EF4-FFF2-40B4-BE49-F238E27FC236}">
                  <a16:creationId xmlns:a16="http://schemas.microsoft.com/office/drawing/2014/main" id="{0335AA3E-3240-4259-B1BB-1C7099E9AB61}"/>
                </a:ext>
              </a:extLst>
            </p:cNvPr>
            <p:cNvSpPr/>
            <p:nvPr/>
          </p:nvSpPr>
          <p:spPr>
            <a:xfrm>
              <a:off x="-2" y="0"/>
              <a:ext cx="3828977" cy="7999015"/>
            </a:xfrm>
            <a:custGeom>
              <a:avLst/>
              <a:gdLst>
                <a:gd name="connsiteX0" fmla="*/ 0 w 3829335"/>
                <a:gd name="connsiteY0" fmla="*/ 0 h 7999721"/>
                <a:gd name="connsiteX1" fmla="*/ 487140 w 3829335"/>
                <a:gd name="connsiteY1" fmla="*/ 0 h 7999721"/>
                <a:gd name="connsiteX2" fmla="*/ 3829335 w 3829335"/>
                <a:gd name="connsiteY2" fmla="*/ 5788853 h 7999721"/>
                <a:gd name="connsiteX3" fmla="*/ 0 w 3829335"/>
                <a:gd name="connsiteY3" fmla="*/ 7999721 h 7999721"/>
              </a:gdLst>
              <a:ahLst/>
              <a:cxnLst>
                <a:cxn ang="0">
                  <a:pos x="connsiteX0" y="connsiteY0"/>
                </a:cxn>
                <a:cxn ang="0">
                  <a:pos x="connsiteX1" y="connsiteY1"/>
                </a:cxn>
                <a:cxn ang="0">
                  <a:pos x="connsiteX2" y="connsiteY2"/>
                </a:cxn>
                <a:cxn ang="0">
                  <a:pos x="connsiteX3" y="connsiteY3"/>
                </a:cxn>
              </a:cxnLst>
              <a:rect l="l" t="t" r="r" b="b"/>
              <a:pathLst>
                <a:path w="3829335" h="7999721">
                  <a:moveTo>
                    <a:pt x="0" y="0"/>
                  </a:moveTo>
                  <a:lnTo>
                    <a:pt x="487140" y="0"/>
                  </a:lnTo>
                  <a:lnTo>
                    <a:pt x="3829335" y="5788853"/>
                  </a:lnTo>
                  <a:lnTo>
                    <a:pt x="0" y="7999721"/>
                  </a:lnTo>
                  <a:close/>
                </a:path>
              </a:pathLst>
            </a:custGeom>
            <a:gradFill>
              <a:gsLst>
                <a:gs pos="0">
                  <a:schemeClr val="accent2">
                    <a:lumMod val="89000"/>
                    <a:lumOff val="11000"/>
                  </a:schemeClr>
                </a:gs>
                <a:gs pos="100000">
                  <a:schemeClr val="accent2"/>
                </a:gs>
              </a:gsLst>
              <a:lin ang="5400000" scaled="1"/>
            </a:gradFill>
            <a:ln>
              <a:noFill/>
            </a:ln>
            <a:effectLst>
              <a:outerShdw blurRad="2667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d-ID" sz="2876"/>
            </a:p>
          </p:txBody>
        </p:sp>
        <p:sp>
          <p:nvSpPr>
            <p:cNvPr id="14352" name="TextBox 153">
              <a:extLst>
                <a:ext uri="{FF2B5EF4-FFF2-40B4-BE49-F238E27FC236}">
                  <a16:creationId xmlns:a16="http://schemas.microsoft.com/office/drawing/2014/main" id="{5F23E88C-4384-4529-8D27-EBA656F57CAF}"/>
                </a:ext>
              </a:extLst>
            </p:cNvPr>
            <p:cNvSpPr txBox="1">
              <a:spLocks noChangeArrowheads="1"/>
            </p:cNvSpPr>
            <p:nvPr/>
          </p:nvSpPr>
          <p:spPr bwMode="auto">
            <a:xfrm rot="-1800000">
              <a:off x="4513740" y="5617258"/>
              <a:ext cx="854721"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id-ID" altLang="en-US" sz="4800">
                  <a:solidFill>
                    <a:schemeClr val="bg1"/>
                  </a:solidFill>
                  <a:latin typeface="Montserrat Medium" pitchFamily="50" charset="0"/>
                </a:rPr>
                <a:t>01</a:t>
              </a:r>
            </a:p>
          </p:txBody>
        </p:sp>
        <p:sp>
          <p:nvSpPr>
            <p:cNvPr id="14353" name="TextBox 154">
              <a:extLst>
                <a:ext uri="{FF2B5EF4-FFF2-40B4-BE49-F238E27FC236}">
                  <a16:creationId xmlns:a16="http://schemas.microsoft.com/office/drawing/2014/main" id="{BCC5F83C-1B16-4E86-8189-F4DFF3692BFC}"/>
                </a:ext>
              </a:extLst>
            </p:cNvPr>
            <p:cNvSpPr txBox="1">
              <a:spLocks noChangeArrowheads="1"/>
            </p:cNvSpPr>
            <p:nvPr/>
          </p:nvSpPr>
          <p:spPr bwMode="auto">
            <a:xfrm rot="-1800000">
              <a:off x="6998831" y="6121459"/>
              <a:ext cx="982961"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id-ID" altLang="en-US" sz="4800">
                  <a:solidFill>
                    <a:schemeClr val="bg1"/>
                  </a:solidFill>
                  <a:latin typeface="Montserrat Medium" pitchFamily="50" charset="0"/>
                </a:rPr>
                <a:t>02</a:t>
              </a:r>
            </a:p>
          </p:txBody>
        </p:sp>
        <p:sp>
          <p:nvSpPr>
            <p:cNvPr id="14354" name="TextBox 155">
              <a:extLst>
                <a:ext uri="{FF2B5EF4-FFF2-40B4-BE49-F238E27FC236}">
                  <a16:creationId xmlns:a16="http://schemas.microsoft.com/office/drawing/2014/main" id="{D0B5DC2F-0A77-4C97-A926-77A8CA90E656}"/>
                </a:ext>
              </a:extLst>
            </p:cNvPr>
            <p:cNvSpPr txBox="1">
              <a:spLocks noChangeArrowheads="1"/>
            </p:cNvSpPr>
            <p:nvPr/>
          </p:nvSpPr>
          <p:spPr bwMode="auto">
            <a:xfrm rot="-1800000">
              <a:off x="9216577" y="6552712"/>
              <a:ext cx="984565"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id-ID" altLang="en-US" sz="4800">
                  <a:solidFill>
                    <a:schemeClr val="bg1"/>
                  </a:solidFill>
                  <a:latin typeface="Montserrat Medium" pitchFamily="50" charset="0"/>
                </a:rPr>
                <a:t>03</a:t>
              </a:r>
            </a:p>
          </p:txBody>
        </p:sp>
        <p:sp>
          <p:nvSpPr>
            <p:cNvPr id="14355" name="TextBox 156">
              <a:extLst>
                <a:ext uri="{FF2B5EF4-FFF2-40B4-BE49-F238E27FC236}">
                  <a16:creationId xmlns:a16="http://schemas.microsoft.com/office/drawing/2014/main" id="{E91E0281-C780-4E97-9089-8CF71E25E50C}"/>
                </a:ext>
              </a:extLst>
            </p:cNvPr>
            <p:cNvSpPr txBox="1">
              <a:spLocks noChangeArrowheads="1"/>
            </p:cNvSpPr>
            <p:nvPr/>
          </p:nvSpPr>
          <p:spPr bwMode="auto">
            <a:xfrm rot="-1800000">
              <a:off x="615381" y="6928291"/>
              <a:ext cx="4362871"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ct val="150000"/>
                </a:lnSpc>
              </a:pPr>
              <a:r>
                <a:rPr lang="id-ID" altLang="en-US" sz="1600">
                  <a:solidFill>
                    <a:schemeClr val="bg1"/>
                  </a:solidFill>
                  <a:latin typeface="Montserrat" panose="00000500000000000000" pitchFamily="50" charset="0"/>
                </a:rPr>
                <a:t>Vivamus quam dolor, tempor ac gravida sit amet, porta fermentum magna. </a:t>
              </a:r>
              <a:endParaRPr lang="en-US" altLang="en-US" sz="1600" b="1">
                <a:solidFill>
                  <a:schemeClr val="bg1"/>
                </a:solidFill>
                <a:latin typeface="Montserrat" panose="00000500000000000000" pitchFamily="50" charset="0"/>
              </a:endParaRPr>
            </a:p>
          </p:txBody>
        </p:sp>
        <p:sp>
          <p:nvSpPr>
            <p:cNvPr id="14356" name="TextBox 157">
              <a:extLst>
                <a:ext uri="{FF2B5EF4-FFF2-40B4-BE49-F238E27FC236}">
                  <a16:creationId xmlns:a16="http://schemas.microsoft.com/office/drawing/2014/main" id="{2E30A454-F63C-45D7-B36A-558EB182E7C8}"/>
                </a:ext>
              </a:extLst>
            </p:cNvPr>
            <p:cNvSpPr txBox="1">
              <a:spLocks noChangeArrowheads="1"/>
            </p:cNvSpPr>
            <p:nvPr/>
          </p:nvSpPr>
          <p:spPr bwMode="auto">
            <a:xfrm rot="-1800000">
              <a:off x="3048147" y="7476566"/>
              <a:ext cx="4362871"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ct val="150000"/>
                </a:lnSpc>
              </a:pPr>
              <a:r>
                <a:rPr lang="id-ID" altLang="en-US" sz="1600">
                  <a:solidFill>
                    <a:schemeClr val="bg1"/>
                  </a:solidFill>
                  <a:latin typeface="Montserrat" panose="00000500000000000000" pitchFamily="50" charset="0"/>
                </a:rPr>
                <a:t>Vivamus quam dolor, tempor ac gravida sit amet, porta fermentum magna. </a:t>
              </a:r>
              <a:endParaRPr lang="en-US" altLang="en-US" sz="1600" b="1">
                <a:solidFill>
                  <a:schemeClr val="bg1"/>
                </a:solidFill>
                <a:latin typeface="Montserrat" panose="00000500000000000000" pitchFamily="50" charset="0"/>
              </a:endParaRPr>
            </a:p>
          </p:txBody>
        </p:sp>
        <p:sp>
          <p:nvSpPr>
            <p:cNvPr id="14357" name="TextBox 158">
              <a:extLst>
                <a:ext uri="{FF2B5EF4-FFF2-40B4-BE49-F238E27FC236}">
                  <a16:creationId xmlns:a16="http://schemas.microsoft.com/office/drawing/2014/main" id="{5414024B-431A-4CD5-A938-02BD45811EAA}"/>
                </a:ext>
              </a:extLst>
            </p:cNvPr>
            <p:cNvSpPr txBox="1">
              <a:spLocks noChangeArrowheads="1"/>
            </p:cNvSpPr>
            <p:nvPr/>
          </p:nvSpPr>
          <p:spPr bwMode="auto">
            <a:xfrm rot="-1800000">
              <a:off x="5352417" y="7925163"/>
              <a:ext cx="4362871"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ct val="150000"/>
                </a:lnSpc>
              </a:pPr>
              <a:r>
                <a:rPr lang="id-ID" altLang="en-US" sz="1600">
                  <a:solidFill>
                    <a:schemeClr val="bg1"/>
                  </a:solidFill>
                  <a:latin typeface="Montserrat" panose="00000500000000000000" pitchFamily="50" charset="0"/>
                </a:rPr>
                <a:t>Vivamus quam dolor, tempor ac gravida sit amet, porta fermentum magna. </a:t>
              </a:r>
              <a:endParaRPr lang="en-US" altLang="en-US" sz="1600" b="1">
                <a:solidFill>
                  <a:schemeClr val="bg1"/>
                </a:solidFill>
                <a:latin typeface="Montserrat" panose="00000500000000000000" pitchFamily="50" charset="0"/>
              </a:endParaRPr>
            </a:p>
          </p:txBody>
        </p:sp>
      </p:grpSp>
      <p:sp>
        <p:nvSpPr>
          <p:cNvPr id="28" name="Rectangle: Rounded Corners 12">
            <a:extLst>
              <a:ext uri="{FF2B5EF4-FFF2-40B4-BE49-F238E27FC236}">
                <a16:creationId xmlns:a16="http://schemas.microsoft.com/office/drawing/2014/main" id="{093D6116-57F4-46AA-8074-F7D10D0E3812}"/>
              </a:ext>
            </a:extLst>
          </p:cNvPr>
          <p:cNvSpPr/>
          <p:nvPr/>
        </p:nvSpPr>
        <p:spPr>
          <a:xfrm>
            <a:off x="12906375" y="8366125"/>
            <a:ext cx="2446338" cy="593725"/>
          </a:xfrm>
          <a:prstGeom prst="roundRect">
            <a:avLst>
              <a:gd name="adj" fmla="val 50000"/>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lnSpc>
                <a:spcPct val="80000"/>
              </a:lnSpc>
              <a:spcBef>
                <a:spcPts val="0"/>
              </a:spcBef>
              <a:spcAft>
                <a:spcPts val="0"/>
              </a:spcAft>
              <a:defRPr/>
            </a:pPr>
            <a:r>
              <a:rPr lang="en-US" sz="1600" b="1" spc="300" dirty="0">
                <a:solidFill>
                  <a:schemeClr val="bg1"/>
                </a:solidFill>
                <a:latin typeface="Montserrat" panose="00000500000000000000" pitchFamily="2" charset="0"/>
              </a:rPr>
              <a:t>LEARN MORE</a:t>
            </a:r>
          </a:p>
        </p:txBody>
      </p:sp>
      <p:sp>
        <p:nvSpPr>
          <p:cNvPr id="29" name="Title 24">
            <a:extLst>
              <a:ext uri="{FF2B5EF4-FFF2-40B4-BE49-F238E27FC236}">
                <a16:creationId xmlns:a16="http://schemas.microsoft.com/office/drawing/2014/main" id="{EE5D0F4C-9834-4CD0-ABCE-3F7A2EA70E54}"/>
              </a:ext>
            </a:extLst>
          </p:cNvPr>
          <p:cNvSpPr txBox="1">
            <a:spLocks/>
          </p:cNvSpPr>
          <p:nvPr/>
        </p:nvSpPr>
        <p:spPr bwMode="auto">
          <a:xfrm>
            <a:off x="12957175" y="2790825"/>
            <a:ext cx="4719638"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460500">
              <a:defRPr>
                <a:solidFill>
                  <a:schemeClr val="tx1"/>
                </a:solidFill>
                <a:latin typeface="Calibri" panose="020F0502020204030204" pitchFamily="34" charset="0"/>
              </a:defRPr>
            </a:lvl1pPr>
            <a:lvl2pPr marL="742950" indent="-285750" defTabSz="1460500">
              <a:defRPr>
                <a:solidFill>
                  <a:schemeClr val="tx1"/>
                </a:solidFill>
                <a:latin typeface="Calibri" panose="020F0502020204030204" pitchFamily="34" charset="0"/>
              </a:defRPr>
            </a:lvl2pPr>
            <a:lvl3pPr marL="1143000" indent="-228600" defTabSz="1460500">
              <a:defRPr>
                <a:solidFill>
                  <a:schemeClr val="tx1"/>
                </a:solidFill>
                <a:latin typeface="Calibri" panose="020F0502020204030204" pitchFamily="34" charset="0"/>
              </a:defRPr>
            </a:lvl3pPr>
            <a:lvl4pPr marL="1600200" indent="-228600" defTabSz="1460500">
              <a:defRPr>
                <a:solidFill>
                  <a:schemeClr val="tx1"/>
                </a:solidFill>
                <a:latin typeface="Calibri" panose="020F0502020204030204" pitchFamily="34" charset="0"/>
              </a:defRPr>
            </a:lvl4pPr>
            <a:lvl5pPr marL="2057400" indent="-228600" defTabSz="1460500">
              <a:defRPr>
                <a:solidFill>
                  <a:schemeClr val="tx1"/>
                </a:solidFill>
                <a:latin typeface="Calibri" panose="020F0502020204030204" pitchFamily="34" charset="0"/>
              </a:defRPr>
            </a:lvl5pPr>
            <a:lvl6pPr marL="2514600" indent="-228600" defTabSz="1460500" eaLnBrk="0" fontAlgn="base" hangingPunct="0">
              <a:spcBef>
                <a:spcPct val="0"/>
              </a:spcBef>
              <a:spcAft>
                <a:spcPct val="0"/>
              </a:spcAft>
              <a:defRPr>
                <a:solidFill>
                  <a:schemeClr val="tx1"/>
                </a:solidFill>
                <a:latin typeface="Calibri" panose="020F0502020204030204" pitchFamily="34" charset="0"/>
              </a:defRPr>
            </a:lvl6pPr>
            <a:lvl7pPr marL="2971800" indent="-228600" defTabSz="1460500" eaLnBrk="0" fontAlgn="base" hangingPunct="0">
              <a:spcBef>
                <a:spcPct val="0"/>
              </a:spcBef>
              <a:spcAft>
                <a:spcPct val="0"/>
              </a:spcAft>
              <a:defRPr>
                <a:solidFill>
                  <a:schemeClr val="tx1"/>
                </a:solidFill>
                <a:latin typeface="Calibri" panose="020F0502020204030204" pitchFamily="34" charset="0"/>
              </a:defRPr>
            </a:lvl7pPr>
            <a:lvl8pPr marL="3429000" indent="-228600" defTabSz="1460500" eaLnBrk="0" fontAlgn="base" hangingPunct="0">
              <a:spcBef>
                <a:spcPct val="0"/>
              </a:spcBef>
              <a:spcAft>
                <a:spcPct val="0"/>
              </a:spcAft>
              <a:defRPr>
                <a:solidFill>
                  <a:schemeClr val="tx1"/>
                </a:solidFill>
                <a:latin typeface="Calibri" panose="020F0502020204030204" pitchFamily="34" charset="0"/>
              </a:defRPr>
            </a:lvl8pPr>
            <a:lvl9pPr marL="3886200" indent="-228600" defTabSz="1460500"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ct val="90000"/>
              </a:lnSpc>
            </a:pPr>
            <a:r>
              <a:rPr lang="en-US" altLang="en-US" sz="6000">
                <a:latin typeface="Montserrat SemiBold" pitchFamily="50" charset="0"/>
              </a:rPr>
              <a:t>Title Here</a:t>
            </a:r>
          </a:p>
        </p:txBody>
      </p:sp>
      <p:sp>
        <p:nvSpPr>
          <p:cNvPr id="30" name="Text Placeholder 25">
            <a:extLst>
              <a:ext uri="{FF2B5EF4-FFF2-40B4-BE49-F238E27FC236}">
                <a16:creationId xmlns:a16="http://schemas.microsoft.com/office/drawing/2014/main" id="{A4A3667C-923A-400D-A911-B4F227D740A7}"/>
              </a:ext>
            </a:extLst>
          </p:cNvPr>
          <p:cNvSpPr txBox="1">
            <a:spLocks/>
          </p:cNvSpPr>
          <p:nvPr/>
        </p:nvSpPr>
        <p:spPr>
          <a:xfrm>
            <a:off x="12957175" y="2384425"/>
            <a:ext cx="2870200" cy="406400"/>
          </a:xfrm>
          <a:prstGeom prst="rect">
            <a:avLst/>
          </a:prstGeom>
        </p:spPr>
        <p:txBody>
          <a:bodyPr/>
          <a:lstStyle>
            <a:lvl1pPr marL="365189" indent="-365189" algn="l" defTabSz="1460754" rtl="0" eaLnBrk="1" latinLnBrk="0" hangingPunct="1">
              <a:lnSpc>
                <a:spcPct val="90000"/>
              </a:lnSpc>
              <a:spcBef>
                <a:spcPts val="1598"/>
              </a:spcBef>
              <a:buFont typeface="Arial" panose="020B0604020202020204" pitchFamily="34" charset="0"/>
              <a:buChar char="•"/>
              <a:defRPr sz="4473" kern="1200">
                <a:solidFill>
                  <a:schemeClr val="tx1"/>
                </a:solidFill>
                <a:latin typeface="+mn-lt"/>
                <a:ea typeface="+mn-ea"/>
                <a:cs typeface="+mn-cs"/>
              </a:defRPr>
            </a:lvl1pPr>
            <a:lvl2pPr marL="1095566" indent="-365189" algn="l" defTabSz="1460754" rtl="0" eaLnBrk="1" latinLnBrk="0" hangingPunct="1">
              <a:lnSpc>
                <a:spcPct val="90000"/>
              </a:lnSpc>
              <a:spcBef>
                <a:spcPts val="799"/>
              </a:spcBef>
              <a:buFont typeface="Arial" panose="020B0604020202020204" pitchFamily="34" charset="0"/>
              <a:buChar char="•"/>
              <a:defRPr sz="3834" kern="1200">
                <a:solidFill>
                  <a:schemeClr val="tx1"/>
                </a:solidFill>
                <a:latin typeface="+mn-lt"/>
                <a:ea typeface="+mn-ea"/>
                <a:cs typeface="+mn-cs"/>
              </a:defRPr>
            </a:lvl2pPr>
            <a:lvl3pPr marL="1825943" indent="-365189" algn="l" defTabSz="1460754" rtl="0" eaLnBrk="1" latinLnBrk="0" hangingPunct="1">
              <a:lnSpc>
                <a:spcPct val="90000"/>
              </a:lnSpc>
              <a:spcBef>
                <a:spcPts val="799"/>
              </a:spcBef>
              <a:buFont typeface="Arial" panose="020B0604020202020204" pitchFamily="34" charset="0"/>
              <a:buChar char="•"/>
              <a:defRPr sz="3195" kern="1200">
                <a:solidFill>
                  <a:schemeClr val="tx1"/>
                </a:solidFill>
                <a:latin typeface="+mn-lt"/>
                <a:ea typeface="+mn-ea"/>
                <a:cs typeface="+mn-cs"/>
              </a:defRPr>
            </a:lvl3pPr>
            <a:lvl4pPr marL="2556320"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4pPr>
            <a:lvl5pPr marL="3286697"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5pPr>
            <a:lvl6pPr marL="4017074"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6pPr>
            <a:lvl7pPr marL="4747451"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7pPr>
            <a:lvl8pPr marL="5477828"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8pPr>
            <a:lvl9pPr marL="6208205"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9pPr>
          </a:lstStyle>
          <a:p>
            <a:pPr marL="0" indent="0" fontAlgn="auto">
              <a:spcAft>
                <a:spcPts val="0"/>
              </a:spcAft>
              <a:buFont typeface="Arial" panose="020B0604020202020204" pitchFamily="34" charset="0"/>
              <a:buNone/>
              <a:defRPr/>
            </a:pPr>
            <a:r>
              <a:rPr lang="en-US" sz="2000" spc="300" dirty="0">
                <a:solidFill>
                  <a:schemeClr val="tx1">
                    <a:lumMod val="50000"/>
                    <a:lumOff val="50000"/>
                  </a:schemeClr>
                </a:solidFill>
                <a:latin typeface="Montserrat" panose="00000500000000000000" pitchFamily="2" charset="0"/>
              </a:rPr>
              <a:t>Your Text Here</a:t>
            </a:r>
          </a:p>
        </p:txBody>
      </p:sp>
      <p:grpSp>
        <p:nvGrpSpPr>
          <p:cNvPr id="31" name="Group 30">
            <a:extLst>
              <a:ext uri="{FF2B5EF4-FFF2-40B4-BE49-F238E27FC236}">
                <a16:creationId xmlns:a16="http://schemas.microsoft.com/office/drawing/2014/main" id="{14509769-DD41-4692-9B9C-C7BCA9858B80}"/>
              </a:ext>
            </a:extLst>
          </p:cNvPr>
          <p:cNvGrpSpPr>
            <a:grpSpLocks/>
          </p:cNvGrpSpPr>
          <p:nvPr/>
        </p:nvGrpSpPr>
        <p:grpSpPr bwMode="auto">
          <a:xfrm>
            <a:off x="13154025" y="4719638"/>
            <a:ext cx="1133475" cy="209550"/>
            <a:chOff x="1110190" y="3155259"/>
            <a:chExt cx="1133316" cy="209373"/>
          </a:xfrm>
        </p:grpSpPr>
        <p:sp>
          <p:nvSpPr>
            <p:cNvPr id="32" name="Freeform 5">
              <a:extLst>
                <a:ext uri="{FF2B5EF4-FFF2-40B4-BE49-F238E27FC236}">
                  <a16:creationId xmlns:a16="http://schemas.microsoft.com/office/drawing/2014/main" id="{71B43271-4A96-46E3-8508-4AA42FD4C2D9}"/>
                </a:ext>
              </a:extLst>
            </p:cNvPr>
            <p:cNvSpPr>
              <a:spLocks/>
            </p:cNvSpPr>
            <p:nvPr/>
          </p:nvSpPr>
          <p:spPr bwMode="auto">
            <a:xfrm>
              <a:off x="1110190" y="3155259"/>
              <a:ext cx="201585" cy="209373"/>
            </a:xfrm>
            <a:prstGeom prst="ellipse">
              <a:avLst/>
            </a:prstGeom>
            <a:solidFill>
              <a:schemeClr val="bg1">
                <a:lumMod val="95000"/>
              </a:schemeClr>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33" name="Freeform 5">
              <a:extLst>
                <a:ext uri="{FF2B5EF4-FFF2-40B4-BE49-F238E27FC236}">
                  <a16:creationId xmlns:a16="http://schemas.microsoft.com/office/drawing/2014/main" id="{5B6C7CFA-C126-469C-B40B-32F3624F7C4E}"/>
                </a:ext>
              </a:extLst>
            </p:cNvPr>
            <p:cNvSpPr>
              <a:spLocks/>
            </p:cNvSpPr>
            <p:nvPr/>
          </p:nvSpPr>
          <p:spPr bwMode="auto">
            <a:xfrm>
              <a:off x="1418122" y="3155259"/>
              <a:ext cx="203171" cy="209373"/>
            </a:xfrm>
            <a:prstGeom prst="ellipse">
              <a:avLst/>
            </a:prstGeom>
            <a:solidFill>
              <a:schemeClr val="bg1">
                <a:lumMod val="85000"/>
                <a:alpha val="98000"/>
              </a:schemeClr>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34" name="Freeform 5">
              <a:extLst>
                <a:ext uri="{FF2B5EF4-FFF2-40B4-BE49-F238E27FC236}">
                  <a16:creationId xmlns:a16="http://schemas.microsoft.com/office/drawing/2014/main" id="{6A03B766-5192-44DB-8448-3E7308C04CCC}"/>
                </a:ext>
              </a:extLst>
            </p:cNvPr>
            <p:cNvSpPr>
              <a:spLocks/>
            </p:cNvSpPr>
            <p:nvPr/>
          </p:nvSpPr>
          <p:spPr bwMode="auto">
            <a:xfrm>
              <a:off x="1727641" y="3155259"/>
              <a:ext cx="201584" cy="209373"/>
            </a:xfrm>
            <a:prstGeom prst="ellipse">
              <a:avLst/>
            </a:prstGeom>
            <a:solidFill>
              <a:schemeClr val="accent2">
                <a:alpha val="50000"/>
              </a:schemeClr>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35" name="Freeform 5">
              <a:extLst>
                <a:ext uri="{FF2B5EF4-FFF2-40B4-BE49-F238E27FC236}">
                  <a16:creationId xmlns:a16="http://schemas.microsoft.com/office/drawing/2014/main" id="{BD35F1A8-D0FF-4BA7-B7F5-A4B99805B253}"/>
                </a:ext>
              </a:extLst>
            </p:cNvPr>
            <p:cNvSpPr>
              <a:spLocks/>
            </p:cNvSpPr>
            <p:nvPr/>
          </p:nvSpPr>
          <p:spPr bwMode="auto">
            <a:xfrm>
              <a:off x="2041922" y="3155259"/>
              <a:ext cx="201584" cy="209373"/>
            </a:xfrm>
            <a:prstGeom prst="ellipse">
              <a:avLst/>
            </a:prstGeom>
            <a:solidFill>
              <a:schemeClr val="accent1"/>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grpSp>
      <p:sp>
        <p:nvSpPr>
          <p:cNvPr id="36" name="Rectangle 35">
            <a:extLst>
              <a:ext uri="{FF2B5EF4-FFF2-40B4-BE49-F238E27FC236}">
                <a16:creationId xmlns:a16="http://schemas.microsoft.com/office/drawing/2014/main" id="{636DDC46-AC0B-436C-9FB6-725E9526C937}"/>
              </a:ext>
            </a:extLst>
          </p:cNvPr>
          <p:cNvSpPr/>
          <p:nvPr/>
        </p:nvSpPr>
        <p:spPr>
          <a:xfrm>
            <a:off x="12906375" y="5343525"/>
            <a:ext cx="4230688" cy="2751138"/>
          </a:xfrm>
          <a:prstGeom prst="rect">
            <a:avLst/>
          </a:prstGeom>
        </p:spPr>
        <p:txBody>
          <a:bodyPr>
            <a:spAutoFit/>
          </a:bodyPr>
          <a:lstStyle/>
          <a:p>
            <a:pPr eaLnBrk="1" fontAlgn="auto" hangingPunct="1">
              <a:lnSpc>
                <a:spcPct val="120000"/>
              </a:lnSpc>
              <a:spcBef>
                <a:spcPts val="0"/>
              </a:spcBef>
              <a:spcAft>
                <a:spcPts val="0"/>
              </a:spcAft>
              <a:defRPr/>
            </a:pPr>
            <a:r>
              <a:rPr lang="id-ID" dirty="0">
                <a:solidFill>
                  <a:schemeClr val="bg1">
                    <a:lumMod val="65000"/>
                  </a:schemeClr>
                </a:solidFill>
                <a:latin typeface="Montserrat" panose="00000500000000000000" pitchFamily="2" charset="0"/>
                <a:cs typeface="Segoe UI Light" panose="020B0502040204020203" pitchFamily="34" charset="0"/>
              </a:rPr>
              <a:t>Mauris quam dolor, cursus at porta et, luctus eget purus. Nunc tempor luctus interdum. Duis libero leo, consequat ut accumsan eu, viverra et erat. Nunc rhoncus tellus in ipsum molestie et gravida tortor dignissim. Donec nec lorem et tellus mollis lobortis. </a:t>
            </a:r>
            <a:endParaRPr lang="en-US" dirty="0">
              <a:solidFill>
                <a:schemeClr val="bg1">
                  <a:lumMod val="65000"/>
                </a:schemeClr>
              </a:solidFill>
              <a:latin typeface="Montserrat" panose="00000500000000000000" pitchFamily="2" charset="0"/>
              <a:cs typeface="Segoe UI Light" panose="020B0502040204020203" pitchFamily="34" charset="0"/>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53" presetClass="entr" presetSubtype="16" fill="hold" grpId="0" nodeType="clickEffect">
                                  <p:stCondLst>
                                    <p:cond delay="0"/>
                                  </p:stCondLst>
                                  <p:childTnLst>
                                    <p:set>
                                      <p:cBhvr>
                                        <p:cTn id="14" dur="1" fill="hold">
                                          <p:stCondLst>
                                            <p:cond delay="0"/>
                                          </p:stCondLst>
                                        </p:cTn>
                                        <p:tgtEl>
                                          <p:spTgt spid="29"/>
                                        </p:tgtEl>
                                        <p:attrNameLst>
                                          <p:attrName>style.visibility</p:attrName>
                                        </p:attrNameLst>
                                      </p:cBhvr>
                                      <p:to>
                                        <p:strVal val="visible"/>
                                      </p:to>
                                    </p:set>
                                    <p:anim calcmode="lin" valueType="num">
                                      <p:cBhvr>
                                        <p:cTn id="15" dur="500" fill="hold"/>
                                        <p:tgtEl>
                                          <p:spTgt spid="29"/>
                                        </p:tgtEl>
                                        <p:attrNameLst>
                                          <p:attrName>ppt_w</p:attrName>
                                        </p:attrNameLst>
                                      </p:cBhvr>
                                      <p:tavLst>
                                        <p:tav tm="0">
                                          <p:val>
                                            <p:fltVal val="0"/>
                                          </p:val>
                                        </p:tav>
                                        <p:tav tm="100000">
                                          <p:val>
                                            <p:strVal val="#ppt_w"/>
                                          </p:val>
                                        </p:tav>
                                      </p:tavLst>
                                    </p:anim>
                                    <p:anim calcmode="lin" valueType="num">
                                      <p:cBhvr>
                                        <p:cTn id="16" dur="500" fill="hold"/>
                                        <p:tgtEl>
                                          <p:spTgt spid="29"/>
                                        </p:tgtEl>
                                        <p:attrNameLst>
                                          <p:attrName>ppt_h</p:attrName>
                                        </p:attrNameLst>
                                      </p:cBhvr>
                                      <p:tavLst>
                                        <p:tav tm="0">
                                          <p:val>
                                            <p:fltVal val="0"/>
                                          </p:val>
                                        </p:tav>
                                        <p:tav tm="100000">
                                          <p:val>
                                            <p:strVal val="#ppt_h"/>
                                          </p:val>
                                        </p:tav>
                                      </p:tavLst>
                                    </p:anim>
                                    <p:animEffect transition="in" filter="fade">
                                      <p:cBhvr>
                                        <p:cTn id="17" dur="500"/>
                                        <p:tgtEl>
                                          <p:spTgt spid="29"/>
                                        </p:tgtEl>
                                      </p:cBhvr>
                                    </p:animEffect>
                                  </p:childTnLst>
                                </p:cTn>
                              </p:par>
                              <p:par>
                                <p:cTn id="18" presetID="53" presetClass="entr" presetSubtype="16" fill="hold" grpId="0" nodeType="withEffect">
                                  <p:stCondLst>
                                    <p:cond delay="0"/>
                                  </p:stCondLst>
                                  <p:childTnLst>
                                    <p:set>
                                      <p:cBhvr>
                                        <p:cTn id="19" dur="1" fill="hold">
                                          <p:stCondLst>
                                            <p:cond delay="0"/>
                                          </p:stCondLst>
                                        </p:cTn>
                                        <p:tgtEl>
                                          <p:spTgt spid="30"/>
                                        </p:tgtEl>
                                        <p:attrNameLst>
                                          <p:attrName>style.visibility</p:attrName>
                                        </p:attrNameLst>
                                      </p:cBhvr>
                                      <p:to>
                                        <p:strVal val="visible"/>
                                      </p:to>
                                    </p:set>
                                    <p:anim calcmode="lin" valueType="num">
                                      <p:cBhvr>
                                        <p:cTn id="20" dur="500" fill="hold"/>
                                        <p:tgtEl>
                                          <p:spTgt spid="30"/>
                                        </p:tgtEl>
                                        <p:attrNameLst>
                                          <p:attrName>ppt_w</p:attrName>
                                        </p:attrNameLst>
                                      </p:cBhvr>
                                      <p:tavLst>
                                        <p:tav tm="0">
                                          <p:val>
                                            <p:fltVal val="0"/>
                                          </p:val>
                                        </p:tav>
                                        <p:tav tm="100000">
                                          <p:val>
                                            <p:strVal val="#ppt_w"/>
                                          </p:val>
                                        </p:tav>
                                      </p:tavLst>
                                    </p:anim>
                                    <p:anim calcmode="lin" valueType="num">
                                      <p:cBhvr>
                                        <p:cTn id="21" dur="500" fill="hold"/>
                                        <p:tgtEl>
                                          <p:spTgt spid="30"/>
                                        </p:tgtEl>
                                        <p:attrNameLst>
                                          <p:attrName>ppt_h</p:attrName>
                                        </p:attrNameLst>
                                      </p:cBhvr>
                                      <p:tavLst>
                                        <p:tav tm="0">
                                          <p:val>
                                            <p:fltVal val="0"/>
                                          </p:val>
                                        </p:tav>
                                        <p:tav tm="100000">
                                          <p:val>
                                            <p:strVal val="#ppt_h"/>
                                          </p:val>
                                        </p:tav>
                                      </p:tavLst>
                                    </p:anim>
                                    <p:animEffect transition="in" filter="fade">
                                      <p:cBhvr>
                                        <p:cTn id="22" dur="500"/>
                                        <p:tgtEl>
                                          <p:spTgt spid="30"/>
                                        </p:tgtEl>
                                      </p:cBhvr>
                                    </p:animEffect>
                                  </p:childTnLst>
                                </p:cTn>
                              </p:par>
                              <p:par>
                                <p:cTn id="23" presetID="53" presetClass="entr" presetSubtype="16" fill="hold" nodeType="withEffect">
                                  <p:stCondLst>
                                    <p:cond delay="0"/>
                                  </p:stCondLst>
                                  <p:childTnLst>
                                    <p:set>
                                      <p:cBhvr>
                                        <p:cTn id="24" dur="1" fill="hold">
                                          <p:stCondLst>
                                            <p:cond delay="0"/>
                                          </p:stCondLst>
                                        </p:cTn>
                                        <p:tgtEl>
                                          <p:spTgt spid="31"/>
                                        </p:tgtEl>
                                        <p:attrNameLst>
                                          <p:attrName>style.visibility</p:attrName>
                                        </p:attrNameLst>
                                      </p:cBhvr>
                                      <p:to>
                                        <p:strVal val="visible"/>
                                      </p:to>
                                    </p:set>
                                    <p:anim calcmode="lin" valueType="num">
                                      <p:cBhvr>
                                        <p:cTn id="25" dur="500" fill="hold"/>
                                        <p:tgtEl>
                                          <p:spTgt spid="31"/>
                                        </p:tgtEl>
                                        <p:attrNameLst>
                                          <p:attrName>ppt_w</p:attrName>
                                        </p:attrNameLst>
                                      </p:cBhvr>
                                      <p:tavLst>
                                        <p:tav tm="0">
                                          <p:val>
                                            <p:fltVal val="0"/>
                                          </p:val>
                                        </p:tav>
                                        <p:tav tm="100000">
                                          <p:val>
                                            <p:strVal val="#ppt_w"/>
                                          </p:val>
                                        </p:tav>
                                      </p:tavLst>
                                    </p:anim>
                                    <p:anim calcmode="lin" valueType="num">
                                      <p:cBhvr>
                                        <p:cTn id="26" dur="500" fill="hold"/>
                                        <p:tgtEl>
                                          <p:spTgt spid="31"/>
                                        </p:tgtEl>
                                        <p:attrNameLst>
                                          <p:attrName>ppt_h</p:attrName>
                                        </p:attrNameLst>
                                      </p:cBhvr>
                                      <p:tavLst>
                                        <p:tav tm="0">
                                          <p:val>
                                            <p:fltVal val="0"/>
                                          </p:val>
                                        </p:tav>
                                        <p:tav tm="100000">
                                          <p:val>
                                            <p:strVal val="#ppt_h"/>
                                          </p:val>
                                        </p:tav>
                                      </p:tavLst>
                                    </p:anim>
                                    <p:animEffect transition="in" filter="fade">
                                      <p:cBhvr>
                                        <p:cTn id="27" dur="500"/>
                                        <p:tgtEl>
                                          <p:spTgt spid="3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0" presetClass="entr" presetSubtype="0" decel="100000" fill="hold" grpId="0" nodeType="clickEffect">
                                  <p:stCondLst>
                                    <p:cond delay="0"/>
                                  </p:stCondLst>
                                  <p:childTnLst>
                                    <p:set>
                                      <p:cBhvr>
                                        <p:cTn id="31" dur="1" fill="hold">
                                          <p:stCondLst>
                                            <p:cond delay="0"/>
                                          </p:stCondLst>
                                        </p:cTn>
                                        <p:tgtEl>
                                          <p:spTgt spid="36"/>
                                        </p:tgtEl>
                                        <p:attrNameLst>
                                          <p:attrName>style.visibility</p:attrName>
                                        </p:attrNameLst>
                                      </p:cBhvr>
                                      <p:to>
                                        <p:strVal val="visible"/>
                                      </p:to>
                                    </p:set>
                                    <p:anim calcmode="lin" valueType="num">
                                      <p:cBhvr>
                                        <p:cTn id="32" dur="1000" fill="hold"/>
                                        <p:tgtEl>
                                          <p:spTgt spid="36"/>
                                        </p:tgtEl>
                                        <p:attrNameLst>
                                          <p:attrName>ppt_w</p:attrName>
                                        </p:attrNameLst>
                                      </p:cBhvr>
                                      <p:tavLst>
                                        <p:tav tm="0">
                                          <p:val>
                                            <p:strVal val="#ppt_w+.3"/>
                                          </p:val>
                                        </p:tav>
                                        <p:tav tm="100000">
                                          <p:val>
                                            <p:strVal val="#ppt_w"/>
                                          </p:val>
                                        </p:tav>
                                      </p:tavLst>
                                    </p:anim>
                                    <p:anim calcmode="lin" valueType="num">
                                      <p:cBhvr>
                                        <p:cTn id="33" dur="1000" fill="hold"/>
                                        <p:tgtEl>
                                          <p:spTgt spid="36"/>
                                        </p:tgtEl>
                                        <p:attrNameLst>
                                          <p:attrName>ppt_h</p:attrName>
                                        </p:attrNameLst>
                                      </p:cBhvr>
                                      <p:tavLst>
                                        <p:tav tm="0">
                                          <p:val>
                                            <p:strVal val="#ppt_h"/>
                                          </p:val>
                                        </p:tav>
                                        <p:tav tm="100000">
                                          <p:val>
                                            <p:strVal val="#ppt_h"/>
                                          </p:val>
                                        </p:tav>
                                      </p:tavLst>
                                    </p:anim>
                                    <p:animEffect transition="in" filter="fade">
                                      <p:cBhvr>
                                        <p:cTn id="34" dur="1000"/>
                                        <p:tgtEl>
                                          <p:spTgt spid="36"/>
                                        </p:tgtEl>
                                      </p:cBhvr>
                                    </p:animEffect>
                                  </p:childTnLst>
                                </p:cTn>
                              </p:par>
                              <p:par>
                                <p:cTn id="35" presetID="50" presetClass="entr" presetSubtype="0" decel="100000" fill="hold" grpId="0" nodeType="withEffect">
                                  <p:stCondLst>
                                    <p:cond delay="0"/>
                                  </p:stCondLst>
                                  <p:childTnLst>
                                    <p:set>
                                      <p:cBhvr>
                                        <p:cTn id="36" dur="1" fill="hold">
                                          <p:stCondLst>
                                            <p:cond delay="0"/>
                                          </p:stCondLst>
                                        </p:cTn>
                                        <p:tgtEl>
                                          <p:spTgt spid="28"/>
                                        </p:tgtEl>
                                        <p:attrNameLst>
                                          <p:attrName>style.visibility</p:attrName>
                                        </p:attrNameLst>
                                      </p:cBhvr>
                                      <p:to>
                                        <p:strVal val="visible"/>
                                      </p:to>
                                    </p:set>
                                    <p:anim calcmode="lin" valueType="num">
                                      <p:cBhvr>
                                        <p:cTn id="37" dur="1000" fill="hold"/>
                                        <p:tgtEl>
                                          <p:spTgt spid="28"/>
                                        </p:tgtEl>
                                        <p:attrNameLst>
                                          <p:attrName>ppt_w</p:attrName>
                                        </p:attrNameLst>
                                      </p:cBhvr>
                                      <p:tavLst>
                                        <p:tav tm="0">
                                          <p:val>
                                            <p:strVal val="#ppt_w+.3"/>
                                          </p:val>
                                        </p:tav>
                                        <p:tav tm="100000">
                                          <p:val>
                                            <p:strVal val="#ppt_w"/>
                                          </p:val>
                                        </p:tav>
                                      </p:tavLst>
                                    </p:anim>
                                    <p:anim calcmode="lin" valueType="num">
                                      <p:cBhvr>
                                        <p:cTn id="38" dur="1000" fill="hold"/>
                                        <p:tgtEl>
                                          <p:spTgt spid="28"/>
                                        </p:tgtEl>
                                        <p:attrNameLst>
                                          <p:attrName>ppt_h</p:attrName>
                                        </p:attrNameLst>
                                      </p:cBhvr>
                                      <p:tavLst>
                                        <p:tav tm="0">
                                          <p:val>
                                            <p:strVal val="#ppt_h"/>
                                          </p:val>
                                        </p:tav>
                                        <p:tav tm="100000">
                                          <p:val>
                                            <p:strVal val="#ppt_h"/>
                                          </p:val>
                                        </p:tav>
                                      </p:tavLst>
                                    </p:anim>
                                    <p:animEffect transition="in" filter="fade">
                                      <p:cBhvr>
                                        <p:cTn id="39" dur="1000"/>
                                        <p:tgtEl>
                                          <p:spTgt spid="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29" grpId="0"/>
      <p:bldP spid="30" grpId="0"/>
      <p:bldP spid="3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itle 4">
            <a:extLst>
              <a:ext uri="{FF2B5EF4-FFF2-40B4-BE49-F238E27FC236}">
                <a16:creationId xmlns:a16="http://schemas.microsoft.com/office/drawing/2014/main" id="{5BA17B10-C473-4F51-806F-FB4D3427FF0D}"/>
              </a:ext>
            </a:extLst>
          </p:cNvPr>
          <p:cNvSpPr txBox="1">
            <a:spLocks/>
          </p:cNvSpPr>
          <p:nvPr/>
        </p:nvSpPr>
        <p:spPr bwMode="auto">
          <a:xfrm>
            <a:off x="933450" y="1200150"/>
            <a:ext cx="17610138"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460500">
              <a:defRPr>
                <a:solidFill>
                  <a:schemeClr val="tx1"/>
                </a:solidFill>
                <a:latin typeface="Calibri" panose="020F0502020204030204" pitchFamily="34" charset="0"/>
              </a:defRPr>
            </a:lvl1pPr>
            <a:lvl2pPr marL="742950" indent="-285750" defTabSz="1460500">
              <a:defRPr>
                <a:solidFill>
                  <a:schemeClr val="tx1"/>
                </a:solidFill>
                <a:latin typeface="Calibri" panose="020F0502020204030204" pitchFamily="34" charset="0"/>
              </a:defRPr>
            </a:lvl2pPr>
            <a:lvl3pPr marL="1143000" indent="-228600" defTabSz="1460500">
              <a:defRPr>
                <a:solidFill>
                  <a:schemeClr val="tx1"/>
                </a:solidFill>
                <a:latin typeface="Calibri" panose="020F0502020204030204" pitchFamily="34" charset="0"/>
              </a:defRPr>
            </a:lvl3pPr>
            <a:lvl4pPr marL="1600200" indent="-228600" defTabSz="1460500">
              <a:defRPr>
                <a:solidFill>
                  <a:schemeClr val="tx1"/>
                </a:solidFill>
                <a:latin typeface="Calibri" panose="020F0502020204030204" pitchFamily="34" charset="0"/>
              </a:defRPr>
            </a:lvl4pPr>
            <a:lvl5pPr marL="2057400" indent="-228600" defTabSz="1460500">
              <a:defRPr>
                <a:solidFill>
                  <a:schemeClr val="tx1"/>
                </a:solidFill>
                <a:latin typeface="Calibri" panose="020F0502020204030204" pitchFamily="34" charset="0"/>
              </a:defRPr>
            </a:lvl5pPr>
            <a:lvl6pPr marL="2514600" indent="-228600" defTabSz="1460500" eaLnBrk="0" fontAlgn="base" hangingPunct="0">
              <a:spcBef>
                <a:spcPct val="0"/>
              </a:spcBef>
              <a:spcAft>
                <a:spcPct val="0"/>
              </a:spcAft>
              <a:defRPr>
                <a:solidFill>
                  <a:schemeClr val="tx1"/>
                </a:solidFill>
                <a:latin typeface="Calibri" panose="020F0502020204030204" pitchFamily="34" charset="0"/>
              </a:defRPr>
            </a:lvl6pPr>
            <a:lvl7pPr marL="2971800" indent="-228600" defTabSz="1460500" eaLnBrk="0" fontAlgn="base" hangingPunct="0">
              <a:spcBef>
                <a:spcPct val="0"/>
              </a:spcBef>
              <a:spcAft>
                <a:spcPct val="0"/>
              </a:spcAft>
              <a:defRPr>
                <a:solidFill>
                  <a:schemeClr val="tx1"/>
                </a:solidFill>
                <a:latin typeface="Calibri" panose="020F0502020204030204" pitchFamily="34" charset="0"/>
              </a:defRPr>
            </a:lvl7pPr>
            <a:lvl8pPr marL="3429000" indent="-228600" defTabSz="1460500" eaLnBrk="0" fontAlgn="base" hangingPunct="0">
              <a:spcBef>
                <a:spcPct val="0"/>
              </a:spcBef>
              <a:spcAft>
                <a:spcPct val="0"/>
              </a:spcAft>
              <a:defRPr>
                <a:solidFill>
                  <a:schemeClr val="tx1"/>
                </a:solidFill>
                <a:latin typeface="Calibri" panose="020F0502020204030204" pitchFamily="34" charset="0"/>
              </a:defRPr>
            </a:lvl8pPr>
            <a:lvl9pPr marL="3886200" indent="-228600" defTabSz="14605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lnSpc>
                <a:spcPct val="90000"/>
              </a:lnSpc>
            </a:pPr>
            <a:r>
              <a:rPr lang="en-US" altLang="en-US" sz="6000">
                <a:latin typeface="Montserrat SemiBold" pitchFamily="50" charset="0"/>
              </a:rPr>
              <a:t>Title Here</a:t>
            </a:r>
          </a:p>
        </p:txBody>
      </p:sp>
      <p:sp>
        <p:nvSpPr>
          <p:cNvPr id="27" name="Text Placeholder 5">
            <a:extLst>
              <a:ext uri="{FF2B5EF4-FFF2-40B4-BE49-F238E27FC236}">
                <a16:creationId xmlns:a16="http://schemas.microsoft.com/office/drawing/2014/main" id="{DB6C7419-AD43-46DE-9006-7D39EFAE03A0}"/>
              </a:ext>
            </a:extLst>
          </p:cNvPr>
          <p:cNvSpPr txBox="1">
            <a:spLocks/>
          </p:cNvSpPr>
          <p:nvPr/>
        </p:nvSpPr>
        <p:spPr>
          <a:xfrm>
            <a:off x="6837363" y="868363"/>
            <a:ext cx="5802312" cy="317500"/>
          </a:xfrm>
          <a:prstGeom prst="rect">
            <a:avLst/>
          </a:prstGeom>
        </p:spPr>
        <p:txBody>
          <a:bodyPr/>
          <a:lstStyle>
            <a:lvl1pPr marL="365189" indent="-365189" algn="l" defTabSz="1460754" rtl="0" eaLnBrk="1" latinLnBrk="0" hangingPunct="1">
              <a:lnSpc>
                <a:spcPct val="90000"/>
              </a:lnSpc>
              <a:spcBef>
                <a:spcPts val="1598"/>
              </a:spcBef>
              <a:buFont typeface="Arial" panose="020B0604020202020204" pitchFamily="34" charset="0"/>
              <a:buChar char="•"/>
              <a:defRPr sz="4473" kern="1200">
                <a:solidFill>
                  <a:schemeClr val="tx1"/>
                </a:solidFill>
                <a:latin typeface="+mn-lt"/>
                <a:ea typeface="+mn-ea"/>
                <a:cs typeface="+mn-cs"/>
              </a:defRPr>
            </a:lvl1pPr>
            <a:lvl2pPr marL="1095566" indent="-365189" algn="l" defTabSz="1460754" rtl="0" eaLnBrk="1" latinLnBrk="0" hangingPunct="1">
              <a:lnSpc>
                <a:spcPct val="90000"/>
              </a:lnSpc>
              <a:spcBef>
                <a:spcPts val="799"/>
              </a:spcBef>
              <a:buFont typeface="Arial" panose="020B0604020202020204" pitchFamily="34" charset="0"/>
              <a:buChar char="•"/>
              <a:defRPr sz="3834" kern="1200">
                <a:solidFill>
                  <a:schemeClr val="tx1"/>
                </a:solidFill>
                <a:latin typeface="+mn-lt"/>
                <a:ea typeface="+mn-ea"/>
                <a:cs typeface="+mn-cs"/>
              </a:defRPr>
            </a:lvl2pPr>
            <a:lvl3pPr marL="1825943" indent="-365189" algn="l" defTabSz="1460754" rtl="0" eaLnBrk="1" latinLnBrk="0" hangingPunct="1">
              <a:lnSpc>
                <a:spcPct val="90000"/>
              </a:lnSpc>
              <a:spcBef>
                <a:spcPts val="799"/>
              </a:spcBef>
              <a:buFont typeface="Arial" panose="020B0604020202020204" pitchFamily="34" charset="0"/>
              <a:buChar char="•"/>
              <a:defRPr sz="3195" kern="1200">
                <a:solidFill>
                  <a:schemeClr val="tx1"/>
                </a:solidFill>
                <a:latin typeface="+mn-lt"/>
                <a:ea typeface="+mn-ea"/>
                <a:cs typeface="+mn-cs"/>
              </a:defRPr>
            </a:lvl3pPr>
            <a:lvl4pPr marL="2556320"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4pPr>
            <a:lvl5pPr marL="3286697"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5pPr>
            <a:lvl6pPr marL="4017074"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6pPr>
            <a:lvl7pPr marL="4747451"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7pPr>
            <a:lvl8pPr marL="5477828"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8pPr>
            <a:lvl9pPr marL="6208205"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9pPr>
          </a:lstStyle>
          <a:p>
            <a:pPr marL="0" indent="0" algn="ctr" fontAlgn="auto">
              <a:spcAft>
                <a:spcPts val="0"/>
              </a:spcAft>
              <a:buFont typeface="Arial" panose="020B0604020202020204" pitchFamily="34" charset="0"/>
              <a:buNone/>
              <a:defRPr/>
            </a:pPr>
            <a:r>
              <a:rPr lang="en-US" sz="2000" spc="300" dirty="0">
                <a:solidFill>
                  <a:schemeClr val="tx1">
                    <a:lumMod val="50000"/>
                    <a:lumOff val="50000"/>
                  </a:schemeClr>
                </a:solidFill>
                <a:latin typeface="Montserrat" panose="00000500000000000000" pitchFamily="2" charset="0"/>
              </a:rPr>
              <a:t>Your Text Here</a:t>
            </a:r>
          </a:p>
          <a:p>
            <a:pPr marL="0" indent="0" algn="ctr" fontAlgn="auto">
              <a:spcAft>
                <a:spcPts val="0"/>
              </a:spcAft>
              <a:buFont typeface="Arial" panose="020B0604020202020204" pitchFamily="34" charset="0"/>
              <a:buNone/>
              <a:defRPr/>
            </a:pPr>
            <a:endParaRPr lang="en-US" sz="2000" spc="300" dirty="0">
              <a:solidFill>
                <a:schemeClr val="tx1">
                  <a:lumMod val="50000"/>
                  <a:lumOff val="50000"/>
                </a:schemeClr>
              </a:solidFill>
              <a:latin typeface="Montserrat" panose="00000500000000000000" pitchFamily="2" charset="0"/>
            </a:endParaRPr>
          </a:p>
        </p:txBody>
      </p:sp>
      <p:grpSp>
        <p:nvGrpSpPr>
          <p:cNvPr id="28" name="Group 27">
            <a:extLst>
              <a:ext uri="{FF2B5EF4-FFF2-40B4-BE49-F238E27FC236}">
                <a16:creationId xmlns:a16="http://schemas.microsoft.com/office/drawing/2014/main" id="{39D336DC-DDE6-44A7-A8C7-2C87BD4215FF}"/>
              </a:ext>
            </a:extLst>
          </p:cNvPr>
          <p:cNvGrpSpPr>
            <a:grpSpLocks/>
          </p:cNvGrpSpPr>
          <p:nvPr/>
        </p:nvGrpSpPr>
        <p:grpSpPr bwMode="auto">
          <a:xfrm>
            <a:off x="9172575" y="2165350"/>
            <a:ext cx="1131888" cy="209550"/>
            <a:chOff x="1110190" y="3155259"/>
            <a:chExt cx="1133316" cy="209373"/>
          </a:xfrm>
        </p:grpSpPr>
        <p:sp>
          <p:nvSpPr>
            <p:cNvPr id="29" name="Freeform 5">
              <a:extLst>
                <a:ext uri="{FF2B5EF4-FFF2-40B4-BE49-F238E27FC236}">
                  <a16:creationId xmlns:a16="http://schemas.microsoft.com/office/drawing/2014/main" id="{EF8DE88C-D2F0-4B1D-8B25-3DC713516473}"/>
                </a:ext>
              </a:extLst>
            </p:cNvPr>
            <p:cNvSpPr>
              <a:spLocks/>
            </p:cNvSpPr>
            <p:nvPr/>
          </p:nvSpPr>
          <p:spPr bwMode="auto">
            <a:xfrm>
              <a:off x="1110190" y="3155259"/>
              <a:ext cx="201867" cy="209373"/>
            </a:xfrm>
            <a:prstGeom prst="ellipse">
              <a:avLst/>
            </a:prstGeom>
            <a:solidFill>
              <a:schemeClr val="bg1">
                <a:lumMod val="95000"/>
              </a:schemeClr>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30" name="Freeform 5">
              <a:extLst>
                <a:ext uri="{FF2B5EF4-FFF2-40B4-BE49-F238E27FC236}">
                  <a16:creationId xmlns:a16="http://schemas.microsoft.com/office/drawing/2014/main" id="{4B98D9A9-4926-4020-B9F8-84C308A488B4}"/>
                </a:ext>
              </a:extLst>
            </p:cNvPr>
            <p:cNvSpPr>
              <a:spLocks/>
            </p:cNvSpPr>
            <p:nvPr/>
          </p:nvSpPr>
          <p:spPr bwMode="auto">
            <a:xfrm>
              <a:off x="1418554" y="3155259"/>
              <a:ext cx="201867" cy="209373"/>
            </a:xfrm>
            <a:prstGeom prst="ellipse">
              <a:avLst/>
            </a:prstGeom>
            <a:solidFill>
              <a:schemeClr val="bg1">
                <a:lumMod val="85000"/>
                <a:alpha val="98000"/>
              </a:schemeClr>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31" name="Freeform 5">
              <a:extLst>
                <a:ext uri="{FF2B5EF4-FFF2-40B4-BE49-F238E27FC236}">
                  <a16:creationId xmlns:a16="http://schemas.microsoft.com/office/drawing/2014/main" id="{1A198CCC-14D8-4383-8722-A6B07403971E}"/>
                </a:ext>
              </a:extLst>
            </p:cNvPr>
            <p:cNvSpPr>
              <a:spLocks/>
            </p:cNvSpPr>
            <p:nvPr/>
          </p:nvSpPr>
          <p:spPr bwMode="auto">
            <a:xfrm>
              <a:off x="1726917" y="3155259"/>
              <a:ext cx="201867" cy="209373"/>
            </a:xfrm>
            <a:prstGeom prst="ellipse">
              <a:avLst/>
            </a:prstGeom>
            <a:solidFill>
              <a:schemeClr val="accent1">
                <a:alpha val="50000"/>
              </a:schemeClr>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32" name="Freeform 5">
              <a:extLst>
                <a:ext uri="{FF2B5EF4-FFF2-40B4-BE49-F238E27FC236}">
                  <a16:creationId xmlns:a16="http://schemas.microsoft.com/office/drawing/2014/main" id="{66A101EC-B393-4132-965E-CBA73696BDFF}"/>
                </a:ext>
              </a:extLst>
            </p:cNvPr>
            <p:cNvSpPr>
              <a:spLocks/>
            </p:cNvSpPr>
            <p:nvPr/>
          </p:nvSpPr>
          <p:spPr bwMode="auto">
            <a:xfrm>
              <a:off x="2041639" y="3155259"/>
              <a:ext cx="201867" cy="209373"/>
            </a:xfrm>
            <a:prstGeom prst="ellipse">
              <a:avLst/>
            </a:prstGeom>
            <a:solidFill>
              <a:schemeClr val="accent2"/>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grpSp>
      <p:sp>
        <p:nvSpPr>
          <p:cNvPr id="33" name="Rectangle 32">
            <a:extLst>
              <a:ext uri="{FF2B5EF4-FFF2-40B4-BE49-F238E27FC236}">
                <a16:creationId xmlns:a16="http://schemas.microsoft.com/office/drawing/2014/main" id="{999727C7-429A-410B-AC73-7B81085F376C}"/>
              </a:ext>
            </a:extLst>
          </p:cNvPr>
          <p:cNvSpPr>
            <a:spLocks noChangeArrowheads="1"/>
          </p:cNvSpPr>
          <p:nvPr/>
        </p:nvSpPr>
        <p:spPr bwMode="auto">
          <a:xfrm>
            <a:off x="1644650" y="6526213"/>
            <a:ext cx="3014663"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ct val="120000"/>
              </a:lnSpc>
            </a:pPr>
            <a:r>
              <a:rPr lang="en-US" altLang="en-US" sz="2000">
                <a:solidFill>
                  <a:schemeClr val="tx2"/>
                </a:solidFill>
                <a:latin typeface="Montserrat SemiBold" pitchFamily="50" charset="0"/>
                <a:cs typeface="Segoe UI" panose="020B0502040204020203" pitchFamily="34" charset="0"/>
              </a:rPr>
              <a:t>Your Title Here</a:t>
            </a:r>
          </a:p>
        </p:txBody>
      </p:sp>
      <p:sp>
        <p:nvSpPr>
          <p:cNvPr id="34" name="Rectangle 33">
            <a:extLst>
              <a:ext uri="{FF2B5EF4-FFF2-40B4-BE49-F238E27FC236}">
                <a16:creationId xmlns:a16="http://schemas.microsoft.com/office/drawing/2014/main" id="{4C58675D-8FEB-4461-BBF5-CC8A3604489A}"/>
              </a:ext>
            </a:extLst>
          </p:cNvPr>
          <p:cNvSpPr/>
          <p:nvPr/>
        </p:nvSpPr>
        <p:spPr>
          <a:xfrm>
            <a:off x="1644650" y="6972300"/>
            <a:ext cx="3014663" cy="979488"/>
          </a:xfrm>
          <a:prstGeom prst="rect">
            <a:avLst/>
          </a:prstGeom>
        </p:spPr>
        <p:txBody>
          <a:bodyPr>
            <a:spAutoFit/>
          </a:bodyPr>
          <a:lstStyle/>
          <a:p>
            <a:pP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 fermentum magna. </a:t>
            </a:r>
            <a:endParaRPr lang="en-US" sz="1600" dirty="0">
              <a:solidFill>
                <a:schemeClr val="bg1">
                  <a:lumMod val="65000"/>
                </a:schemeClr>
              </a:solidFill>
              <a:latin typeface="Montserrat" panose="00000500000000000000" pitchFamily="2" charset="0"/>
              <a:cs typeface="Segoe UI Light" panose="020B0502040204020203" pitchFamily="34" charset="0"/>
            </a:endParaRPr>
          </a:p>
        </p:txBody>
      </p:sp>
      <p:sp>
        <p:nvSpPr>
          <p:cNvPr id="39" name="Rectangle 38">
            <a:extLst>
              <a:ext uri="{FF2B5EF4-FFF2-40B4-BE49-F238E27FC236}">
                <a16:creationId xmlns:a16="http://schemas.microsoft.com/office/drawing/2014/main" id="{99BBDAE2-E236-4103-AB5E-38F60D2C4148}"/>
              </a:ext>
            </a:extLst>
          </p:cNvPr>
          <p:cNvSpPr>
            <a:spLocks noChangeArrowheads="1"/>
          </p:cNvSpPr>
          <p:nvPr/>
        </p:nvSpPr>
        <p:spPr bwMode="auto">
          <a:xfrm>
            <a:off x="4873625" y="6526213"/>
            <a:ext cx="3014663"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ct val="120000"/>
              </a:lnSpc>
            </a:pPr>
            <a:r>
              <a:rPr lang="en-US" altLang="en-US" sz="2000">
                <a:solidFill>
                  <a:schemeClr val="accent2"/>
                </a:solidFill>
                <a:latin typeface="Montserrat SemiBold" pitchFamily="50" charset="0"/>
                <a:cs typeface="Segoe UI" panose="020B0502040204020203" pitchFamily="34" charset="0"/>
              </a:rPr>
              <a:t>Your Title Here</a:t>
            </a:r>
          </a:p>
        </p:txBody>
      </p:sp>
      <p:sp>
        <p:nvSpPr>
          <p:cNvPr id="40" name="Rectangle 39">
            <a:extLst>
              <a:ext uri="{FF2B5EF4-FFF2-40B4-BE49-F238E27FC236}">
                <a16:creationId xmlns:a16="http://schemas.microsoft.com/office/drawing/2014/main" id="{26417851-1D0A-4F1E-AFEA-ACCDBBB6CF53}"/>
              </a:ext>
            </a:extLst>
          </p:cNvPr>
          <p:cNvSpPr/>
          <p:nvPr/>
        </p:nvSpPr>
        <p:spPr>
          <a:xfrm>
            <a:off x="4873625" y="6972300"/>
            <a:ext cx="3014663" cy="979488"/>
          </a:xfrm>
          <a:prstGeom prst="rect">
            <a:avLst/>
          </a:prstGeom>
        </p:spPr>
        <p:txBody>
          <a:bodyPr>
            <a:spAutoFit/>
          </a:bodyPr>
          <a:lstStyle/>
          <a:p>
            <a:pP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 fermentum magna. </a:t>
            </a:r>
            <a:endParaRPr lang="en-US" sz="1600" dirty="0">
              <a:solidFill>
                <a:schemeClr val="bg1">
                  <a:lumMod val="65000"/>
                </a:schemeClr>
              </a:solidFill>
              <a:latin typeface="Montserrat" panose="00000500000000000000" pitchFamily="2" charset="0"/>
              <a:cs typeface="Segoe UI Light" panose="020B0502040204020203" pitchFamily="34" charset="0"/>
            </a:endParaRPr>
          </a:p>
        </p:txBody>
      </p:sp>
      <p:sp>
        <p:nvSpPr>
          <p:cNvPr id="41" name="Rectangle 40">
            <a:extLst>
              <a:ext uri="{FF2B5EF4-FFF2-40B4-BE49-F238E27FC236}">
                <a16:creationId xmlns:a16="http://schemas.microsoft.com/office/drawing/2014/main" id="{45585C08-B0FE-49F2-9067-35C8F8C2583C}"/>
              </a:ext>
            </a:extLst>
          </p:cNvPr>
          <p:cNvSpPr/>
          <p:nvPr/>
        </p:nvSpPr>
        <p:spPr>
          <a:xfrm>
            <a:off x="8088313" y="6527800"/>
            <a:ext cx="3014662" cy="431800"/>
          </a:xfrm>
          <a:prstGeom prst="rect">
            <a:avLst/>
          </a:prstGeom>
        </p:spPr>
        <p:txBody>
          <a:bodyPr>
            <a:spAutoFit/>
          </a:bodyPr>
          <a:lstStyle/>
          <a:p>
            <a:pPr eaLnBrk="1" fontAlgn="auto" hangingPunct="1">
              <a:lnSpc>
                <a:spcPct val="120000"/>
              </a:lnSpc>
              <a:spcBef>
                <a:spcPts val="0"/>
              </a:spcBef>
              <a:spcAft>
                <a:spcPts val="0"/>
              </a:spcAft>
              <a:defRPr/>
            </a:pPr>
            <a:r>
              <a:rPr lang="en-US" sz="2000" dirty="0">
                <a:solidFill>
                  <a:schemeClr val="accent3"/>
                </a:solidFill>
                <a:latin typeface="Montserrat SemiBold" panose="00000700000000000000" pitchFamily="50" charset="0"/>
                <a:cs typeface="Segoe UI" panose="020B0502040204020203" pitchFamily="34" charset="0"/>
              </a:rPr>
              <a:t>Your Title Here</a:t>
            </a:r>
          </a:p>
        </p:txBody>
      </p:sp>
      <p:sp>
        <p:nvSpPr>
          <p:cNvPr id="42" name="Rectangle 41">
            <a:extLst>
              <a:ext uri="{FF2B5EF4-FFF2-40B4-BE49-F238E27FC236}">
                <a16:creationId xmlns:a16="http://schemas.microsoft.com/office/drawing/2014/main" id="{D1210133-0FBC-48A4-887E-63DB2F358EA3}"/>
              </a:ext>
            </a:extLst>
          </p:cNvPr>
          <p:cNvSpPr/>
          <p:nvPr/>
        </p:nvSpPr>
        <p:spPr>
          <a:xfrm>
            <a:off x="8088313" y="6973888"/>
            <a:ext cx="3014662" cy="977900"/>
          </a:xfrm>
          <a:prstGeom prst="rect">
            <a:avLst/>
          </a:prstGeom>
        </p:spPr>
        <p:txBody>
          <a:bodyPr>
            <a:spAutoFit/>
          </a:bodyPr>
          <a:lstStyle/>
          <a:p>
            <a:pP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 fermentum magna. </a:t>
            </a:r>
            <a:endParaRPr lang="en-US" sz="1600" dirty="0">
              <a:solidFill>
                <a:schemeClr val="bg1">
                  <a:lumMod val="65000"/>
                </a:schemeClr>
              </a:solidFill>
              <a:latin typeface="Montserrat" panose="00000500000000000000" pitchFamily="2" charset="0"/>
              <a:cs typeface="Segoe UI Light" panose="020B0502040204020203" pitchFamily="34" charset="0"/>
            </a:endParaRPr>
          </a:p>
        </p:txBody>
      </p:sp>
      <p:sp>
        <p:nvSpPr>
          <p:cNvPr id="43" name="Rectangle 42">
            <a:extLst>
              <a:ext uri="{FF2B5EF4-FFF2-40B4-BE49-F238E27FC236}">
                <a16:creationId xmlns:a16="http://schemas.microsoft.com/office/drawing/2014/main" id="{821EDEC8-A393-4779-819A-72CAC66271CB}"/>
              </a:ext>
            </a:extLst>
          </p:cNvPr>
          <p:cNvSpPr/>
          <p:nvPr/>
        </p:nvSpPr>
        <p:spPr>
          <a:xfrm>
            <a:off x="11317288" y="6527800"/>
            <a:ext cx="3014662" cy="431800"/>
          </a:xfrm>
          <a:prstGeom prst="rect">
            <a:avLst/>
          </a:prstGeom>
        </p:spPr>
        <p:txBody>
          <a:bodyPr>
            <a:spAutoFit/>
          </a:bodyPr>
          <a:lstStyle/>
          <a:p>
            <a:pPr eaLnBrk="1" fontAlgn="auto" hangingPunct="1">
              <a:lnSpc>
                <a:spcPct val="120000"/>
              </a:lnSpc>
              <a:spcBef>
                <a:spcPts val="0"/>
              </a:spcBef>
              <a:spcAft>
                <a:spcPts val="0"/>
              </a:spcAft>
              <a:defRPr/>
            </a:pPr>
            <a:r>
              <a:rPr lang="en-US" sz="2000" dirty="0">
                <a:solidFill>
                  <a:schemeClr val="accent4"/>
                </a:solidFill>
                <a:latin typeface="Montserrat SemiBold" panose="00000700000000000000" pitchFamily="50" charset="0"/>
                <a:cs typeface="Segoe UI" panose="020B0502040204020203" pitchFamily="34" charset="0"/>
              </a:rPr>
              <a:t>Your Title Here</a:t>
            </a:r>
          </a:p>
        </p:txBody>
      </p:sp>
      <p:sp>
        <p:nvSpPr>
          <p:cNvPr id="44" name="Rectangle 43">
            <a:extLst>
              <a:ext uri="{FF2B5EF4-FFF2-40B4-BE49-F238E27FC236}">
                <a16:creationId xmlns:a16="http://schemas.microsoft.com/office/drawing/2014/main" id="{A1CE5C01-5A68-4518-A83A-081CF3C29B2E}"/>
              </a:ext>
            </a:extLst>
          </p:cNvPr>
          <p:cNvSpPr/>
          <p:nvPr/>
        </p:nvSpPr>
        <p:spPr>
          <a:xfrm>
            <a:off x="11317288" y="6973888"/>
            <a:ext cx="3014662" cy="977900"/>
          </a:xfrm>
          <a:prstGeom prst="rect">
            <a:avLst/>
          </a:prstGeom>
        </p:spPr>
        <p:txBody>
          <a:bodyPr>
            <a:spAutoFit/>
          </a:bodyPr>
          <a:lstStyle/>
          <a:p>
            <a:pP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 fermentum magna. </a:t>
            </a:r>
            <a:endParaRPr lang="en-US" sz="1600" dirty="0">
              <a:solidFill>
                <a:schemeClr val="bg1">
                  <a:lumMod val="65000"/>
                </a:schemeClr>
              </a:solidFill>
              <a:latin typeface="Montserrat" panose="00000500000000000000" pitchFamily="2" charset="0"/>
              <a:cs typeface="Segoe UI Light" panose="020B0502040204020203" pitchFamily="34" charset="0"/>
            </a:endParaRPr>
          </a:p>
        </p:txBody>
      </p:sp>
      <p:sp>
        <p:nvSpPr>
          <p:cNvPr id="45" name="Rectangle 44">
            <a:extLst>
              <a:ext uri="{FF2B5EF4-FFF2-40B4-BE49-F238E27FC236}">
                <a16:creationId xmlns:a16="http://schemas.microsoft.com/office/drawing/2014/main" id="{930FE3B6-ED09-48AE-B01A-3B80BE63F92B}"/>
              </a:ext>
            </a:extLst>
          </p:cNvPr>
          <p:cNvSpPr/>
          <p:nvPr/>
        </p:nvSpPr>
        <p:spPr>
          <a:xfrm>
            <a:off x="14546263" y="6542088"/>
            <a:ext cx="3013075" cy="433387"/>
          </a:xfrm>
          <a:prstGeom prst="rect">
            <a:avLst/>
          </a:prstGeom>
        </p:spPr>
        <p:txBody>
          <a:bodyPr>
            <a:spAutoFit/>
          </a:bodyPr>
          <a:lstStyle/>
          <a:p>
            <a:pPr eaLnBrk="1" fontAlgn="auto" hangingPunct="1">
              <a:lnSpc>
                <a:spcPct val="120000"/>
              </a:lnSpc>
              <a:spcBef>
                <a:spcPts val="0"/>
              </a:spcBef>
              <a:spcAft>
                <a:spcPts val="0"/>
              </a:spcAft>
              <a:defRPr/>
            </a:pPr>
            <a:r>
              <a:rPr lang="en-US" sz="2000" dirty="0">
                <a:solidFill>
                  <a:schemeClr val="accent5"/>
                </a:solidFill>
                <a:latin typeface="Montserrat SemiBold" panose="00000700000000000000" pitchFamily="50" charset="0"/>
                <a:cs typeface="Segoe UI" panose="020B0502040204020203" pitchFamily="34" charset="0"/>
              </a:rPr>
              <a:t>Your Title Here</a:t>
            </a:r>
          </a:p>
        </p:txBody>
      </p:sp>
      <p:sp>
        <p:nvSpPr>
          <p:cNvPr id="46" name="Rectangle 45">
            <a:extLst>
              <a:ext uri="{FF2B5EF4-FFF2-40B4-BE49-F238E27FC236}">
                <a16:creationId xmlns:a16="http://schemas.microsoft.com/office/drawing/2014/main" id="{A4D7E965-4140-4F28-9BE8-FA390DCCBBE1}"/>
              </a:ext>
            </a:extLst>
          </p:cNvPr>
          <p:cNvSpPr/>
          <p:nvPr/>
        </p:nvSpPr>
        <p:spPr>
          <a:xfrm>
            <a:off x="14546263" y="6988175"/>
            <a:ext cx="3013075" cy="977900"/>
          </a:xfrm>
          <a:prstGeom prst="rect">
            <a:avLst/>
          </a:prstGeom>
        </p:spPr>
        <p:txBody>
          <a:bodyPr>
            <a:spAutoFit/>
          </a:bodyPr>
          <a:lstStyle/>
          <a:p>
            <a:pP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 fermentum magna. </a:t>
            </a:r>
            <a:endParaRPr lang="en-US" sz="1600" dirty="0">
              <a:solidFill>
                <a:schemeClr val="bg1">
                  <a:lumMod val="65000"/>
                </a:schemeClr>
              </a:solidFill>
              <a:latin typeface="Montserrat" panose="00000500000000000000" pitchFamily="2" charset="0"/>
              <a:cs typeface="Segoe UI Light" panose="020B0502040204020203" pitchFamily="34" charset="0"/>
            </a:endParaRPr>
          </a:p>
        </p:txBody>
      </p:sp>
      <p:grpSp>
        <p:nvGrpSpPr>
          <p:cNvPr id="2" name="Group 1">
            <a:extLst>
              <a:ext uri="{FF2B5EF4-FFF2-40B4-BE49-F238E27FC236}">
                <a16:creationId xmlns:a16="http://schemas.microsoft.com/office/drawing/2014/main" id="{E70D274E-03F3-4244-935B-88DD531C6977}"/>
              </a:ext>
            </a:extLst>
          </p:cNvPr>
          <p:cNvGrpSpPr>
            <a:grpSpLocks/>
          </p:cNvGrpSpPr>
          <p:nvPr/>
        </p:nvGrpSpPr>
        <p:grpSpPr bwMode="auto">
          <a:xfrm>
            <a:off x="2046288" y="3570288"/>
            <a:ext cx="15070137" cy="2424112"/>
            <a:chOff x="2046651" y="3570059"/>
            <a:chExt cx="15069456" cy="2424339"/>
          </a:xfrm>
        </p:grpSpPr>
        <p:sp>
          <p:nvSpPr>
            <p:cNvPr id="3" name="Freeform 5">
              <a:extLst>
                <a:ext uri="{FF2B5EF4-FFF2-40B4-BE49-F238E27FC236}">
                  <a16:creationId xmlns:a16="http://schemas.microsoft.com/office/drawing/2014/main" id="{602B0CEC-9E05-46CE-BFA8-B2301A47E16B}"/>
                </a:ext>
              </a:extLst>
            </p:cNvPr>
            <p:cNvSpPr>
              <a:spLocks/>
            </p:cNvSpPr>
            <p:nvPr/>
          </p:nvSpPr>
          <p:spPr bwMode="auto">
            <a:xfrm>
              <a:off x="2056176" y="3674844"/>
              <a:ext cx="2978015" cy="2319554"/>
            </a:xfrm>
            <a:custGeom>
              <a:avLst/>
              <a:gdLst>
                <a:gd name="T0" fmla="*/ 610 w 610"/>
                <a:gd name="T1" fmla="*/ 216 h 488"/>
                <a:gd name="T2" fmla="*/ 592 w 610"/>
                <a:gd name="T3" fmla="*/ 216 h 488"/>
                <a:gd name="T4" fmla="*/ 441 w 610"/>
                <a:gd name="T5" fmla="*/ 36 h 488"/>
                <a:gd name="T6" fmla="*/ 389 w 610"/>
                <a:gd name="T7" fmla="*/ 12 h 488"/>
                <a:gd name="T8" fmla="*/ 42 w 610"/>
                <a:gd name="T9" fmla="*/ 12 h 488"/>
                <a:gd name="T10" fmla="*/ 42 w 610"/>
                <a:gd name="T11" fmla="*/ 0 h 488"/>
                <a:gd name="T12" fmla="*/ 0 w 610"/>
                <a:gd name="T13" fmla="*/ 0 h 488"/>
                <a:gd name="T14" fmla="*/ 0 w 610"/>
                <a:gd name="T15" fmla="*/ 34 h 488"/>
                <a:gd name="T16" fmla="*/ 0 w 610"/>
                <a:gd name="T17" fmla="*/ 34 h 488"/>
                <a:gd name="T18" fmla="*/ 5 w 610"/>
                <a:gd name="T19" fmla="*/ 49 h 488"/>
                <a:gd name="T20" fmla="*/ 156 w 610"/>
                <a:gd name="T21" fmla="*/ 228 h 488"/>
                <a:gd name="T22" fmla="*/ 156 w 610"/>
                <a:gd name="T23" fmla="*/ 272 h 488"/>
                <a:gd name="T24" fmla="*/ 22 w 610"/>
                <a:gd name="T25" fmla="*/ 431 h 488"/>
                <a:gd name="T26" fmla="*/ 0 w 610"/>
                <a:gd name="T27" fmla="*/ 431 h 488"/>
                <a:gd name="T28" fmla="*/ 0 w 610"/>
                <a:gd name="T29" fmla="*/ 465 h 488"/>
                <a:gd name="T30" fmla="*/ 0 w 610"/>
                <a:gd name="T31" fmla="*/ 465 h 488"/>
                <a:gd name="T32" fmla="*/ 2 w 610"/>
                <a:gd name="T33" fmla="*/ 475 h 488"/>
                <a:gd name="T34" fmla="*/ 23 w 610"/>
                <a:gd name="T35" fmla="*/ 488 h 488"/>
                <a:gd name="T36" fmla="*/ 389 w 610"/>
                <a:gd name="T37" fmla="*/ 488 h 488"/>
                <a:gd name="T38" fmla="*/ 441 w 610"/>
                <a:gd name="T39" fmla="*/ 464 h 488"/>
                <a:gd name="T40" fmla="*/ 602 w 610"/>
                <a:gd name="T41" fmla="*/ 272 h 488"/>
                <a:gd name="T42" fmla="*/ 610 w 610"/>
                <a:gd name="T43" fmla="*/ 250 h 488"/>
                <a:gd name="T44" fmla="*/ 610 w 610"/>
                <a:gd name="T45" fmla="*/ 250 h 488"/>
                <a:gd name="T46" fmla="*/ 610 w 610"/>
                <a:gd name="T47" fmla="*/ 216 h 4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10" h="488">
                  <a:moveTo>
                    <a:pt x="610" y="216"/>
                  </a:moveTo>
                  <a:cubicBezTo>
                    <a:pt x="592" y="216"/>
                    <a:pt x="592" y="216"/>
                    <a:pt x="592" y="216"/>
                  </a:cubicBezTo>
                  <a:cubicBezTo>
                    <a:pt x="441" y="36"/>
                    <a:pt x="441" y="36"/>
                    <a:pt x="441" y="36"/>
                  </a:cubicBezTo>
                  <a:cubicBezTo>
                    <a:pt x="428" y="21"/>
                    <a:pt x="409" y="12"/>
                    <a:pt x="389" y="12"/>
                  </a:cubicBezTo>
                  <a:cubicBezTo>
                    <a:pt x="42" y="12"/>
                    <a:pt x="42" y="12"/>
                    <a:pt x="42" y="12"/>
                  </a:cubicBezTo>
                  <a:cubicBezTo>
                    <a:pt x="42" y="0"/>
                    <a:pt x="42" y="0"/>
                    <a:pt x="42" y="0"/>
                  </a:cubicBezTo>
                  <a:cubicBezTo>
                    <a:pt x="0" y="0"/>
                    <a:pt x="0" y="0"/>
                    <a:pt x="0" y="0"/>
                  </a:cubicBezTo>
                  <a:cubicBezTo>
                    <a:pt x="0" y="34"/>
                    <a:pt x="0" y="34"/>
                    <a:pt x="0" y="34"/>
                  </a:cubicBezTo>
                  <a:cubicBezTo>
                    <a:pt x="0" y="34"/>
                    <a:pt x="0" y="34"/>
                    <a:pt x="0" y="34"/>
                  </a:cubicBezTo>
                  <a:cubicBezTo>
                    <a:pt x="0" y="40"/>
                    <a:pt x="2" y="45"/>
                    <a:pt x="5" y="49"/>
                  </a:cubicBezTo>
                  <a:cubicBezTo>
                    <a:pt x="156" y="228"/>
                    <a:pt x="156" y="228"/>
                    <a:pt x="156" y="228"/>
                  </a:cubicBezTo>
                  <a:cubicBezTo>
                    <a:pt x="166" y="241"/>
                    <a:pt x="166" y="259"/>
                    <a:pt x="156" y="272"/>
                  </a:cubicBezTo>
                  <a:cubicBezTo>
                    <a:pt x="22" y="431"/>
                    <a:pt x="22" y="431"/>
                    <a:pt x="22" y="431"/>
                  </a:cubicBezTo>
                  <a:cubicBezTo>
                    <a:pt x="0" y="431"/>
                    <a:pt x="0" y="431"/>
                    <a:pt x="0" y="431"/>
                  </a:cubicBezTo>
                  <a:cubicBezTo>
                    <a:pt x="0" y="465"/>
                    <a:pt x="0" y="465"/>
                    <a:pt x="0" y="465"/>
                  </a:cubicBezTo>
                  <a:cubicBezTo>
                    <a:pt x="0" y="465"/>
                    <a:pt x="0" y="465"/>
                    <a:pt x="0" y="465"/>
                  </a:cubicBezTo>
                  <a:cubicBezTo>
                    <a:pt x="0" y="469"/>
                    <a:pt x="1" y="472"/>
                    <a:pt x="2" y="475"/>
                  </a:cubicBezTo>
                  <a:cubicBezTo>
                    <a:pt x="6" y="483"/>
                    <a:pt x="14" y="488"/>
                    <a:pt x="23" y="488"/>
                  </a:cubicBezTo>
                  <a:cubicBezTo>
                    <a:pt x="389" y="488"/>
                    <a:pt x="389" y="488"/>
                    <a:pt x="389" y="488"/>
                  </a:cubicBezTo>
                  <a:cubicBezTo>
                    <a:pt x="409" y="488"/>
                    <a:pt x="428" y="479"/>
                    <a:pt x="441" y="464"/>
                  </a:cubicBezTo>
                  <a:cubicBezTo>
                    <a:pt x="602" y="272"/>
                    <a:pt x="602" y="272"/>
                    <a:pt x="602" y="272"/>
                  </a:cubicBezTo>
                  <a:cubicBezTo>
                    <a:pt x="607" y="265"/>
                    <a:pt x="610" y="258"/>
                    <a:pt x="610" y="250"/>
                  </a:cubicBezTo>
                  <a:cubicBezTo>
                    <a:pt x="610" y="250"/>
                    <a:pt x="610" y="250"/>
                    <a:pt x="610" y="250"/>
                  </a:cubicBezTo>
                  <a:lnTo>
                    <a:pt x="610" y="216"/>
                  </a:lnTo>
                  <a:close/>
                </a:path>
              </a:pathLst>
            </a:custGeom>
            <a:solidFill>
              <a:schemeClr val="tx2">
                <a:lumMod val="50000"/>
              </a:schemeClr>
            </a:solidFill>
            <a:ln>
              <a:noFill/>
            </a:ln>
          </p:spPr>
          <p:txBody>
            <a:bodyPr/>
            <a:lstStyle/>
            <a:p>
              <a:pPr eaLnBrk="1" fontAlgn="auto" hangingPunct="1">
                <a:spcBef>
                  <a:spcPts val="0"/>
                </a:spcBef>
                <a:spcAft>
                  <a:spcPts val="0"/>
                </a:spcAft>
                <a:defRPr/>
              </a:pPr>
              <a:endParaRPr lang="en-US">
                <a:latin typeface="+mn-lt"/>
              </a:endParaRPr>
            </a:p>
          </p:txBody>
        </p:sp>
        <p:sp>
          <p:nvSpPr>
            <p:cNvPr id="15380" name="Freeform 6">
              <a:extLst>
                <a:ext uri="{FF2B5EF4-FFF2-40B4-BE49-F238E27FC236}">
                  <a16:creationId xmlns:a16="http://schemas.microsoft.com/office/drawing/2014/main" id="{1803505D-60BF-4943-BEBF-DB65BCDB6920}"/>
                </a:ext>
              </a:extLst>
            </p:cNvPr>
            <p:cNvSpPr>
              <a:spLocks/>
            </p:cNvSpPr>
            <p:nvPr/>
          </p:nvSpPr>
          <p:spPr bwMode="auto">
            <a:xfrm>
              <a:off x="2046651" y="3570059"/>
              <a:ext cx="3001514" cy="2262317"/>
            </a:xfrm>
            <a:custGeom>
              <a:avLst/>
              <a:gdLst>
                <a:gd name="T0" fmla="*/ 2147483646 w 615"/>
                <a:gd name="T1" fmla="*/ 2147483646 h 476"/>
                <a:gd name="T2" fmla="*/ 2147483646 w 615"/>
                <a:gd name="T3" fmla="*/ 2147483646 h 476"/>
                <a:gd name="T4" fmla="*/ 2147483646 w 615"/>
                <a:gd name="T5" fmla="*/ 2147483646 h 476"/>
                <a:gd name="T6" fmla="*/ 2147483646 w 615"/>
                <a:gd name="T7" fmla="*/ 2147483646 h 476"/>
                <a:gd name="T8" fmla="*/ 595485736 w 615"/>
                <a:gd name="T9" fmla="*/ 2147483646 h 476"/>
                <a:gd name="T10" fmla="*/ 95277327 w 615"/>
                <a:gd name="T11" fmla="*/ 2147483646 h 476"/>
                <a:gd name="T12" fmla="*/ 166737763 w 615"/>
                <a:gd name="T13" fmla="*/ 2147483646 h 476"/>
                <a:gd name="T14" fmla="*/ 2147483646 w 615"/>
                <a:gd name="T15" fmla="*/ 2147483646 h 476"/>
                <a:gd name="T16" fmla="*/ 2147483646 w 615"/>
                <a:gd name="T17" fmla="*/ 2147483646 h 476"/>
                <a:gd name="T18" fmla="*/ 166737763 w 615"/>
                <a:gd name="T19" fmla="*/ 835783548 h 476"/>
                <a:gd name="T20" fmla="*/ 95277327 w 615"/>
                <a:gd name="T21" fmla="*/ 293654450 h 476"/>
                <a:gd name="T22" fmla="*/ 595485736 w 615"/>
                <a:gd name="T23" fmla="*/ 0 h 476"/>
                <a:gd name="T24" fmla="*/ 2147483646 w 615"/>
                <a:gd name="T25" fmla="*/ 0 h 476"/>
                <a:gd name="T26" fmla="*/ 2147483646 w 615"/>
                <a:gd name="T27" fmla="*/ 542129099 h 476"/>
                <a:gd name="T28" fmla="*/ 2147483646 w 615"/>
                <a:gd name="T29" fmla="*/ 2147483646 h 47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615" h="476">
                  <a:moveTo>
                    <a:pt x="604" y="216"/>
                  </a:moveTo>
                  <a:cubicBezTo>
                    <a:pt x="615" y="229"/>
                    <a:pt x="615" y="247"/>
                    <a:pt x="604" y="260"/>
                  </a:cubicBezTo>
                  <a:cubicBezTo>
                    <a:pt x="443" y="452"/>
                    <a:pt x="443" y="452"/>
                    <a:pt x="443" y="452"/>
                  </a:cubicBezTo>
                  <a:cubicBezTo>
                    <a:pt x="430" y="467"/>
                    <a:pt x="411" y="476"/>
                    <a:pt x="391" y="476"/>
                  </a:cubicBezTo>
                  <a:cubicBezTo>
                    <a:pt x="25" y="476"/>
                    <a:pt x="25" y="476"/>
                    <a:pt x="25" y="476"/>
                  </a:cubicBezTo>
                  <a:cubicBezTo>
                    <a:pt x="16" y="476"/>
                    <a:pt x="8" y="471"/>
                    <a:pt x="4" y="463"/>
                  </a:cubicBezTo>
                  <a:cubicBezTo>
                    <a:pt x="0" y="455"/>
                    <a:pt x="2" y="445"/>
                    <a:pt x="7" y="439"/>
                  </a:cubicBezTo>
                  <a:cubicBezTo>
                    <a:pt x="158" y="260"/>
                    <a:pt x="158" y="260"/>
                    <a:pt x="158" y="260"/>
                  </a:cubicBezTo>
                  <a:cubicBezTo>
                    <a:pt x="168" y="247"/>
                    <a:pt x="168" y="229"/>
                    <a:pt x="158" y="216"/>
                  </a:cubicBezTo>
                  <a:cubicBezTo>
                    <a:pt x="7" y="37"/>
                    <a:pt x="7" y="37"/>
                    <a:pt x="7" y="37"/>
                  </a:cubicBezTo>
                  <a:cubicBezTo>
                    <a:pt x="2" y="30"/>
                    <a:pt x="0" y="21"/>
                    <a:pt x="4" y="13"/>
                  </a:cubicBezTo>
                  <a:cubicBezTo>
                    <a:pt x="8" y="5"/>
                    <a:pt x="16" y="0"/>
                    <a:pt x="25" y="0"/>
                  </a:cubicBezTo>
                  <a:cubicBezTo>
                    <a:pt x="391" y="0"/>
                    <a:pt x="391" y="0"/>
                    <a:pt x="391" y="0"/>
                  </a:cubicBezTo>
                  <a:cubicBezTo>
                    <a:pt x="411" y="0"/>
                    <a:pt x="430" y="9"/>
                    <a:pt x="443" y="24"/>
                  </a:cubicBezTo>
                  <a:lnTo>
                    <a:pt x="604" y="216"/>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8" name="Freeform 7">
              <a:extLst>
                <a:ext uri="{FF2B5EF4-FFF2-40B4-BE49-F238E27FC236}">
                  <a16:creationId xmlns:a16="http://schemas.microsoft.com/office/drawing/2014/main" id="{616277F1-6E93-41DB-A9CD-A51D6163AC20}"/>
                </a:ext>
              </a:extLst>
            </p:cNvPr>
            <p:cNvSpPr>
              <a:spLocks/>
            </p:cNvSpPr>
            <p:nvPr/>
          </p:nvSpPr>
          <p:spPr bwMode="auto">
            <a:xfrm>
              <a:off x="5086576" y="3674844"/>
              <a:ext cx="2974841" cy="2319554"/>
            </a:xfrm>
            <a:custGeom>
              <a:avLst/>
              <a:gdLst>
                <a:gd name="T0" fmla="*/ 610 w 610"/>
                <a:gd name="T1" fmla="*/ 216 h 488"/>
                <a:gd name="T2" fmla="*/ 592 w 610"/>
                <a:gd name="T3" fmla="*/ 216 h 488"/>
                <a:gd name="T4" fmla="*/ 441 w 610"/>
                <a:gd name="T5" fmla="*/ 36 h 488"/>
                <a:gd name="T6" fmla="*/ 389 w 610"/>
                <a:gd name="T7" fmla="*/ 12 h 488"/>
                <a:gd name="T8" fmla="*/ 42 w 610"/>
                <a:gd name="T9" fmla="*/ 12 h 488"/>
                <a:gd name="T10" fmla="*/ 42 w 610"/>
                <a:gd name="T11" fmla="*/ 0 h 488"/>
                <a:gd name="T12" fmla="*/ 0 w 610"/>
                <a:gd name="T13" fmla="*/ 0 h 488"/>
                <a:gd name="T14" fmla="*/ 0 w 610"/>
                <a:gd name="T15" fmla="*/ 34 h 488"/>
                <a:gd name="T16" fmla="*/ 0 w 610"/>
                <a:gd name="T17" fmla="*/ 34 h 488"/>
                <a:gd name="T18" fmla="*/ 5 w 610"/>
                <a:gd name="T19" fmla="*/ 49 h 488"/>
                <a:gd name="T20" fmla="*/ 155 w 610"/>
                <a:gd name="T21" fmla="*/ 228 h 488"/>
                <a:gd name="T22" fmla="*/ 155 w 610"/>
                <a:gd name="T23" fmla="*/ 272 h 488"/>
                <a:gd name="T24" fmla="*/ 21 w 610"/>
                <a:gd name="T25" fmla="*/ 431 h 488"/>
                <a:gd name="T26" fmla="*/ 0 w 610"/>
                <a:gd name="T27" fmla="*/ 431 h 488"/>
                <a:gd name="T28" fmla="*/ 0 w 610"/>
                <a:gd name="T29" fmla="*/ 465 h 488"/>
                <a:gd name="T30" fmla="*/ 0 w 610"/>
                <a:gd name="T31" fmla="*/ 465 h 488"/>
                <a:gd name="T32" fmla="*/ 2 w 610"/>
                <a:gd name="T33" fmla="*/ 475 h 488"/>
                <a:gd name="T34" fmla="*/ 22 w 610"/>
                <a:gd name="T35" fmla="*/ 488 h 488"/>
                <a:gd name="T36" fmla="*/ 389 w 610"/>
                <a:gd name="T37" fmla="*/ 488 h 488"/>
                <a:gd name="T38" fmla="*/ 441 w 610"/>
                <a:gd name="T39" fmla="*/ 464 h 488"/>
                <a:gd name="T40" fmla="*/ 602 w 610"/>
                <a:gd name="T41" fmla="*/ 272 h 488"/>
                <a:gd name="T42" fmla="*/ 610 w 610"/>
                <a:gd name="T43" fmla="*/ 250 h 488"/>
                <a:gd name="T44" fmla="*/ 610 w 610"/>
                <a:gd name="T45" fmla="*/ 250 h 488"/>
                <a:gd name="T46" fmla="*/ 610 w 610"/>
                <a:gd name="T47" fmla="*/ 216 h 4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10" h="488">
                  <a:moveTo>
                    <a:pt x="610" y="216"/>
                  </a:moveTo>
                  <a:cubicBezTo>
                    <a:pt x="592" y="216"/>
                    <a:pt x="592" y="216"/>
                    <a:pt x="592" y="216"/>
                  </a:cubicBezTo>
                  <a:cubicBezTo>
                    <a:pt x="441" y="36"/>
                    <a:pt x="441" y="36"/>
                    <a:pt x="441" y="36"/>
                  </a:cubicBezTo>
                  <a:cubicBezTo>
                    <a:pt x="428" y="21"/>
                    <a:pt x="409" y="12"/>
                    <a:pt x="389" y="12"/>
                  </a:cubicBezTo>
                  <a:cubicBezTo>
                    <a:pt x="42" y="12"/>
                    <a:pt x="42" y="12"/>
                    <a:pt x="42" y="12"/>
                  </a:cubicBezTo>
                  <a:cubicBezTo>
                    <a:pt x="42" y="0"/>
                    <a:pt x="42" y="0"/>
                    <a:pt x="42" y="0"/>
                  </a:cubicBezTo>
                  <a:cubicBezTo>
                    <a:pt x="0" y="0"/>
                    <a:pt x="0" y="0"/>
                    <a:pt x="0" y="0"/>
                  </a:cubicBezTo>
                  <a:cubicBezTo>
                    <a:pt x="0" y="34"/>
                    <a:pt x="0" y="34"/>
                    <a:pt x="0" y="34"/>
                  </a:cubicBezTo>
                  <a:cubicBezTo>
                    <a:pt x="0" y="34"/>
                    <a:pt x="0" y="34"/>
                    <a:pt x="0" y="34"/>
                  </a:cubicBezTo>
                  <a:cubicBezTo>
                    <a:pt x="0" y="40"/>
                    <a:pt x="2" y="45"/>
                    <a:pt x="5" y="49"/>
                  </a:cubicBezTo>
                  <a:cubicBezTo>
                    <a:pt x="155" y="228"/>
                    <a:pt x="155" y="228"/>
                    <a:pt x="155" y="228"/>
                  </a:cubicBezTo>
                  <a:cubicBezTo>
                    <a:pt x="166" y="241"/>
                    <a:pt x="166" y="259"/>
                    <a:pt x="155" y="272"/>
                  </a:cubicBezTo>
                  <a:cubicBezTo>
                    <a:pt x="21" y="431"/>
                    <a:pt x="21" y="431"/>
                    <a:pt x="21" y="431"/>
                  </a:cubicBezTo>
                  <a:cubicBezTo>
                    <a:pt x="0" y="431"/>
                    <a:pt x="0" y="431"/>
                    <a:pt x="0" y="431"/>
                  </a:cubicBezTo>
                  <a:cubicBezTo>
                    <a:pt x="0" y="465"/>
                    <a:pt x="0" y="465"/>
                    <a:pt x="0" y="465"/>
                  </a:cubicBezTo>
                  <a:cubicBezTo>
                    <a:pt x="0" y="465"/>
                    <a:pt x="0" y="465"/>
                    <a:pt x="0" y="465"/>
                  </a:cubicBezTo>
                  <a:cubicBezTo>
                    <a:pt x="0" y="469"/>
                    <a:pt x="0" y="472"/>
                    <a:pt x="2" y="475"/>
                  </a:cubicBezTo>
                  <a:cubicBezTo>
                    <a:pt x="6" y="483"/>
                    <a:pt x="14" y="488"/>
                    <a:pt x="22" y="488"/>
                  </a:cubicBezTo>
                  <a:cubicBezTo>
                    <a:pt x="389" y="488"/>
                    <a:pt x="389" y="488"/>
                    <a:pt x="389" y="488"/>
                  </a:cubicBezTo>
                  <a:cubicBezTo>
                    <a:pt x="409" y="488"/>
                    <a:pt x="428" y="479"/>
                    <a:pt x="441" y="464"/>
                  </a:cubicBezTo>
                  <a:cubicBezTo>
                    <a:pt x="602" y="272"/>
                    <a:pt x="602" y="272"/>
                    <a:pt x="602" y="272"/>
                  </a:cubicBezTo>
                  <a:cubicBezTo>
                    <a:pt x="607" y="265"/>
                    <a:pt x="610" y="258"/>
                    <a:pt x="610" y="250"/>
                  </a:cubicBezTo>
                  <a:cubicBezTo>
                    <a:pt x="610" y="250"/>
                    <a:pt x="610" y="250"/>
                    <a:pt x="610" y="250"/>
                  </a:cubicBezTo>
                  <a:lnTo>
                    <a:pt x="610" y="216"/>
                  </a:lnTo>
                  <a:close/>
                </a:path>
              </a:pathLst>
            </a:custGeom>
            <a:solidFill>
              <a:schemeClr val="accent2">
                <a:lumMod val="50000"/>
              </a:schemeClr>
            </a:solidFill>
            <a:ln>
              <a:noFill/>
            </a:ln>
          </p:spPr>
          <p:txBody>
            <a:bodyPr/>
            <a:lstStyle/>
            <a:p>
              <a:pPr eaLnBrk="1" fontAlgn="auto" hangingPunct="1">
                <a:spcBef>
                  <a:spcPts val="0"/>
                </a:spcBef>
                <a:spcAft>
                  <a:spcPts val="0"/>
                </a:spcAft>
                <a:defRPr/>
              </a:pPr>
              <a:endParaRPr lang="en-US">
                <a:latin typeface="+mn-lt"/>
              </a:endParaRPr>
            </a:p>
          </p:txBody>
        </p:sp>
        <p:sp>
          <p:nvSpPr>
            <p:cNvPr id="15382" name="Freeform 8">
              <a:extLst>
                <a:ext uri="{FF2B5EF4-FFF2-40B4-BE49-F238E27FC236}">
                  <a16:creationId xmlns:a16="http://schemas.microsoft.com/office/drawing/2014/main" id="{F05C6F54-184F-4F94-B110-844086A6FA38}"/>
                </a:ext>
              </a:extLst>
            </p:cNvPr>
            <p:cNvSpPr>
              <a:spLocks/>
            </p:cNvSpPr>
            <p:nvPr/>
          </p:nvSpPr>
          <p:spPr bwMode="auto">
            <a:xfrm>
              <a:off x="5077046" y="3570059"/>
              <a:ext cx="2995325" cy="2262317"/>
            </a:xfrm>
            <a:custGeom>
              <a:avLst/>
              <a:gdLst>
                <a:gd name="T0" fmla="*/ 2147483646 w 614"/>
                <a:gd name="T1" fmla="*/ 2147483646 h 476"/>
                <a:gd name="T2" fmla="*/ 2147483646 w 614"/>
                <a:gd name="T3" fmla="*/ 2147483646 h 476"/>
                <a:gd name="T4" fmla="*/ 2147483646 w 614"/>
                <a:gd name="T5" fmla="*/ 2147483646 h 476"/>
                <a:gd name="T6" fmla="*/ 2147483646 w 614"/>
                <a:gd name="T7" fmla="*/ 2147483646 h 476"/>
                <a:gd name="T8" fmla="*/ 571165548 w 614"/>
                <a:gd name="T9" fmla="*/ 2147483646 h 476"/>
                <a:gd name="T10" fmla="*/ 95196697 w 614"/>
                <a:gd name="T11" fmla="*/ 2147483646 h 476"/>
                <a:gd name="T12" fmla="*/ 166591781 w 614"/>
                <a:gd name="T13" fmla="*/ 2147483646 h 476"/>
                <a:gd name="T14" fmla="*/ 2147483646 w 614"/>
                <a:gd name="T15" fmla="*/ 2147483646 h 476"/>
                <a:gd name="T16" fmla="*/ 2147483646 w 614"/>
                <a:gd name="T17" fmla="*/ 2147483646 h 476"/>
                <a:gd name="T18" fmla="*/ 166591781 w 614"/>
                <a:gd name="T19" fmla="*/ 835783548 h 476"/>
                <a:gd name="T20" fmla="*/ 95196697 w 614"/>
                <a:gd name="T21" fmla="*/ 293654450 h 476"/>
                <a:gd name="T22" fmla="*/ 571165548 w 614"/>
                <a:gd name="T23" fmla="*/ 0 h 476"/>
                <a:gd name="T24" fmla="*/ 2147483646 w 614"/>
                <a:gd name="T25" fmla="*/ 0 h 476"/>
                <a:gd name="T26" fmla="*/ 2147483646 w 614"/>
                <a:gd name="T27" fmla="*/ 542129099 h 476"/>
                <a:gd name="T28" fmla="*/ 2147483646 w 614"/>
                <a:gd name="T29" fmla="*/ 2147483646 h 47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614" h="476">
                  <a:moveTo>
                    <a:pt x="604" y="216"/>
                  </a:moveTo>
                  <a:cubicBezTo>
                    <a:pt x="614" y="229"/>
                    <a:pt x="614" y="247"/>
                    <a:pt x="604" y="260"/>
                  </a:cubicBezTo>
                  <a:cubicBezTo>
                    <a:pt x="443" y="452"/>
                    <a:pt x="443" y="452"/>
                    <a:pt x="443" y="452"/>
                  </a:cubicBezTo>
                  <a:cubicBezTo>
                    <a:pt x="430" y="467"/>
                    <a:pt x="411" y="476"/>
                    <a:pt x="391" y="476"/>
                  </a:cubicBezTo>
                  <a:cubicBezTo>
                    <a:pt x="24" y="476"/>
                    <a:pt x="24" y="476"/>
                    <a:pt x="24" y="476"/>
                  </a:cubicBezTo>
                  <a:cubicBezTo>
                    <a:pt x="16" y="476"/>
                    <a:pt x="8" y="471"/>
                    <a:pt x="4" y="463"/>
                  </a:cubicBezTo>
                  <a:cubicBezTo>
                    <a:pt x="0" y="455"/>
                    <a:pt x="1" y="445"/>
                    <a:pt x="7" y="439"/>
                  </a:cubicBezTo>
                  <a:cubicBezTo>
                    <a:pt x="157" y="260"/>
                    <a:pt x="157" y="260"/>
                    <a:pt x="157" y="260"/>
                  </a:cubicBezTo>
                  <a:cubicBezTo>
                    <a:pt x="168" y="247"/>
                    <a:pt x="168" y="229"/>
                    <a:pt x="157" y="216"/>
                  </a:cubicBezTo>
                  <a:cubicBezTo>
                    <a:pt x="7" y="37"/>
                    <a:pt x="7" y="37"/>
                    <a:pt x="7" y="37"/>
                  </a:cubicBezTo>
                  <a:cubicBezTo>
                    <a:pt x="1" y="30"/>
                    <a:pt x="0" y="21"/>
                    <a:pt x="4" y="13"/>
                  </a:cubicBezTo>
                  <a:cubicBezTo>
                    <a:pt x="8" y="5"/>
                    <a:pt x="16" y="0"/>
                    <a:pt x="24" y="0"/>
                  </a:cubicBezTo>
                  <a:cubicBezTo>
                    <a:pt x="391" y="0"/>
                    <a:pt x="391" y="0"/>
                    <a:pt x="391" y="0"/>
                  </a:cubicBezTo>
                  <a:cubicBezTo>
                    <a:pt x="411" y="0"/>
                    <a:pt x="430" y="9"/>
                    <a:pt x="443" y="24"/>
                  </a:cubicBezTo>
                  <a:lnTo>
                    <a:pt x="604" y="216"/>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3" name="Freeform 9">
              <a:extLst>
                <a:ext uri="{FF2B5EF4-FFF2-40B4-BE49-F238E27FC236}">
                  <a16:creationId xmlns:a16="http://schemas.microsoft.com/office/drawing/2014/main" id="{A11F7C21-923C-4690-B27A-6FFED2B8E422}"/>
                </a:ext>
              </a:extLst>
            </p:cNvPr>
            <p:cNvSpPr>
              <a:spLocks/>
            </p:cNvSpPr>
            <p:nvPr/>
          </p:nvSpPr>
          <p:spPr bwMode="auto">
            <a:xfrm>
              <a:off x="8112214" y="3674844"/>
              <a:ext cx="2974841" cy="2319554"/>
            </a:xfrm>
            <a:custGeom>
              <a:avLst/>
              <a:gdLst>
                <a:gd name="T0" fmla="*/ 610 w 610"/>
                <a:gd name="T1" fmla="*/ 216 h 488"/>
                <a:gd name="T2" fmla="*/ 592 w 610"/>
                <a:gd name="T3" fmla="*/ 216 h 488"/>
                <a:gd name="T4" fmla="*/ 441 w 610"/>
                <a:gd name="T5" fmla="*/ 36 h 488"/>
                <a:gd name="T6" fmla="*/ 389 w 610"/>
                <a:gd name="T7" fmla="*/ 12 h 488"/>
                <a:gd name="T8" fmla="*/ 42 w 610"/>
                <a:gd name="T9" fmla="*/ 12 h 488"/>
                <a:gd name="T10" fmla="*/ 42 w 610"/>
                <a:gd name="T11" fmla="*/ 0 h 488"/>
                <a:gd name="T12" fmla="*/ 0 w 610"/>
                <a:gd name="T13" fmla="*/ 0 h 488"/>
                <a:gd name="T14" fmla="*/ 0 w 610"/>
                <a:gd name="T15" fmla="*/ 34 h 488"/>
                <a:gd name="T16" fmla="*/ 0 w 610"/>
                <a:gd name="T17" fmla="*/ 34 h 488"/>
                <a:gd name="T18" fmla="*/ 6 w 610"/>
                <a:gd name="T19" fmla="*/ 49 h 488"/>
                <a:gd name="T20" fmla="*/ 156 w 610"/>
                <a:gd name="T21" fmla="*/ 228 h 488"/>
                <a:gd name="T22" fmla="*/ 156 w 610"/>
                <a:gd name="T23" fmla="*/ 272 h 488"/>
                <a:gd name="T24" fmla="*/ 22 w 610"/>
                <a:gd name="T25" fmla="*/ 431 h 488"/>
                <a:gd name="T26" fmla="*/ 0 w 610"/>
                <a:gd name="T27" fmla="*/ 431 h 488"/>
                <a:gd name="T28" fmla="*/ 0 w 610"/>
                <a:gd name="T29" fmla="*/ 465 h 488"/>
                <a:gd name="T30" fmla="*/ 0 w 610"/>
                <a:gd name="T31" fmla="*/ 465 h 488"/>
                <a:gd name="T32" fmla="*/ 2 w 610"/>
                <a:gd name="T33" fmla="*/ 475 h 488"/>
                <a:gd name="T34" fmla="*/ 23 w 610"/>
                <a:gd name="T35" fmla="*/ 488 h 488"/>
                <a:gd name="T36" fmla="*/ 389 w 610"/>
                <a:gd name="T37" fmla="*/ 488 h 488"/>
                <a:gd name="T38" fmla="*/ 441 w 610"/>
                <a:gd name="T39" fmla="*/ 464 h 488"/>
                <a:gd name="T40" fmla="*/ 602 w 610"/>
                <a:gd name="T41" fmla="*/ 272 h 488"/>
                <a:gd name="T42" fmla="*/ 610 w 610"/>
                <a:gd name="T43" fmla="*/ 250 h 488"/>
                <a:gd name="T44" fmla="*/ 610 w 610"/>
                <a:gd name="T45" fmla="*/ 250 h 488"/>
                <a:gd name="T46" fmla="*/ 610 w 610"/>
                <a:gd name="T47" fmla="*/ 216 h 4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10" h="488">
                  <a:moveTo>
                    <a:pt x="610" y="216"/>
                  </a:moveTo>
                  <a:cubicBezTo>
                    <a:pt x="592" y="216"/>
                    <a:pt x="592" y="216"/>
                    <a:pt x="592" y="216"/>
                  </a:cubicBezTo>
                  <a:cubicBezTo>
                    <a:pt x="441" y="36"/>
                    <a:pt x="441" y="36"/>
                    <a:pt x="441" y="36"/>
                  </a:cubicBezTo>
                  <a:cubicBezTo>
                    <a:pt x="428" y="21"/>
                    <a:pt x="409" y="12"/>
                    <a:pt x="389" y="12"/>
                  </a:cubicBezTo>
                  <a:cubicBezTo>
                    <a:pt x="42" y="12"/>
                    <a:pt x="42" y="12"/>
                    <a:pt x="42" y="12"/>
                  </a:cubicBezTo>
                  <a:cubicBezTo>
                    <a:pt x="42" y="0"/>
                    <a:pt x="42" y="0"/>
                    <a:pt x="42" y="0"/>
                  </a:cubicBezTo>
                  <a:cubicBezTo>
                    <a:pt x="0" y="0"/>
                    <a:pt x="0" y="0"/>
                    <a:pt x="0" y="0"/>
                  </a:cubicBezTo>
                  <a:cubicBezTo>
                    <a:pt x="0" y="34"/>
                    <a:pt x="0" y="34"/>
                    <a:pt x="0" y="34"/>
                  </a:cubicBezTo>
                  <a:cubicBezTo>
                    <a:pt x="0" y="34"/>
                    <a:pt x="0" y="34"/>
                    <a:pt x="0" y="34"/>
                  </a:cubicBezTo>
                  <a:cubicBezTo>
                    <a:pt x="0" y="40"/>
                    <a:pt x="2" y="45"/>
                    <a:pt x="6" y="49"/>
                  </a:cubicBezTo>
                  <a:cubicBezTo>
                    <a:pt x="156" y="228"/>
                    <a:pt x="156" y="228"/>
                    <a:pt x="156" y="228"/>
                  </a:cubicBezTo>
                  <a:cubicBezTo>
                    <a:pt x="166" y="241"/>
                    <a:pt x="166" y="259"/>
                    <a:pt x="156" y="272"/>
                  </a:cubicBezTo>
                  <a:cubicBezTo>
                    <a:pt x="22" y="431"/>
                    <a:pt x="22" y="431"/>
                    <a:pt x="22" y="431"/>
                  </a:cubicBezTo>
                  <a:cubicBezTo>
                    <a:pt x="0" y="431"/>
                    <a:pt x="0" y="431"/>
                    <a:pt x="0" y="431"/>
                  </a:cubicBezTo>
                  <a:cubicBezTo>
                    <a:pt x="0" y="465"/>
                    <a:pt x="0" y="465"/>
                    <a:pt x="0" y="465"/>
                  </a:cubicBezTo>
                  <a:cubicBezTo>
                    <a:pt x="0" y="465"/>
                    <a:pt x="0" y="465"/>
                    <a:pt x="0" y="465"/>
                  </a:cubicBezTo>
                  <a:cubicBezTo>
                    <a:pt x="0" y="469"/>
                    <a:pt x="1" y="472"/>
                    <a:pt x="2" y="475"/>
                  </a:cubicBezTo>
                  <a:cubicBezTo>
                    <a:pt x="6" y="483"/>
                    <a:pt x="14" y="488"/>
                    <a:pt x="23" y="488"/>
                  </a:cubicBezTo>
                  <a:cubicBezTo>
                    <a:pt x="389" y="488"/>
                    <a:pt x="389" y="488"/>
                    <a:pt x="389" y="488"/>
                  </a:cubicBezTo>
                  <a:cubicBezTo>
                    <a:pt x="409" y="488"/>
                    <a:pt x="428" y="479"/>
                    <a:pt x="441" y="464"/>
                  </a:cubicBezTo>
                  <a:cubicBezTo>
                    <a:pt x="602" y="272"/>
                    <a:pt x="602" y="272"/>
                    <a:pt x="602" y="272"/>
                  </a:cubicBezTo>
                  <a:cubicBezTo>
                    <a:pt x="608" y="265"/>
                    <a:pt x="610" y="258"/>
                    <a:pt x="610" y="250"/>
                  </a:cubicBezTo>
                  <a:cubicBezTo>
                    <a:pt x="610" y="250"/>
                    <a:pt x="610" y="250"/>
                    <a:pt x="610" y="250"/>
                  </a:cubicBezTo>
                  <a:lnTo>
                    <a:pt x="610" y="216"/>
                  </a:lnTo>
                  <a:close/>
                </a:path>
              </a:pathLst>
            </a:custGeom>
            <a:solidFill>
              <a:schemeClr val="accent3">
                <a:lumMod val="50000"/>
              </a:schemeClr>
            </a:solidFill>
            <a:ln>
              <a:noFill/>
            </a:ln>
          </p:spPr>
          <p:txBody>
            <a:bodyPr/>
            <a:lstStyle/>
            <a:p>
              <a:pPr eaLnBrk="1" fontAlgn="auto" hangingPunct="1">
                <a:spcBef>
                  <a:spcPts val="0"/>
                </a:spcBef>
                <a:spcAft>
                  <a:spcPts val="0"/>
                </a:spcAft>
                <a:defRPr/>
              </a:pPr>
              <a:endParaRPr lang="en-US">
                <a:latin typeface="+mn-lt"/>
              </a:endParaRPr>
            </a:p>
          </p:txBody>
        </p:sp>
        <p:sp>
          <p:nvSpPr>
            <p:cNvPr id="14" name="Freeform 10">
              <a:extLst>
                <a:ext uri="{FF2B5EF4-FFF2-40B4-BE49-F238E27FC236}">
                  <a16:creationId xmlns:a16="http://schemas.microsoft.com/office/drawing/2014/main" id="{0B205D00-8144-478E-A6D6-EE064AE93C34}"/>
                </a:ext>
              </a:extLst>
            </p:cNvPr>
            <p:cNvSpPr>
              <a:spLocks/>
            </p:cNvSpPr>
            <p:nvPr/>
          </p:nvSpPr>
          <p:spPr bwMode="auto">
            <a:xfrm>
              <a:off x="8105864" y="3570059"/>
              <a:ext cx="2997065" cy="2262399"/>
            </a:xfrm>
            <a:custGeom>
              <a:avLst/>
              <a:gdLst>
                <a:gd name="T0" fmla="*/ 603 w 614"/>
                <a:gd name="T1" fmla="*/ 216 h 476"/>
                <a:gd name="T2" fmla="*/ 603 w 614"/>
                <a:gd name="T3" fmla="*/ 260 h 476"/>
                <a:gd name="T4" fmla="*/ 442 w 614"/>
                <a:gd name="T5" fmla="*/ 452 h 476"/>
                <a:gd name="T6" fmla="*/ 390 w 614"/>
                <a:gd name="T7" fmla="*/ 476 h 476"/>
                <a:gd name="T8" fmla="*/ 24 w 614"/>
                <a:gd name="T9" fmla="*/ 476 h 476"/>
                <a:gd name="T10" fmla="*/ 3 w 614"/>
                <a:gd name="T11" fmla="*/ 463 h 476"/>
                <a:gd name="T12" fmla="*/ 7 w 614"/>
                <a:gd name="T13" fmla="*/ 439 h 476"/>
                <a:gd name="T14" fmla="*/ 157 w 614"/>
                <a:gd name="T15" fmla="*/ 260 h 476"/>
                <a:gd name="T16" fmla="*/ 157 w 614"/>
                <a:gd name="T17" fmla="*/ 216 h 476"/>
                <a:gd name="T18" fmla="*/ 7 w 614"/>
                <a:gd name="T19" fmla="*/ 37 h 476"/>
                <a:gd name="T20" fmla="*/ 3 w 614"/>
                <a:gd name="T21" fmla="*/ 13 h 476"/>
                <a:gd name="T22" fmla="*/ 24 w 614"/>
                <a:gd name="T23" fmla="*/ 0 h 476"/>
                <a:gd name="T24" fmla="*/ 390 w 614"/>
                <a:gd name="T25" fmla="*/ 0 h 476"/>
                <a:gd name="T26" fmla="*/ 442 w 614"/>
                <a:gd name="T27" fmla="*/ 24 h 476"/>
                <a:gd name="T28" fmla="*/ 603 w 614"/>
                <a:gd name="T29" fmla="*/ 216 h 4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14" h="476">
                  <a:moveTo>
                    <a:pt x="603" y="216"/>
                  </a:moveTo>
                  <a:cubicBezTo>
                    <a:pt x="614" y="229"/>
                    <a:pt x="614" y="247"/>
                    <a:pt x="603" y="260"/>
                  </a:cubicBezTo>
                  <a:cubicBezTo>
                    <a:pt x="442" y="452"/>
                    <a:pt x="442" y="452"/>
                    <a:pt x="442" y="452"/>
                  </a:cubicBezTo>
                  <a:cubicBezTo>
                    <a:pt x="429" y="467"/>
                    <a:pt x="410" y="476"/>
                    <a:pt x="390" y="476"/>
                  </a:cubicBezTo>
                  <a:cubicBezTo>
                    <a:pt x="24" y="476"/>
                    <a:pt x="24" y="476"/>
                    <a:pt x="24" y="476"/>
                  </a:cubicBezTo>
                  <a:cubicBezTo>
                    <a:pt x="15" y="476"/>
                    <a:pt x="7" y="471"/>
                    <a:pt x="3" y="463"/>
                  </a:cubicBezTo>
                  <a:cubicBezTo>
                    <a:pt x="0" y="455"/>
                    <a:pt x="1" y="445"/>
                    <a:pt x="7" y="439"/>
                  </a:cubicBezTo>
                  <a:cubicBezTo>
                    <a:pt x="157" y="260"/>
                    <a:pt x="157" y="260"/>
                    <a:pt x="157" y="260"/>
                  </a:cubicBezTo>
                  <a:cubicBezTo>
                    <a:pt x="167" y="247"/>
                    <a:pt x="167" y="229"/>
                    <a:pt x="157" y="216"/>
                  </a:cubicBezTo>
                  <a:cubicBezTo>
                    <a:pt x="7" y="37"/>
                    <a:pt x="7" y="37"/>
                    <a:pt x="7" y="37"/>
                  </a:cubicBezTo>
                  <a:cubicBezTo>
                    <a:pt x="1" y="30"/>
                    <a:pt x="0" y="21"/>
                    <a:pt x="3" y="13"/>
                  </a:cubicBezTo>
                  <a:cubicBezTo>
                    <a:pt x="7" y="5"/>
                    <a:pt x="15" y="0"/>
                    <a:pt x="24" y="0"/>
                  </a:cubicBezTo>
                  <a:cubicBezTo>
                    <a:pt x="390" y="0"/>
                    <a:pt x="390" y="0"/>
                    <a:pt x="390" y="0"/>
                  </a:cubicBezTo>
                  <a:cubicBezTo>
                    <a:pt x="410" y="0"/>
                    <a:pt x="429" y="9"/>
                    <a:pt x="442" y="24"/>
                  </a:cubicBezTo>
                  <a:lnTo>
                    <a:pt x="603" y="216"/>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en-US">
                <a:latin typeface="+mn-lt"/>
              </a:endParaRPr>
            </a:p>
          </p:txBody>
        </p:sp>
        <p:sp>
          <p:nvSpPr>
            <p:cNvPr id="18" name="Freeform 11">
              <a:extLst>
                <a:ext uri="{FF2B5EF4-FFF2-40B4-BE49-F238E27FC236}">
                  <a16:creationId xmlns:a16="http://schemas.microsoft.com/office/drawing/2014/main" id="{82D5C544-43AC-4C1A-933F-F570091F73F4}"/>
                </a:ext>
              </a:extLst>
            </p:cNvPr>
            <p:cNvSpPr>
              <a:spLocks/>
            </p:cNvSpPr>
            <p:nvPr/>
          </p:nvSpPr>
          <p:spPr bwMode="auto">
            <a:xfrm>
              <a:off x="11139440" y="3674844"/>
              <a:ext cx="2976427" cy="2319554"/>
            </a:xfrm>
            <a:custGeom>
              <a:avLst/>
              <a:gdLst>
                <a:gd name="T0" fmla="*/ 610 w 610"/>
                <a:gd name="T1" fmla="*/ 216 h 488"/>
                <a:gd name="T2" fmla="*/ 592 w 610"/>
                <a:gd name="T3" fmla="*/ 216 h 488"/>
                <a:gd name="T4" fmla="*/ 441 w 610"/>
                <a:gd name="T5" fmla="*/ 36 h 488"/>
                <a:gd name="T6" fmla="*/ 389 w 610"/>
                <a:gd name="T7" fmla="*/ 12 h 488"/>
                <a:gd name="T8" fmla="*/ 42 w 610"/>
                <a:gd name="T9" fmla="*/ 12 h 488"/>
                <a:gd name="T10" fmla="*/ 42 w 610"/>
                <a:gd name="T11" fmla="*/ 0 h 488"/>
                <a:gd name="T12" fmla="*/ 0 w 610"/>
                <a:gd name="T13" fmla="*/ 0 h 488"/>
                <a:gd name="T14" fmla="*/ 0 w 610"/>
                <a:gd name="T15" fmla="*/ 34 h 488"/>
                <a:gd name="T16" fmla="*/ 0 w 610"/>
                <a:gd name="T17" fmla="*/ 34 h 488"/>
                <a:gd name="T18" fmla="*/ 5 w 610"/>
                <a:gd name="T19" fmla="*/ 49 h 488"/>
                <a:gd name="T20" fmla="*/ 155 w 610"/>
                <a:gd name="T21" fmla="*/ 228 h 488"/>
                <a:gd name="T22" fmla="*/ 155 w 610"/>
                <a:gd name="T23" fmla="*/ 272 h 488"/>
                <a:gd name="T24" fmla="*/ 22 w 610"/>
                <a:gd name="T25" fmla="*/ 431 h 488"/>
                <a:gd name="T26" fmla="*/ 0 w 610"/>
                <a:gd name="T27" fmla="*/ 431 h 488"/>
                <a:gd name="T28" fmla="*/ 0 w 610"/>
                <a:gd name="T29" fmla="*/ 465 h 488"/>
                <a:gd name="T30" fmla="*/ 0 w 610"/>
                <a:gd name="T31" fmla="*/ 465 h 488"/>
                <a:gd name="T32" fmla="*/ 2 w 610"/>
                <a:gd name="T33" fmla="*/ 475 h 488"/>
                <a:gd name="T34" fmla="*/ 23 w 610"/>
                <a:gd name="T35" fmla="*/ 488 h 488"/>
                <a:gd name="T36" fmla="*/ 389 w 610"/>
                <a:gd name="T37" fmla="*/ 488 h 488"/>
                <a:gd name="T38" fmla="*/ 441 w 610"/>
                <a:gd name="T39" fmla="*/ 464 h 488"/>
                <a:gd name="T40" fmla="*/ 602 w 610"/>
                <a:gd name="T41" fmla="*/ 272 h 488"/>
                <a:gd name="T42" fmla="*/ 610 w 610"/>
                <a:gd name="T43" fmla="*/ 250 h 488"/>
                <a:gd name="T44" fmla="*/ 610 w 610"/>
                <a:gd name="T45" fmla="*/ 250 h 488"/>
                <a:gd name="T46" fmla="*/ 610 w 610"/>
                <a:gd name="T47" fmla="*/ 216 h 4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10" h="488">
                  <a:moveTo>
                    <a:pt x="610" y="216"/>
                  </a:moveTo>
                  <a:cubicBezTo>
                    <a:pt x="592" y="216"/>
                    <a:pt x="592" y="216"/>
                    <a:pt x="592" y="216"/>
                  </a:cubicBezTo>
                  <a:cubicBezTo>
                    <a:pt x="441" y="36"/>
                    <a:pt x="441" y="36"/>
                    <a:pt x="441" y="36"/>
                  </a:cubicBezTo>
                  <a:cubicBezTo>
                    <a:pt x="428" y="21"/>
                    <a:pt x="409" y="12"/>
                    <a:pt x="389" y="12"/>
                  </a:cubicBezTo>
                  <a:cubicBezTo>
                    <a:pt x="42" y="12"/>
                    <a:pt x="42" y="12"/>
                    <a:pt x="42" y="12"/>
                  </a:cubicBezTo>
                  <a:cubicBezTo>
                    <a:pt x="42" y="0"/>
                    <a:pt x="42" y="0"/>
                    <a:pt x="42" y="0"/>
                  </a:cubicBezTo>
                  <a:cubicBezTo>
                    <a:pt x="0" y="0"/>
                    <a:pt x="0" y="0"/>
                    <a:pt x="0" y="0"/>
                  </a:cubicBezTo>
                  <a:cubicBezTo>
                    <a:pt x="0" y="34"/>
                    <a:pt x="0" y="34"/>
                    <a:pt x="0" y="34"/>
                  </a:cubicBezTo>
                  <a:cubicBezTo>
                    <a:pt x="0" y="34"/>
                    <a:pt x="0" y="34"/>
                    <a:pt x="0" y="34"/>
                  </a:cubicBezTo>
                  <a:cubicBezTo>
                    <a:pt x="0" y="40"/>
                    <a:pt x="2" y="45"/>
                    <a:pt x="5" y="49"/>
                  </a:cubicBezTo>
                  <a:cubicBezTo>
                    <a:pt x="155" y="228"/>
                    <a:pt x="155" y="228"/>
                    <a:pt x="155" y="228"/>
                  </a:cubicBezTo>
                  <a:cubicBezTo>
                    <a:pt x="166" y="241"/>
                    <a:pt x="166" y="259"/>
                    <a:pt x="155" y="272"/>
                  </a:cubicBezTo>
                  <a:cubicBezTo>
                    <a:pt x="22" y="431"/>
                    <a:pt x="22" y="431"/>
                    <a:pt x="22" y="431"/>
                  </a:cubicBezTo>
                  <a:cubicBezTo>
                    <a:pt x="0" y="431"/>
                    <a:pt x="0" y="431"/>
                    <a:pt x="0" y="431"/>
                  </a:cubicBezTo>
                  <a:cubicBezTo>
                    <a:pt x="0" y="465"/>
                    <a:pt x="0" y="465"/>
                    <a:pt x="0" y="465"/>
                  </a:cubicBezTo>
                  <a:cubicBezTo>
                    <a:pt x="0" y="465"/>
                    <a:pt x="0" y="465"/>
                    <a:pt x="0" y="465"/>
                  </a:cubicBezTo>
                  <a:cubicBezTo>
                    <a:pt x="0" y="469"/>
                    <a:pt x="1" y="472"/>
                    <a:pt x="2" y="475"/>
                  </a:cubicBezTo>
                  <a:cubicBezTo>
                    <a:pt x="6" y="483"/>
                    <a:pt x="14" y="488"/>
                    <a:pt x="23" y="488"/>
                  </a:cubicBezTo>
                  <a:cubicBezTo>
                    <a:pt x="389" y="488"/>
                    <a:pt x="389" y="488"/>
                    <a:pt x="389" y="488"/>
                  </a:cubicBezTo>
                  <a:cubicBezTo>
                    <a:pt x="409" y="488"/>
                    <a:pt x="428" y="479"/>
                    <a:pt x="441" y="464"/>
                  </a:cubicBezTo>
                  <a:cubicBezTo>
                    <a:pt x="602" y="272"/>
                    <a:pt x="602" y="272"/>
                    <a:pt x="602" y="272"/>
                  </a:cubicBezTo>
                  <a:cubicBezTo>
                    <a:pt x="607" y="265"/>
                    <a:pt x="610" y="258"/>
                    <a:pt x="610" y="250"/>
                  </a:cubicBezTo>
                  <a:cubicBezTo>
                    <a:pt x="610" y="250"/>
                    <a:pt x="610" y="250"/>
                    <a:pt x="610" y="250"/>
                  </a:cubicBezTo>
                  <a:lnTo>
                    <a:pt x="610" y="216"/>
                  </a:lnTo>
                  <a:close/>
                </a:path>
              </a:pathLst>
            </a:custGeom>
            <a:solidFill>
              <a:schemeClr val="accent4">
                <a:lumMod val="50000"/>
              </a:schemeClr>
            </a:solidFill>
            <a:ln>
              <a:noFill/>
            </a:ln>
          </p:spPr>
          <p:txBody>
            <a:bodyPr/>
            <a:lstStyle/>
            <a:p>
              <a:pPr eaLnBrk="1" fontAlgn="auto" hangingPunct="1">
                <a:spcBef>
                  <a:spcPts val="0"/>
                </a:spcBef>
                <a:spcAft>
                  <a:spcPts val="0"/>
                </a:spcAft>
                <a:defRPr/>
              </a:pPr>
              <a:endParaRPr lang="en-US">
                <a:latin typeface="+mn-lt"/>
              </a:endParaRPr>
            </a:p>
          </p:txBody>
        </p:sp>
        <p:sp>
          <p:nvSpPr>
            <p:cNvPr id="19" name="Freeform 12">
              <a:extLst>
                <a:ext uri="{FF2B5EF4-FFF2-40B4-BE49-F238E27FC236}">
                  <a16:creationId xmlns:a16="http://schemas.microsoft.com/office/drawing/2014/main" id="{E14F8990-783D-4605-8CB3-BEAEFED4E57F}"/>
                </a:ext>
              </a:extLst>
            </p:cNvPr>
            <p:cNvSpPr>
              <a:spLocks/>
            </p:cNvSpPr>
            <p:nvPr/>
          </p:nvSpPr>
          <p:spPr bwMode="auto">
            <a:xfrm>
              <a:off x="11131502" y="3570059"/>
              <a:ext cx="3000239" cy="2262399"/>
            </a:xfrm>
            <a:custGeom>
              <a:avLst/>
              <a:gdLst>
                <a:gd name="T0" fmla="*/ 604 w 615"/>
                <a:gd name="T1" fmla="*/ 216 h 476"/>
                <a:gd name="T2" fmla="*/ 604 w 615"/>
                <a:gd name="T3" fmla="*/ 260 h 476"/>
                <a:gd name="T4" fmla="*/ 443 w 615"/>
                <a:gd name="T5" fmla="*/ 452 h 476"/>
                <a:gd name="T6" fmla="*/ 391 w 615"/>
                <a:gd name="T7" fmla="*/ 476 h 476"/>
                <a:gd name="T8" fmla="*/ 25 w 615"/>
                <a:gd name="T9" fmla="*/ 476 h 476"/>
                <a:gd name="T10" fmla="*/ 4 w 615"/>
                <a:gd name="T11" fmla="*/ 463 h 476"/>
                <a:gd name="T12" fmla="*/ 7 w 615"/>
                <a:gd name="T13" fmla="*/ 439 h 476"/>
                <a:gd name="T14" fmla="*/ 157 w 615"/>
                <a:gd name="T15" fmla="*/ 260 h 476"/>
                <a:gd name="T16" fmla="*/ 157 w 615"/>
                <a:gd name="T17" fmla="*/ 216 h 476"/>
                <a:gd name="T18" fmla="*/ 7 w 615"/>
                <a:gd name="T19" fmla="*/ 37 h 476"/>
                <a:gd name="T20" fmla="*/ 4 w 615"/>
                <a:gd name="T21" fmla="*/ 13 h 476"/>
                <a:gd name="T22" fmla="*/ 25 w 615"/>
                <a:gd name="T23" fmla="*/ 0 h 476"/>
                <a:gd name="T24" fmla="*/ 391 w 615"/>
                <a:gd name="T25" fmla="*/ 0 h 476"/>
                <a:gd name="T26" fmla="*/ 443 w 615"/>
                <a:gd name="T27" fmla="*/ 24 h 476"/>
                <a:gd name="T28" fmla="*/ 604 w 615"/>
                <a:gd name="T29" fmla="*/ 216 h 4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15" h="476">
                  <a:moveTo>
                    <a:pt x="604" y="216"/>
                  </a:moveTo>
                  <a:cubicBezTo>
                    <a:pt x="615" y="229"/>
                    <a:pt x="615" y="247"/>
                    <a:pt x="604" y="260"/>
                  </a:cubicBezTo>
                  <a:cubicBezTo>
                    <a:pt x="443" y="452"/>
                    <a:pt x="443" y="452"/>
                    <a:pt x="443" y="452"/>
                  </a:cubicBezTo>
                  <a:cubicBezTo>
                    <a:pt x="430" y="467"/>
                    <a:pt x="411" y="476"/>
                    <a:pt x="391" y="476"/>
                  </a:cubicBezTo>
                  <a:cubicBezTo>
                    <a:pt x="25" y="476"/>
                    <a:pt x="25" y="476"/>
                    <a:pt x="25" y="476"/>
                  </a:cubicBezTo>
                  <a:cubicBezTo>
                    <a:pt x="16" y="476"/>
                    <a:pt x="8" y="471"/>
                    <a:pt x="4" y="463"/>
                  </a:cubicBezTo>
                  <a:cubicBezTo>
                    <a:pt x="0" y="455"/>
                    <a:pt x="2" y="445"/>
                    <a:pt x="7" y="439"/>
                  </a:cubicBezTo>
                  <a:cubicBezTo>
                    <a:pt x="157" y="260"/>
                    <a:pt x="157" y="260"/>
                    <a:pt x="157" y="260"/>
                  </a:cubicBezTo>
                  <a:cubicBezTo>
                    <a:pt x="168" y="247"/>
                    <a:pt x="168" y="229"/>
                    <a:pt x="157" y="216"/>
                  </a:cubicBezTo>
                  <a:cubicBezTo>
                    <a:pt x="7" y="37"/>
                    <a:pt x="7" y="37"/>
                    <a:pt x="7" y="37"/>
                  </a:cubicBezTo>
                  <a:cubicBezTo>
                    <a:pt x="2" y="30"/>
                    <a:pt x="0" y="21"/>
                    <a:pt x="4" y="13"/>
                  </a:cubicBezTo>
                  <a:cubicBezTo>
                    <a:pt x="8" y="5"/>
                    <a:pt x="16" y="0"/>
                    <a:pt x="25" y="0"/>
                  </a:cubicBezTo>
                  <a:cubicBezTo>
                    <a:pt x="391" y="0"/>
                    <a:pt x="391" y="0"/>
                    <a:pt x="391" y="0"/>
                  </a:cubicBezTo>
                  <a:cubicBezTo>
                    <a:pt x="411" y="0"/>
                    <a:pt x="430" y="9"/>
                    <a:pt x="443" y="24"/>
                  </a:cubicBezTo>
                  <a:lnTo>
                    <a:pt x="604" y="216"/>
                  </a:lnTo>
                  <a:close/>
                </a:path>
              </a:pathLst>
            </a:custGeom>
            <a:solidFill>
              <a:schemeClr val="accent4"/>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1" fontAlgn="auto" hangingPunct="1">
                <a:spcBef>
                  <a:spcPts val="0"/>
                </a:spcBef>
                <a:spcAft>
                  <a:spcPts val="0"/>
                </a:spcAft>
                <a:defRPr/>
              </a:pPr>
              <a:endParaRPr lang="en-US">
                <a:latin typeface="+mn-lt"/>
              </a:endParaRPr>
            </a:p>
          </p:txBody>
        </p:sp>
        <p:sp>
          <p:nvSpPr>
            <p:cNvPr id="23" name="Freeform 11">
              <a:extLst>
                <a:ext uri="{FF2B5EF4-FFF2-40B4-BE49-F238E27FC236}">
                  <a16:creationId xmlns:a16="http://schemas.microsoft.com/office/drawing/2014/main" id="{4492D073-B349-41DF-A257-6B6B70081B94}"/>
                </a:ext>
              </a:extLst>
            </p:cNvPr>
            <p:cNvSpPr>
              <a:spLocks/>
            </p:cNvSpPr>
            <p:nvPr/>
          </p:nvSpPr>
          <p:spPr bwMode="auto">
            <a:xfrm>
              <a:off x="14125392" y="3674844"/>
              <a:ext cx="2976428" cy="2319554"/>
            </a:xfrm>
            <a:custGeom>
              <a:avLst/>
              <a:gdLst>
                <a:gd name="T0" fmla="*/ 610 w 610"/>
                <a:gd name="T1" fmla="*/ 216 h 488"/>
                <a:gd name="T2" fmla="*/ 592 w 610"/>
                <a:gd name="T3" fmla="*/ 216 h 488"/>
                <a:gd name="T4" fmla="*/ 441 w 610"/>
                <a:gd name="T5" fmla="*/ 36 h 488"/>
                <a:gd name="T6" fmla="*/ 389 w 610"/>
                <a:gd name="T7" fmla="*/ 12 h 488"/>
                <a:gd name="T8" fmla="*/ 42 w 610"/>
                <a:gd name="T9" fmla="*/ 12 h 488"/>
                <a:gd name="T10" fmla="*/ 42 w 610"/>
                <a:gd name="T11" fmla="*/ 0 h 488"/>
                <a:gd name="T12" fmla="*/ 0 w 610"/>
                <a:gd name="T13" fmla="*/ 0 h 488"/>
                <a:gd name="T14" fmla="*/ 0 w 610"/>
                <a:gd name="T15" fmla="*/ 34 h 488"/>
                <a:gd name="T16" fmla="*/ 0 w 610"/>
                <a:gd name="T17" fmla="*/ 34 h 488"/>
                <a:gd name="T18" fmla="*/ 5 w 610"/>
                <a:gd name="T19" fmla="*/ 49 h 488"/>
                <a:gd name="T20" fmla="*/ 155 w 610"/>
                <a:gd name="T21" fmla="*/ 228 h 488"/>
                <a:gd name="T22" fmla="*/ 155 w 610"/>
                <a:gd name="T23" fmla="*/ 272 h 488"/>
                <a:gd name="T24" fmla="*/ 22 w 610"/>
                <a:gd name="T25" fmla="*/ 431 h 488"/>
                <a:gd name="T26" fmla="*/ 0 w 610"/>
                <a:gd name="T27" fmla="*/ 431 h 488"/>
                <a:gd name="T28" fmla="*/ 0 w 610"/>
                <a:gd name="T29" fmla="*/ 465 h 488"/>
                <a:gd name="T30" fmla="*/ 0 w 610"/>
                <a:gd name="T31" fmla="*/ 465 h 488"/>
                <a:gd name="T32" fmla="*/ 2 w 610"/>
                <a:gd name="T33" fmla="*/ 475 h 488"/>
                <a:gd name="T34" fmla="*/ 23 w 610"/>
                <a:gd name="T35" fmla="*/ 488 h 488"/>
                <a:gd name="T36" fmla="*/ 389 w 610"/>
                <a:gd name="T37" fmla="*/ 488 h 488"/>
                <a:gd name="T38" fmla="*/ 441 w 610"/>
                <a:gd name="T39" fmla="*/ 464 h 488"/>
                <a:gd name="T40" fmla="*/ 602 w 610"/>
                <a:gd name="T41" fmla="*/ 272 h 488"/>
                <a:gd name="T42" fmla="*/ 610 w 610"/>
                <a:gd name="T43" fmla="*/ 250 h 488"/>
                <a:gd name="T44" fmla="*/ 610 w 610"/>
                <a:gd name="T45" fmla="*/ 250 h 488"/>
                <a:gd name="T46" fmla="*/ 610 w 610"/>
                <a:gd name="T47" fmla="*/ 216 h 4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610" h="488">
                  <a:moveTo>
                    <a:pt x="610" y="216"/>
                  </a:moveTo>
                  <a:cubicBezTo>
                    <a:pt x="592" y="216"/>
                    <a:pt x="592" y="216"/>
                    <a:pt x="592" y="216"/>
                  </a:cubicBezTo>
                  <a:cubicBezTo>
                    <a:pt x="441" y="36"/>
                    <a:pt x="441" y="36"/>
                    <a:pt x="441" y="36"/>
                  </a:cubicBezTo>
                  <a:cubicBezTo>
                    <a:pt x="428" y="21"/>
                    <a:pt x="409" y="12"/>
                    <a:pt x="389" y="12"/>
                  </a:cubicBezTo>
                  <a:cubicBezTo>
                    <a:pt x="42" y="12"/>
                    <a:pt x="42" y="12"/>
                    <a:pt x="42" y="12"/>
                  </a:cubicBezTo>
                  <a:cubicBezTo>
                    <a:pt x="42" y="0"/>
                    <a:pt x="42" y="0"/>
                    <a:pt x="42" y="0"/>
                  </a:cubicBezTo>
                  <a:cubicBezTo>
                    <a:pt x="0" y="0"/>
                    <a:pt x="0" y="0"/>
                    <a:pt x="0" y="0"/>
                  </a:cubicBezTo>
                  <a:cubicBezTo>
                    <a:pt x="0" y="34"/>
                    <a:pt x="0" y="34"/>
                    <a:pt x="0" y="34"/>
                  </a:cubicBezTo>
                  <a:cubicBezTo>
                    <a:pt x="0" y="34"/>
                    <a:pt x="0" y="34"/>
                    <a:pt x="0" y="34"/>
                  </a:cubicBezTo>
                  <a:cubicBezTo>
                    <a:pt x="0" y="40"/>
                    <a:pt x="2" y="45"/>
                    <a:pt x="5" y="49"/>
                  </a:cubicBezTo>
                  <a:cubicBezTo>
                    <a:pt x="155" y="228"/>
                    <a:pt x="155" y="228"/>
                    <a:pt x="155" y="228"/>
                  </a:cubicBezTo>
                  <a:cubicBezTo>
                    <a:pt x="166" y="241"/>
                    <a:pt x="166" y="259"/>
                    <a:pt x="155" y="272"/>
                  </a:cubicBezTo>
                  <a:cubicBezTo>
                    <a:pt x="22" y="431"/>
                    <a:pt x="22" y="431"/>
                    <a:pt x="22" y="431"/>
                  </a:cubicBezTo>
                  <a:cubicBezTo>
                    <a:pt x="0" y="431"/>
                    <a:pt x="0" y="431"/>
                    <a:pt x="0" y="431"/>
                  </a:cubicBezTo>
                  <a:cubicBezTo>
                    <a:pt x="0" y="465"/>
                    <a:pt x="0" y="465"/>
                    <a:pt x="0" y="465"/>
                  </a:cubicBezTo>
                  <a:cubicBezTo>
                    <a:pt x="0" y="465"/>
                    <a:pt x="0" y="465"/>
                    <a:pt x="0" y="465"/>
                  </a:cubicBezTo>
                  <a:cubicBezTo>
                    <a:pt x="0" y="469"/>
                    <a:pt x="1" y="472"/>
                    <a:pt x="2" y="475"/>
                  </a:cubicBezTo>
                  <a:cubicBezTo>
                    <a:pt x="6" y="483"/>
                    <a:pt x="14" y="488"/>
                    <a:pt x="23" y="488"/>
                  </a:cubicBezTo>
                  <a:cubicBezTo>
                    <a:pt x="389" y="488"/>
                    <a:pt x="389" y="488"/>
                    <a:pt x="389" y="488"/>
                  </a:cubicBezTo>
                  <a:cubicBezTo>
                    <a:pt x="409" y="488"/>
                    <a:pt x="428" y="479"/>
                    <a:pt x="441" y="464"/>
                  </a:cubicBezTo>
                  <a:cubicBezTo>
                    <a:pt x="602" y="272"/>
                    <a:pt x="602" y="272"/>
                    <a:pt x="602" y="272"/>
                  </a:cubicBezTo>
                  <a:cubicBezTo>
                    <a:pt x="607" y="265"/>
                    <a:pt x="610" y="258"/>
                    <a:pt x="610" y="250"/>
                  </a:cubicBezTo>
                  <a:cubicBezTo>
                    <a:pt x="610" y="250"/>
                    <a:pt x="610" y="250"/>
                    <a:pt x="610" y="250"/>
                  </a:cubicBezTo>
                  <a:lnTo>
                    <a:pt x="610" y="216"/>
                  </a:lnTo>
                  <a:close/>
                </a:path>
              </a:pathLst>
            </a:custGeom>
            <a:solidFill>
              <a:schemeClr val="accent5">
                <a:lumMod val="50000"/>
              </a:schemeClr>
            </a:solidFill>
            <a:ln>
              <a:noFill/>
            </a:ln>
          </p:spPr>
          <p:txBody>
            <a:bodyPr/>
            <a:lstStyle/>
            <a:p>
              <a:pPr eaLnBrk="1" fontAlgn="auto" hangingPunct="1">
                <a:spcBef>
                  <a:spcPts val="0"/>
                </a:spcBef>
                <a:spcAft>
                  <a:spcPts val="0"/>
                </a:spcAft>
                <a:defRPr/>
              </a:pPr>
              <a:endParaRPr lang="en-US">
                <a:latin typeface="+mn-lt"/>
              </a:endParaRPr>
            </a:p>
          </p:txBody>
        </p:sp>
        <p:sp>
          <p:nvSpPr>
            <p:cNvPr id="24" name="Freeform 12">
              <a:extLst>
                <a:ext uri="{FF2B5EF4-FFF2-40B4-BE49-F238E27FC236}">
                  <a16:creationId xmlns:a16="http://schemas.microsoft.com/office/drawing/2014/main" id="{D41A3B83-FAC2-485C-923E-A2CF086D157B}"/>
                </a:ext>
              </a:extLst>
            </p:cNvPr>
            <p:cNvSpPr>
              <a:spLocks/>
            </p:cNvSpPr>
            <p:nvPr/>
          </p:nvSpPr>
          <p:spPr bwMode="auto">
            <a:xfrm>
              <a:off x="14115868" y="3570059"/>
              <a:ext cx="3000239" cy="2262399"/>
            </a:xfrm>
            <a:custGeom>
              <a:avLst/>
              <a:gdLst>
                <a:gd name="T0" fmla="*/ 604 w 615"/>
                <a:gd name="T1" fmla="*/ 216 h 476"/>
                <a:gd name="T2" fmla="*/ 604 w 615"/>
                <a:gd name="T3" fmla="*/ 260 h 476"/>
                <a:gd name="T4" fmla="*/ 443 w 615"/>
                <a:gd name="T5" fmla="*/ 452 h 476"/>
                <a:gd name="T6" fmla="*/ 391 w 615"/>
                <a:gd name="T7" fmla="*/ 476 h 476"/>
                <a:gd name="T8" fmla="*/ 25 w 615"/>
                <a:gd name="T9" fmla="*/ 476 h 476"/>
                <a:gd name="T10" fmla="*/ 4 w 615"/>
                <a:gd name="T11" fmla="*/ 463 h 476"/>
                <a:gd name="T12" fmla="*/ 7 w 615"/>
                <a:gd name="T13" fmla="*/ 439 h 476"/>
                <a:gd name="T14" fmla="*/ 157 w 615"/>
                <a:gd name="T15" fmla="*/ 260 h 476"/>
                <a:gd name="T16" fmla="*/ 157 w 615"/>
                <a:gd name="T17" fmla="*/ 216 h 476"/>
                <a:gd name="T18" fmla="*/ 7 w 615"/>
                <a:gd name="T19" fmla="*/ 37 h 476"/>
                <a:gd name="T20" fmla="*/ 4 w 615"/>
                <a:gd name="T21" fmla="*/ 13 h 476"/>
                <a:gd name="T22" fmla="*/ 25 w 615"/>
                <a:gd name="T23" fmla="*/ 0 h 476"/>
                <a:gd name="T24" fmla="*/ 391 w 615"/>
                <a:gd name="T25" fmla="*/ 0 h 476"/>
                <a:gd name="T26" fmla="*/ 443 w 615"/>
                <a:gd name="T27" fmla="*/ 24 h 476"/>
                <a:gd name="T28" fmla="*/ 604 w 615"/>
                <a:gd name="T29" fmla="*/ 216 h 4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615" h="476">
                  <a:moveTo>
                    <a:pt x="604" y="216"/>
                  </a:moveTo>
                  <a:cubicBezTo>
                    <a:pt x="615" y="229"/>
                    <a:pt x="615" y="247"/>
                    <a:pt x="604" y="260"/>
                  </a:cubicBezTo>
                  <a:cubicBezTo>
                    <a:pt x="443" y="452"/>
                    <a:pt x="443" y="452"/>
                    <a:pt x="443" y="452"/>
                  </a:cubicBezTo>
                  <a:cubicBezTo>
                    <a:pt x="430" y="467"/>
                    <a:pt x="411" y="476"/>
                    <a:pt x="391" y="476"/>
                  </a:cubicBezTo>
                  <a:cubicBezTo>
                    <a:pt x="25" y="476"/>
                    <a:pt x="25" y="476"/>
                    <a:pt x="25" y="476"/>
                  </a:cubicBezTo>
                  <a:cubicBezTo>
                    <a:pt x="16" y="476"/>
                    <a:pt x="8" y="471"/>
                    <a:pt x="4" y="463"/>
                  </a:cubicBezTo>
                  <a:cubicBezTo>
                    <a:pt x="0" y="455"/>
                    <a:pt x="2" y="445"/>
                    <a:pt x="7" y="439"/>
                  </a:cubicBezTo>
                  <a:cubicBezTo>
                    <a:pt x="157" y="260"/>
                    <a:pt x="157" y="260"/>
                    <a:pt x="157" y="260"/>
                  </a:cubicBezTo>
                  <a:cubicBezTo>
                    <a:pt x="168" y="247"/>
                    <a:pt x="168" y="229"/>
                    <a:pt x="157" y="216"/>
                  </a:cubicBezTo>
                  <a:cubicBezTo>
                    <a:pt x="7" y="37"/>
                    <a:pt x="7" y="37"/>
                    <a:pt x="7" y="37"/>
                  </a:cubicBezTo>
                  <a:cubicBezTo>
                    <a:pt x="2" y="30"/>
                    <a:pt x="0" y="21"/>
                    <a:pt x="4" y="13"/>
                  </a:cubicBezTo>
                  <a:cubicBezTo>
                    <a:pt x="8" y="5"/>
                    <a:pt x="16" y="0"/>
                    <a:pt x="25" y="0"/>
                  </a:cubicBezTo>
                  <a:cubicBezTo>
                    <a:pt x="391" y="0"/>
                    <a:pt x="391" y="0"/>
                    <a:pt x="391" y="0"/>
                  </a:cubicBezTo>
                  <a:cubicBezTo>
                    <a:pt x="411" y="0"/>
                    <a:pt x="430" y="9"/>
                    <a:pt x="443" y="24"/>
                  </a:cubicBezTo>
                  <a:lnTo>
                    <a:pt x="604" y="216"/>
                  </a:lnTo>
                  <a:close/>
                </a:path>
              </a:pathLst>
            </a:custGeom>
            <a:solidFill>
              <a:schemeClr val="accent5"/>
            </a:solidFill>
            <a:ln>
              <a:noFill/>
            </a:ln>
          </p:spPr>
          <p:txBody>
            <a:bodyPr/>
            <a:lstStyle/>
            <a:p>
              <a:pPr eaLnBrk="1" fontAlgn="auto" hangingPunct="1">
                <a:spcBef>
                  <a:spcPts val="0"/>
                </a:spcBef>
                <a:spcAft>
                  <a:spcPts val="0"/>
                </a:spcAft>
                <a:defRPr/>
              </a:pPr>
              <a:endParaRPr lang="en-US">
                <a:latin typeface="+mn-lt"/>
              </a:endParaRPr>
            </a:p>
          </p:txBody>
        </p:sp>
        <p:sp>
          <p:nvSpPr>
            <p:cNvPr id="47" name="Freeform 46">
              <a:extLst>
                <a:ext uri="{FF2B5EF4-FFF2-40B4-BE49-F238E27FC236}">
                  <a16:creationId xmlns:a16="http://schemas.microsoft.com/office/drawing/2014/main" id="{DF236F2B-B386-45F6-A6A9-DBB723077C7E}"/>
                </a:ext>
              </a:extLst>
            </p:cNvPr>
            <p:cNvSpPr>
              <a:spLocks noEditPoints="1"/>
            </p:cNvSpPr>
            <p:nvPr/>
          </p:nvSpPr>
          <p:spPr bwMode="auto">
            <a:xfrm>
              <a:off x="15457245" y="4398812"/>
              <a:ext cx="609572" cy="604894"/>
            </a:xfrm>
            <a:custGeom>
              <a:avLst/>
              <a:gdLst>
                <a:gd name="T0" fmla="*/ 322 w 584"/>
                <a:gd name="T1" fmla="*/ 200 h 580"/>
                <a:gd name="T2" fmla="*/ 241 w 584"/>
                <a:gd name="T3" fmla="*/ 200 h 580"/>
                <a:gd name="T4" fmla="*/ 241 w 584"/>
                <a:gd name="T5" fmla="*/ 120 h 580"/>
                <a:gd name="T6" fmla="*/ 238 w 584"/>
                <a:gd name="T7" fmla="*/ 112 h 580"/>
                <a:gd name="T8" fmla="*/ 230 w 584"/>
                <a:gd name="T9" fmla="*/ 108 h 580"/>
                <a:gd name="T10" fmla="*/ 207 w 584"/>
                <a:gd name="T11" fmla="*/ 108 h 580"/>
                <a:gd name="T12" fmla="*/ 199 w 584"/>
                <a:gd name="T13" fmla="*/ 112 h 580"/>
                <a:gd name="T14" fmla="*/ 195 w 584"/>
                <a:gd name="T15" fmla="*/ 120 h 580"/>
                <a:gd name="T16" fmla="*/ 195 w 584"/>
                <a:gd name="T17" fmla="*/ 200 h 580"/>
                <a:gd name="T18" fmla="*/ 115 w 584"/>
                <a:gd name="T19" fmla="*/ 200 h 580"/>
                <a:gd name="T20" fmla="*/ 107 w 584"/>
                <a:gd name="T21" fmla="*/ 204 h 580"/>
                <a:gd name="T22" fmla="*/ 104 w 584"/>
                <a:gd name="T23" fmla="*/ 212 h 580"/>
                <a:gd name="T24" fmla="*/ 104 w 584"/>
                <a:gd name="T25" fmla="*/ 235 h 580"/>
                <a:gd name="T26" fmla="*/ 107 w 584"/>
                <a:gd name="T27" fmla="*/ 243 h 580"/>
                <a:gd name="T28" fmla="*/ 115 w 584"/>
                <a:gd name="T29" fmla="*/ 246 h 580"/>
                <a:gd name="T30" fmla="*/ 195 w 584"/>
                <a:gd name="T31" fmla="*/ 246 h 580"/>
                <a:gd name="T32" fmla="*/ 195 w 584"/>
                <a:gd name="T33" fmla="*/ 326 h 580"/>
                <a:gd name="T34" fmla="*/ 199 w 584"/>
                <a:gd name="T35" fmla="*/ 334 h 580"/>
                <a:gd name="T36" fmla="*/ 207 w 584"/>
                <a:gd name="T37" fmla="*/ 338 h 580"/>
                <a:gd name="T38" fmla="*/ 230 w 584"/>
                <a:gd name="T39" fmla="*/ 338 h 580"/>
                <a:gd name="T40" fmla="*/ 238 w 584"/>
                <a:gd name="T41" fmla="*/ 334 h 580"/>
                <a:gd name="T42" fmla="*/ 241 w 584"/>
                <a:gd name="T43" fmla="*/ 326 h 580"/>
                <a:gd name="T44" fmla="*/ 241 w 584"/>
                <a:gd name="T45" fmla="*/ 246 h 580"/>
                <a:gd name="T46" fmla="*/ 322 w 584"/>
                <a:gd name="T47" fmla="*/ 246 h 580"/>
                <a:gd name="T48" fmla="*/ 330 w 584"/>
                <a:gd name="T49" fmla="*/ 243 h 580"/>
                <a:gd name="T50" fmla="*/ 333 w 584"/>
                <a:gd name="T51" fmla="*/ 235 h 580"/>
                <a:gd name="T52" fmla="*/ 333 w 584"/>
                <a:gd name="T53" fmla="*/ 212 h 580"/>
                <a:gd name="T54" fmla="*/ 330 w 584"/>
                <a:gd name="T55" fmla="*/ 204 h 580"/>
                <a:gd name="T56" fmla="*/ 322 w 584"/>
                <a:gd name="T57" fmla="*/ 200 h 580"/>
                <a:gd name="T58" fmla="*/ 218 w 584"/>
                <a:gd name="T59" fmla="*/ 382 h 580"/>
                <a:gd name="T60" fmla="*/ 55 w 584"/>
                <a:gd name="T61" fmla="*/ 218 h 580"/>
                <a:gd name="T62" fmla="*/ 218 w 584"/>
                <a:gd name="T63" fmla="*/ 54 h 580"/>
                <a:gd name="T64" fmla="*/ 382 w 584"/>
                <a:gd name="T65" fmla="*/ 218 h 580"/>
                <a:gd name="T66" fmla="*/ 218 w 584"/>
                <a:gd name="T67" fmla="*/ 382 h 580"/>
                <a:gd name="T68" fmla="*/ 437 w 584"/>
                <a:gd name="T69" fmla="*/ 218 h 580"/>
                <a:gd name="T70" fmla="*/ 218 w 584"/>
                <a:gd name="T71" fmla="*/ 0 h 580"/>
                <a:gd name="T72" fmla="*/ 0 w 584"/>
                <a:gd name="T73" fmla="*/ 218 h 580"/>
                <a:gd name="T74" fmla="*/ 218 w 584"/>
                <a:gd name="T75" fmla="*/ 436 h 580"/>
                <a:gd name="T76" fmla="*/ 437 w 584"/>
                <a:gd name="T77" fmla="*/ 218 h 580"/>
                <a:gd name="T78" fmla="*/ 563 w 584"/>
                <a:gd name="T79" fmla="*/ 482 h 580"/>
                <a:gd name="T80" fmla="*/ 430 w 584"/>
                <a:gd name="T81" fmla="*/ 348 h 580"/>
                <a:gd name="T82" fmla="*/ 352 w 584"/>
                <a:gd name="T83" fmla="*/ 425 h 580"/>
                <a:gd name="T84" fmla="*/ 486 w 584"/>
                <a:gd name="T85" fmla="*/ 559 h 580"/>
                <a:gd name="T86" fmla="*/ 563 w 584"/>
                <a:gd name="T87" fmla="*/ 559 h 580"/>
                <a:gd name="T88" fmla="*/ 563 w 584"/>
                <a:gd name="T89" fmla="*/ 482 h 5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584" h="580">
                  <a:moveTo>
                    <a:pt x="322" y="200"/>
                  </a:moveTo>
                  <a:lnTo>
                    <a:pt x="241" y="200"/>
                  </a:lnTo>
                  <a:lnTo>
                    <a:pt x="241" y="120"/>
                  </a:lnTo>
                  <a:cubicBezTo>
                    <a:pt x="241" y="117"/>
                    <a:pt x="240" y="114"/>
                    <a:pt x="238" y="112"/>
                  </a:cubicBezTo>
                  <a:cubicBezTo>
                    <a:pt x="236" y="109"/>
                    <a:pt x="233" y="108"/>
                    <a:pt x="230" y="108"/>
                  </a:cubicBezTo>
                  <a:lnTo>
                    <a:pt x="207" y="108"/>
                  </a:lnTo>
                  <a:cubicBezTo>
                    <a:pt x="204" y="108"/>
                    <a:pt x="201" y="109"/>
                    <a:pt x="199" y="112"/>
                  </a:cubicBezTo>
                  <a:cubicBezTo>
                    <a:pt x="197" y="114"/>
                    <a:pt x="195" y="117"/>
                    <a:pt x="195" y="120"/>
                  </a:cubicBezTo>
                  <a:lnTo>
                    <a:pt x="195" y="200"/>
                  </a:lnTo>
                  <a:lnTo>
                    <a:pt x="115" y="200"/>
                  </a:lnTo>
                  <a:cubicBezTo>
                    <a:pt x="112" y="200"/>
                    <a:pt x="109" y="201"/>
                    <a:pt x="107" y="204"/>
                  </a:cubicBezTo>
                  <a:cubicBezTo>
                    <a:pt x="105" y="206"/>
                    <a:pt x="104" y="209"/>
                    <a:pt x="104" y="212"/>
                  </a:cubicBezTo>
                  <a:lnTo>
                    <a:pt x="104" y="235"/>
                  </a:lnTo>
                  <a:cubicBezTo>
                    <a:pt x="104" y="238"/>
                    <a:pt x="105" y="240"/>
                    <a:pt x="107" y="243"/>
                  </a:cubicBezTo>
                  <a:cubicBezTo>
                    <a:pt x="109" y="245"/>
                    <a:pt x="112" y="246"/>
                    <a:pt x="115" y="246"/>
                  </a:cubicBezTo>
                  <a:lnTo>
                    <a:pt x="195" y="246"/>
                  </a:lnTo>
                  <a:lnTo>
                    <a:pt x="195" y="326"/>
                  </a:lnTo>
                  <a:cubicBezTo>
                    <a:pt x="195" y="329"/>
                    <a:pt x="197" y="332"/>
                    <a:pt x="199" y="334"/>
                  </a:cubicBezTo>
                  <a:cubicBezTo>
                    <a:pt x="201" y="337"/>
                    <a:pt x="204" y="338"/>
                    <a:pt x="207" y="338"/>
                  </a:cubicBezTo>
                  <a:lnTo>
                    <a:pt x="230" y="338"/>
                  </a:lnTo>
                  <a:cubicBezTo>
                    <a:pt x="233" y="338"/>
                    <a:pt x="236" y="337"/>
                    <a:pt x="238" y="334"/>
                  </a:cubicBezTo>
                  <a:cubicBezTo>
                    <a:pt x="240" y="332"/>
                    <a:pt x="241" y="329"/>
                    <a:pt x="241" y="326"/>
                  </a:cubicBezTo>
                  <a:lnTo>
                    <a:pt x="241" y="246"/>
                  </a:lnTo>
                  <a:lnTo>
                    <a:pt x="322" y="246"/>
                  </a:lnTo>
                  <a:cubicBezTo>
                    <a:pt x="325" y="246"/>
                    <a:pt x="327" y="245"/>
                    <a:pt x="330" y="243"/>
                  </a:cubicBezTo>
                  <a:cubicBezTo>
                    <a:pt x="332" y="240"/>
                    <a:pt x="333" y="238"/>
                    <a:pt x="333" y="235"/>
                  </a:cubicBezTo>
                  <a:lnTo>
                    <a:pt x="333" y="212"/>
                  </a:lnTo>
                  <a:cubicBezTo>
                    <a:pt x="333" y="208"/>
                    <a:pt x="332" y="206"/>
                    <a:pt x="330" y="204"/>
                  </a:cubicBezTo>
                  <a:cubicBezTo>
                    <a:pt x="327" y="201"/>
                    <a:pt x="325" y="200"/>
                    <a:pt x="322" y="200"/>
                  </a:cubicBezTo>
                  <a:close/>
                  <a:moveTo>
                    <a:pt x="218" y="382"/>
                  </a:moveTo>
                  <a:cubicBezTo>
                    <a:pt x="128" y="382"/>
                    <a:pt x="55" y="308"/>
                    <a:pt x="55" y="218"/>
                  </a:cubicBezTo>
                  <a:cubicBezTo>
                    <a:pt x="55" y="128"/>
                    <a:pt x="128" y="54"/>
                    <a:pt x="218" y="54"/>
                  </a:cubicBezTo>
                  <a:cubicBezTo>
                    <a:pt x="309" y="54"/>
                    <a:pt x="382" y="128"/>
                    <a:pt x="382" y="218"/>
                  </a:cubicBezTo>
                  <a:cubicBezTo>
                    <a:pt x="382" y="308"/>
                    <a:pt x="309" y="382"/>
                    <a:pt x="218" y="382"/>
                  </a:cubicBezTo>
                  <a:close/>
                  <a:moveTo>
                    <a:pt x="437" y="218"/>
                  </a:moveTo>
                  <a:cubicBezTo>
                    <a:pt x="437" y="98"/>
                    <a:pt x="339" y="0"/>
                    <a:pt x="218" y="0"/>
                  </a:cubicBezTo>
                  <a:cubicBezTo>
                    <a:pt x="98" y="0"/>
                    <a:pt x="0" y="98"/>
                    <a:pt x="0" y="218"/>
                  </a:cubicBezTo>
                  <a:cubicBezTo>
                    <a:pt x="0" y="339"/>
                    <a:pt x="98" y="436"/>
                    <a:pt x="218" y="436"/>
                  </a:cubicBezTo>
                  <a:cubicBezTo>
                    <a:pt x="339" y="436"/>
                    <a:pt x="437" y="339"/>
                    <a:pt x="437" y="218"/>
                  </a:cubicBezTo>
                  <a:close/>
                  <a:moveTo>
                    <a:pt x="563" y="482"/>
                  </a:moveTo>
                  <a:lnTo>
                    <a:pt x="430" y="348"/>
                  </a:lnTo>
                  <a:cubicBezTo>
                    <a:pt x="410" y="379"/>
                    <a:pt x="383" y="406"/>
                    <a:pt x="352" y="425"/>
                  </a:cubicBezTo>
                  <a:lnTo>
                    <a:pt x="486" y="559"/>
                  </a:lnTo>
                  <a:cubicBezTo>
                    <a:pt x="507" y="580"/>
                    <a:pt x="542" y="580"/>
                    <a:pt x="563" y="559"/>
                  </a:cubicBezTo>
                  <a:cubicBezTo>
                    <a:pt x="584" y="538"/>
                    <a:pt x="584" y="503"/>
                    <a:pt x="563" y="482"/>
                  </a:cubicBezTo>
                  <a:close/>
                </a:path>
              </a:pathLst>
            </a:custGeom>
            <a:solidFill>
              <a:schemeClr val="bg1"/>
            </a:solidFill>
            <a:ln>
              <a:noFill/>
            </a:ln>
            <a:effectLst>
              <a:outerShdw blurRad="50800" dist="38100" dir="2700000" algn="tl" rotWithShape="0">
                <a:prstClr val="black">
                  <a:alpha val="40000"/>
                </a:prstClr>
              </a:outerShdw>
            </a:effectLst>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48" name="Freeform 47">
              <a:extLst>
                <a:ext uri="{FF2B5EF4-FFF2-40B4-BE49-F238E27FC236}">
                  <a16:creationId xmlns:a16="http://schemas.microsoft.com/office/drawing/2014/main" id="{9E7FA83E-A521-474A-9DBC-09F620709C6C}"/>
                </a:ext>
              </a:extLst>
            </p:cNvPr>
            <p:cNvSpPr>
              <a:spLocks noEditPoints="1"/>
            </p:cNvSpPr>
            <p:nvPr/>
          </p:nvSpPr>
          <p:spPr bwMode="auto">
            <a:xfrm>
              <a:off x="9429779" y="4398812"/>
              <a:ext cx="414319" cy="604894"/>
            </a:xfrm>
            <a:custGeom>
              <a:avLst/>
              <a:gdLst>
                <a:gd name="T0" fmla="*/ 280 w 513"/>
                <a:gd name="T1" fmla="*/ 519 h 745"/>
                <a:gd name="T2" fmla="*/ 280 w 513"/>
                <a:gd name="T3" fmla="*/ 466 h 745"/>
                <a:gd name="T4" fmla="*/ 256 w 513"/>
                <a:gd name="T5" fmla="*/ 442 h 745"/>
                <a:gd name="T6" fmla="*/ 233 w 513"/>
                <a:gd name="T7" fmla="*/ 466 h 745"/>
                <a:gd name="T8" fmla="*/ 233 w 513"/>
                <a:gd name="T9" fmla="*/ 519 h 745"/>
                <a:gd name="T10" fmla="*/ 210 w 513"/>
                <a:gd name="T11" fmla="*/ 559 h 745"/>
                <a:gd name="T12" fmla="*/ 256 w 513"/>
                <a:gd name="T13" fmla="*/ 605 h 745"/>
                <a:gd name="T14" fmla="*/ 303 w 513"/>
                <a:gd name="T15" fmla="*/ 559 h 745"/>
                <a:gd name="T16" fmla="*/ 280 w 513"/>
                <a:gd name="T17" fmla="*/ 519 h 745"/>
                <a:gd name="T18" fmla="*/ 466 w 513"/>
                <a:gd name="T19" fmla="*/ 675 h 745"/>
                <a:gd name="T20" fmla="*/ 443 w 513"/>
                <a:gd name="T21" fmla="*/ 699 h 745"/>
                <a:gd name="T22" fmla="*/ 70 w 513"/>
                <a:gd name="T23" fmla="*/ 699 h 745"/>
                <a:gd name="T24" fmla="*/ 47 w 513"/>
                <a:gd name="T25" fmla="*/ 675 h 745"/>
                <a:gd name="T26" fmla="*/ 47 w 513"/>
                <a:gd name="T27" fmla="*/ 396 h 745"/>
                <a:gd name="T28" fmla="*/ 70 w 513"/>
                <a:gd name="T29" fmla="*/ 372 h 745"/>
                <a:gd name="T30" fmla="*/ 443 w 513"/>
                <a:gd name="T31" fmla="*/ 372 h 745"/>
                <a:gd name="T32" fmla="*/ 466 w 513"/>
                <a:gd name="T33" fmla="*/ 396 h 745"/>
                <a:gd name="T34" fmla="*/ 466 w 513"/>
                <a:gd name="T35" fmla="*/ 675 h 745"/>
                <a:gd name="T36" fmla="*/ 117 w 513"/>
                <a:gd name="T37" fmla="*/ 186 h 745"/>
                <a:gd name="T38" fmla="*/ 256 w 513"/>
                <a:gd name="T39" fmla="*/ 46 h 745"/>
                <a:gd name="T40" fmla="*/ 396 w 513"/>
                <a:gd name="T41" fmla="*/ 186 h 745"/>
                <a:gd name="T42" fmla="*/ 396 w 513"/>
                <a:gd name="T43" fmla="*/ 326 h 745"/>
                <a:gd name="T44" fmla="*/ 117 w 513"/>
                <a:gd name="T45" fmla="*/ 326 h 745"/>
                <a:gd name="T46" fmla="*/ 117 w 513"/>
                <a:gd name="T47" fmla="*/ 186 h 745"/>
                <a:gd name="T48" fmla="*/ 443 w 513"/>
                <a:gd name="T49" fmla="*/ 326 h 745"/>
                <a:gd name="T50" fmla="*/ 443 w 513"/>
                <a:gd name="T51" fmla="*/ 186 h 745"/>
                <a:gd name="T52" fmla="*/ 256 w 513"/>
                <a:gd name="T53" fmla="*/ 0 h 745"/>
                <a:gd name="T54" fmla="*/ 70 w 513"/>
                <a:gd name="T55" fmla="*/ 186 h 745"/>
                <a:gd name="T56" fmla="*/ 70 w 513"/>
                <a:gd name="T57" fmla="*/ 326 h 745"/>
                <a:gd name="T58" fmla="*/ 0 w 513"/>
                <a:gd name="T59" fmla="*/ 396 h 745"/>
                <a:gd name="T60" fmla="*/ 0 w 513"/>
                <a:gd name="T61" fmla="*/ 675 h 745"/>
                <a:gd name="T62" fmla="*/ 70 w 513"/>
                <a:gd name="T63" fmla="*/ 745 h 745"/>
                <a:gd name="T64" fmla="*/ 443 w 513"/>
                <a:gd name="T65" fmla="*/ 745 h 745"/>
                <a:gd name="T66" fmla="*/ 513 w 513"/>
                <a:gd name="T67" fmla="*/ 675 h 745"/>
                <a:gd name="T68" fmla="*/ 513 w 513"/>
                <a:gd name="T69" fmla="*/ 396 h 745"/>
                <a:gd name="T70" fmla="*/ 443 w 513"/>
                <a:gd name="T71" fmla="*/ 326 h 7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13" h="745">
                  <a:moveTo>
                    <a:pt x="280" y="519"/>
                  </a:moveTo>
                  <a:lnTo>
                    <a:pt x="280" y="466"/>
                  </a:lnTo>
                  <a:cubicBezTo>
                    <a:pt x="280" y="453"/>
                    <a:pt x="269" y="442"/>
                    <a:pt x="256" y="442"/>
                  </a:cubicBezTo>
                  <a:cubicBezTo>
                    <a:pt x="243" y="442"/>
                    <a:pt x="233" y="453"/>
                    <a:pt x="233" y="466"/>
                  </a:cubicBezTo>
                  <a:lnTo>
                    <a:pt x="233" y="519"/>
                  </a:lnTo>
                  <a:cubicBezTo>
                    <a:pt x="219" y="527"/>
                    <a:pt x="210" y="542"/>
                    <a:pt x="210" y="559"/>
                  </a:cubicBezTo>
                  <a:cubicBezTo>
                    <a:pt x="210" y="585"/>
                    <a:pt x="231" y="605"/>
                    <a:pt x="256" y="605"/>
                  </a:cubicBezTo>
                  <a:cubicBezTo>
                    <a:pt x="282" y="605"/>
                    <a:pt x="303" y="585"/>
                    <a:pt x="303" y="559"/>
                  </a:cubicBezTo>
                  <a:cubicBezTo>
                    <a:pt x="303" y="542"/>
                    <a:pt x="294" y="527"/>
                    <a:pt x="280" y="519"/>
                  </a:cubicBezTo>
                  <a:close/>
                  <a:moveTo>
                    <a:pt x="466" y="675"/>
                  </a:moveTo>
                  <a:cubicBezTo>
                    <a:pt x="466" y="688"/>
                    <a:pt x="456" y="699"/>
                    <a:pt x="443" y="699"/>
                  </a:cubicBezTo>
                  <a:lnTo>
                    <a:pt x="70" y="699"/>
                  </a:lnTo>
                  <a:cubicBezTo>
                    <a:pt x="57" y="699"/>
                    <a:pt x="47" y="688"/>
                    <a:pt x="47" y="675"/>
                  </a:cubicBezTo>
                  <a:lnTo>
                    <a:pt x="47" y="396"/>
                  </a:lnTo>
                  <a:cubicBezTo>
                    <a:pt x="47" y="383"/>
                    <a:pt x="57" y="372"/>
                    <a:pt x="70" y="372"/>
                  </a:cubicBezTo>
                  <a:lnTo>
                    <a:pt x="443" y="372"/>
                  </a:lnTo>
                  <a:cubicBezTo>
                    <a:pt x="456" y="372"/>
                    <a:pt x="466" y="383"/>
                    <a:pt x="466" y="396"/>
                  </a:cubicBezTo>
                  <a:lnTo>
                    <a:pt x="466" y="675"/>
                  </a:lnTo>
                  <a:close/>
                  <a:moveTo>
                    <a:pt x="117" y="186"/>
                  </a:moveTo>
                  <a:cubicBezTo>
                    <a:pt x="117" y="109"/>
                    <a:pt x="179" y="46"/>
                    <a:pt x="256" y="46"/>
                  </a:cubicBezTo>
                  <a:cubicBezTo>
                    <a:pt x="333" y="46"/>
                    <a:pt x="396" y="109"/>
                    <a:pt x="396" y="186"/>
                  </a:cubicBezTo>
                  <a:lnTo>
                    <a:pt x="396" y="326"/>
                  </a:lnTo>
                  <a:lnTo>
                    <a:pt x="117" y="326"/>
                  </a:lnTo>
                  <a:lnTo>
                    <a:pt x="117" y="186"/>
                  </a:lnTo>
                  <a:close/>
                  <a:moveTo>
                    <a:pt x="443" y="326"/>
                  </a:moveTo>
                  <a:lnTo>
                    <a:pt x="443" y="186"/>
                  </a:lnTo>
                  <a:cubicBezTo>
                    <a:pt x="443" y="83"/>
                    <a:pt x="359" y="0"/>
                    <a:pt x="256" y="0"/>
                  </a:cubicBezTo>
                  <a:cubicBezTo>
                    <a:pt x="154" y="0"/>
                    <a:pt x="70" y="83"/>
                    <a:pt x="70" y="186"/>
                  </a:cubicBezTo>
                  <a:lnTo>
                    <a:pt x="70" y="326"/>
                  </a:lnTo>
                  <a:cubicBezTo>
                    <a:pt x="31" y="326"/>
                    <a:pt x="0" y="357"/>
                    <a:pt x="0" y="396"/>
                  </a:cubicBezTo>
                  <a:lnTo>
                    <a:pt x="0" y="675"/>
                  </a:lnTo>
                  <a:cubicBezTo>
                    <a:pt x="0" y="714"/>
                    <a:pt x="31" y="745"/>
                    <a:pt x="70" y="745"/>
                  </a:cubicBezTo>
                  <a:lnTo>
                    <a:pt x="443" y="745"/>
                  </a:lnTo>
                  <a:cubicBezTo>
                    <a:pt x="481" y="745"/>
                    <a:pt x="513" y="714"/>
                    <a:pt x="513" y="675"/>
                  </a:cubicBezTo>
                  <a:lnTo>
                    <a:pt x="513" y="396"/>
                  </a:lnTo>
                  <a:cubicBezTo>
                    <a:pt x="513" y="357"/>
                    <a:pt x="481" y="326"/>
                    <a:pt x="443" y="326"/>
                  </a:cubicBezTo>
                  <a:close/>
                </a:path>
              </a:pathLst>
            </a:custGeom>
            <a:solidFill>
              <a:schemeClr val="bg1"/>
            </a:solidFill>
            <a:ln>
              <a:noFill/>
            </a:ln>
            <a:effectLst>
              <a:outerShdw blurRad="50800" dist="38100" dir="2700000" algn="tl" rotWithShape="0">
                <a:prstClr val="black">
                  <a:alpha val="40000"/>
                </a:prstClr>
              </a:outerShdw>
            </a:effectLst>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49" name="Freeform 48">
              <a:extLst>
                <a:ext uri="{FF2B5EF4-FFF2-40B4-BE49-F238E27FC236}">
                  <a16:creationId xmlns:a16="http://schemas.microsoft.com/office/drawing/2014/main" id="{F5C6A4D6-FE82-4760-A4EA-785C1A864AC6}"/>
                </a:ext>
              </a:extLst>
            </p:cNvPr>
            <p:cNvSpPr>
              <a:spLocks noEditPoints="1"/>
            </p:cNvSpPr>
            <p:nvPr/>
          </p:nvSpPr>
          <p:spPr bwMode="auto">
            <a:xfrm>
              <a:off x="12552251" y="4424214"/>
              <a:ext cx="528613" cy="554089"/>
            </a:xfrm>
            <a:custGeom>
              <a:avLst/>
              <a:gdLst>
                <a:gd name="T0" fmla="*/ 618 w 657"/>
                <a:gd name="T1" fmla="*/ 608 h 687"/>
                <a:gd name="T2" fmla="*/ 587 w 657"/>
                <a:gd name="T3" fmla="*/ 608 h 687"/>
                <a:gd name="T4" fmla="*/ 587 w 657"/>
                <a:gd name="T5" fmla="*/ 576 h 687"/>
                <a:gd name="T6" fmla="*/ 618 w 657"/>
                <a:gd name="T7" fmla="*/ 576 h 687"/>
                <a:gd name="T8" fmla="*/ 618 w 657"/>
                <a:gd name="T9" fmla="*/ 608 h 687"/>
                <a:gd name="T10" fmla="*/ 638 w 657"/>
                <a:gd name="T11" fmla="*/ 556 h 687"/>
                <a:gd name="T12" fmla="*/ 638 w 657"/>
                <a:gd name="T13" fmla="*/ 555 h 687"/>
                <a:gd name="T14" fmla="*/ 405 w 657"/>
                <a:gd name="T15" fmla="*/ 322 h 687"/>
                <a:gd name="T16" fmla="*/ 511 w 657"/>
                <a:gd name="T17" fmla="*/ 216 h 687"/>
                <a:gd name="T18" fmla="*/ 605 w 657"/>
                <a:gd name="T19" fmla="*/ 156 h 687"/>
                <a:gd name="T20" fmla="*/ 643 w 657"/>
                <a:gd name="T21" fmla="*/ 88 h 687"/>
                <a:gd name="T22" fmla="*/ 599 w 657"/>
                <a:gd name="T23" fmla="*/ 44 h 687"/>
                <a:gd name="T24" fmla="*/ 532 w 657"/>
                <a:gd name="T25" fmla="*/ 82 h 687"/>
                <a:gd name="T26" fmla="*/ 471 w 657"/>
                <a:gd name="T27" fmla="*/ 176 h 687"/>
                <a:gd name="T28" fmla="*/ 366 w 657"/>
                <a:gd name="T29" fmla="*/ 282 h 687"/>
                <a:gd name="T30" fmla="*/ 261 w 657"/>
                <a:gd name="T31" fmla="*/ 177 h 687"/>
                <a:gd name="T32" fmla="*/ 261 w 657"/>
                <a:gd name="T33" fmla="*/ 38 h 687"/>
                <a:gd name="T34" fmla="*/ 119 w 657"/>
                <a:gd name="T35" fmla="*/ 0 h 687"/>
                <a:gd name="T36" fmla="*/ 104 w 657"/>
                <a:gd name="T37" fmla="*/ 15 h 687"/>
                <a:gd name="T38" fmla="*/ 179 w 657"/>
                <a:gd name="T39" fmla="*/ 90 h 687"/>
                <a:gd name="T40" fmla="*/ 105 w 657"/>
                <a:gd name="T41" fmla="*/ 164 h 687"/>
                <a:gd name="T42" fmla="*/ 30 w 657"/>
                <a:gd name="T43" fmla="*/ 89 h 687"/>
                <a:gd name="T44" fmla="*/ 15 w 657"/>
                <a:gd name="T45" fmla="*/ 104 h 687"/>
                <a:gd name="T46" fmla="*/ 53 w 657"/>
                <a:gd name="T47" fmla="*/ 246 h 687"/>
                <a:gd name="T48" fmla="*/ 188 w 657"/>
                <a:gd name="T49" fmla="*/ 246 h 687"/>
                <a:gd name="T50" fmla="*/ 187 w 657"/>
                <a:gd name="T51" fmla="*/ 247 h 687"/>
                <a:gd name="T52" fmla="*/ 294 w 657"/>
                <a:gd name="T53" fmla="*/ 354 h 687"/>
                <a:gd name="T54" fmla="*/ 254 w 657"/>
                <a:gd name="T55" fmla="*/ 393 h 687"/>
                <a:gd name="T56" fmla="*/ 228 w 657"/>
                <a:gd name="T57" fmla="*/ 367 h 687"/>
                <a:gd name="T58" fmla="*/ 188 w 657"/>
                <a:gd name="T59" fmla="*/ 407 h 687"/>
                <a:gd name="T60" fmla="*/ 201 w 657"/>
                <a:gd name="T61" fmla="*/ 420 h 687"/>
                <a:gd name="T62" fmla="*/ 52 w 657"/>
                <a:gd name="T63" fmla="*/ 568 h 687"/>
                <a:gd name="T64" fmla="*/ 40 w 657"/>
                <a:gd name="T65" fmla="*/ 556 h 687"/>
                <a:gd name="T66" fmla="*/ 0 w 657"/>
                <a:gd name="T67" fmla="*/ 596 h 687"/>
                <a:gd name="T68" fmla="*/ 92 w 657"/>
                <a:gd name="T69" fmla="*/ 687 h 687"/>
                <a:gd name="T70" fmla="*/ 132 w 657"/>
                <a:gd name="T71" fmla="*/ 647 h 687"/>
                <a:gd name="T72" fmla="*/ 119 w 657"/>
                <a:gd name="T73" fmla="*/ 635 h 687"/>
                <a:gd name="T74" fmla="*/ 268 w 657"/>
                <a:gd name="T75" fmla="*/ 487 h 687"/>
                <a:gd name="T76" fmla="*/ 280 w 657"/>
                <a:gd name="T77" fmla="*/ 499 h 687"/>
                <a:gd name="T78" fmla="*/ 320 w 657"/>
                <a:gd name="T79" fmla="*/ 459 h 687"/>
                <a:gd name="T80" fmla="*/ 294 w 657"/>
                <a:gd name="T81" fmla="*/ 433 h 687"/>
                <a:gd name="T82" fmla="*/ 333 w 657"/>
                <a:gd name="T83" fmla="*/ 394 h 687"/>
                <a:gd name="T84" fmla="*/ 566 w 657"/>
                <a:gd name="T85" fmla="*/ 627 h 687"/>
                <a:gd name="T86" fmla="*/ 566 w 657"/>
                <a:gd name="T87" fmla="*/ 627 h 687"/>
                <a:gd name="T88" fmla="*/ 637 w 657"/>
                <a:gd name="T89" fmla="*/ 626 h 687"/>
                <a:gd name="T90" fmla="*/ 638 w 657"/>
                <a:gd name="T91" fmla="*/ 556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657" h="687">
                  <a:moveTo>
                    <a:pt x="618" y="608"/>
                  </a:moveTo>
                  <a:cubicBezTo>
                    <a:pt x="610" y="616"/>
                    <a:pt x="596" y="617"/>
                    <a:pt x="587" y="608"/>
                  </a:cubicBezTo>
                  <a:cubicBezTo>
                    <a:pt x="578" y="599"/>
                    <a:pt x="578" y="585"/>
                    <a:pt x="587" y="576"/>
                  </a:cubicBezTo>
                  <a:cubicBezTo>
                    <a:pt x="596" y="567"/>
                    <a:pt x="610" y="567"/>
                    <a:pt x="618" y="576"/>
                  </a:cubicBezTo>
                  <a:cubicBezTo>
                    <a:pt x="627" y="585"/>
                    <a:pt x="627" y="599"/>
                    <a:pt x="618" y="608"/>
                  </a:cubicBezTo>
                  <a:close/>
                  <a:moveTo>
                    <a:pt x="638" y="556"/>
                  </a:moveTo>
                  <a:lnTo>
                    <a:pt x="638" y="555"/>
                  </a:lnTo>
                  <a:lnTo>
                    <a:pt x="405" y="322"/>
                  </a:lnTo>
                  <a:lnTo>
                    <a:pt x="511" y="216"/>
                  </a:lnTo>
                  <a:lnTo>
                    <a:pt x="605" y="156"/>
                  </a:lnTo>
                  <a:lnTo>
                    <a:pt x="643" y="88"/>
                  </a:lnTo>
                  <a:lnTo>
                    <a:pt x="599" y="44"/>
                  </a:lnTo>
                  <a:lnTo>
                    <a:pt x="532" y="82"/>
                  </a:lnTo>
                  <a:lnTo>
                    <a:pt x="471" y="176"/>
                  </a:lnTo>
                  <a:lnTo>
                    <a:pt x="366" y="282"/>
                  </a:lnTo>
                  <a:lnTo>
                    <a:pt x="261" y="177"/>
                  </a:lnTo>
                  <a:lnTo>
                    <a:pt x="261" y="38"/>
                  </a:lnTo>
                  <a:lnTo>
                    <a:pt x="119" y="0"/>
                  </a:lnTo>
                  <a:lnTo>
                    <a:pt x="104" y="15"/>
                  </a:lnTo>
                  <a:lnTo>
                    <a:pt x="179" y="90"/>
                  </a:lnTo>
                  <a:lnTo>
                    <a:pt x="105" y="164"/>
                  </a:lnTo>
                  <a:lnTo>
                    <a:pt x="30" y="89"/>
                  </a:lnTo>
                  <a:lnTo>
                    <a:pt x="15" y="104"/>
                  </a:lnTo>
                  <a:lnTo>
                    <a:pt x="53" y="246"/>
                  </a:lnTo>
                  <a:lnTo>
                    <a:pt x="188" y="246"/>
                  </a:lnTo>
                  <a:lnTo>
                    <a:pt x="187" y="247"/>
                  </a:lnTo>
                  <a:lnTo>
                    <a:pt x="294" y="354"/>
                  </a:lnTo>
                  <a:lnTo>
                    <a:pt x="254" y="393"/>
                  </a:lnTo>
                  <a:lnTo>
                    <a:pt x="228" y="367"/>
                  </a:lnTo>
                  <a:lnTo>
                    <a:pt x="188" y="407"/>
                  </a:lnTo>
                  <a:lnTo>
                    <a:pt x="201" y="420"/>
                  </a:lnTo>
                  <a:cubicBezTo>
                    <a:pt x="165" y="433"/>
                    <a:pt x="66" y="532"/>
                    <a:pt x="52" y="568"/>
                  </a:cubicBezTo>
                  <a:lnTo>
                    <a:pt x="40" y="556"/>
                  </a:lnTo>
                  <a:lnTo>
                    <a:pt x="0" y="596"/>
                  </a:lnTo>
                  <a:lnTo>
                    <a:pt x="92" y="687"/>
                  </a:lnTo>
                  <a:lnTo>
                    <a:pt x="132" y="647"/>
                  </a:lnTo>
                  <a:lnTo>
                    <a:pt x="119" y="635"/>
                  </a:lnTo>
                  <a:cubicBezTo>
                    <a:pt x="155" y="621"/>
                    <a:pt x="254" y="522"/>
                    <a:pt x="268" y="487"/>
                  </a:cubicBezTo>
                  <a:lnTo>
                    <a:pt x="280" y="499"/>
                  </a:lnTo>
                  <a:lnTo>
                    <a:pt x="320" y="459"/>
                  </a:lnTo>
                  <a:lnTo>
                    <a:pt x="294" y="433"/>
                  </a:lnTo>
                  <a:lnTo>
                    <a:pt x="333" y="394"/>
                  </a:lnTo>
                  <a:lnTo>
                    <a:pt x="566" y="627"/>
                  </a:lnTo>
                  <a:lnTo>
                    <a:pt x="566" y="627"/>
                  </a:lnTo>
                  <a:cubicBezTo>
                    <a:pt x="586" y="646"/>
                    <a:pt x="618" y="646"/>
                    <a:pt x="637" y="626"/>
                  </a:cubicBezTo>
                  <a:cubicBezTo>
                    <a:pt x="657" y="607"/>
                    <a:pt x="657" y="575"/>
                    <a:pt x="638" y="556"/>
                  </a:cubicBezTo>
                  <a:close/>
                </a:path>
              </a:pathLst>
            </a:custGeom>
            <a:solidFill>
              <a:schemeClr val="bg1"/>
            </a:solidFill>
            <a:ln>
              <a:noFill/>
            </a:ln>
            <a:effectLst>
              <a:outerShdw blurRad="50800" dist="38100" dir="2700000" algn="tl" rotWithShape="0">
                <a:prstClr val="black">
                  <a:alpha val="40000"/>
                </a:prstClr>
              </a:outerShdw>
            </a:effectLst>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50" name="Freeform 49">
              <a:extLst>
                <a:ext uri="{FF2B5EF4-FFF2-40B4-BE49-F238E27FC236}">
                  <a16:creationId xmlns:a16="http://schemas.microsoft.com/office/drawing/2014/main" id="{D55A0A44-8DEC-414F-BB3C-266CED1CA8A8}"/>
                </a:ext>
              </a:extLst>
            </p:cNvPr>
            <p:cNvSpPr>
              <a:spLocks noEditPoints="1"/>
            </p:cNvSpPr>
            <p:nvPr/>
          </p:nvSpPr>
          <p:spPr bwMode="auto">
            <a:xfrm>
              <a:off x="6421603" y="4463905"/>
              <a:ext cx="650846" cy="474707"/>
            </a:xfrm>
            <a:custGeom>
              <a:avLst/>
              <a:gdLst>
                <a:gd name="T0" fmla="*/ 241 w 805"/>
                <a:gd name="T1" fmla="*/ 415 h 588"/>
                <a:gd name="T2" fmla="*/ 277 w 805"/>
                <a:gd name="T3" fmla="*/ 415 h 588"/>
                <a:gd name="T4" fmla="*/ 476 w 805"/>
                <a:gd name="T5" fmla="*/ 109 h 588"/>
                <a:gd name="T6" fmla="*/ 37 w 805"/>
                <a:gd name="T7" fmla="*/ 376 h 588"/>
                <a:gd name="T8" fmla="*/ 476 w 805"/>
                <a:gd name="T9" fmla="*/ 376 h 588"/>
                <a:gd name="T10" fmla="*/ 288 w 805"/>
                <a:gd name="T11" fmla="*/ 415 h 588"/>
                <a:gd name="T12" fmla="*/ 229 w 805"/>
                <a:gd name="T13" fmla="*/ 415 h 588"/>
                <a:gd name="T14" fmla="*/ 288 w 805"/>
                <a:gd name="T15" fmla="*/ 415 h 588"/>
                <a:gd name="T16" fmla="*/ 513 w 805"/>
                <a:gd name="T17" fmla="*/ 423 h 588"/>
                <a:gd name="T18" fmla="*/ 308 w 805"/>
                <a:gd name="T19" fmla="*/ 458 h 588"/>
                <a:gd name="T20" fmla="*/ 360 w 805"/>
                <a:gd name="T21" fmla="*/ 561 h 588"/>
                <a:gd name="T22" fmla="*/ 205 w 805"/>
                <a:gd name="T23" fmla="*/ 561 h 588"/>
                <a:gd name="T24" fmla="*/ 153 w 805"/>
                <a:gd name="T25" fmla="*/ 527 h 588"/>
                <a:gd name="T26" fmla="*/ 34 w 805"/>
                <a:gd name="T27" fmla="*/ 458 h 588"/>
                <a:gd name="T28" fmla="*/ 0 w 805"/>
                <a:gd name="T29" fmla="*/ 107 h 588"/>
                <a:gd name="T30" fmla="*/ 479 w 805"/>
                <a:gd name="T31" fmla="*/ 73 h 588"/>
                <a:gd name="T32" fmla="*/ 714 w 805"/>
                <a:gd name="T33" fmla="*/ 393 h 588"/>
                <a:gd name="T34" fmla="*/ 651 w 805"/>
                <a:gd name="T35" fmla="*/ 393 h 588"/>
                <a:gd name="T36" fmla="*/ 714 w 805"/>
                <a:gd name="T37" fmla="*/ 393 h 588"/>
                <a:gd name="T38" fmla="*/ 682 w 805"/>
                <a:gd name="T39" fmla="*/ 442 h 588"/>
                <a:gd name="T40" fmla="*/ 682 w 805"/>
                <a:gd name="T41" fmla="*/ 344 h 588"/>
                <a:gd name="T42" fmla="*/ 756 w 805"/>
                <a:gd name="T43" fmla="*/ 218 h 588"/>
                <a:gd name="T44" fmla="*/ 603 w 805"/>
                <a:gd name="T45" fmla="*/ 241 h 588"/>
                <a:gd name="T46" fmla="*/ 756 w 805"/>
                <a:gd name="T47" fmla="*/ 218 h 588"/>
                <a:gd name="T48" fmla="*/ 585 w 805"/>
                <a:gd name="T49" fmla="*/ 31 h 588"/>
                <a:gd name="T50" fmla="*/ 774 w 805"/>
                <a:gd name="T51" fmla="*/ 558 h 588"/>
                <a:gd name="T52" fmla="*/ 805 w 805"/>
                <a:gd name="T53" fmla="*/ 16 h 588"/>
                <a:gd name="T54" fmla="*/ 790 w 805"/>
                <a:gd name="T55" fmla="*/ 588 h 588"/>
                <a:gd name="T56" fmla="*/ 555 w 805"/>
                <a:gd name="T57" fmla="*/ 573 h 588"/>
                <a:gd name="T58" fmla="*/ 570 w 805"/>
                <a:gd name="T59" fmla="*/ 0 h 588"/>
                <a:gd name="T60" fmla="*/ 805 w 805"/>
                <a:gd name="T61" fmla="*/ 16 h 588"/>
                <a:gd name="T62" fmla="*/ 603 w 805"/>
                <a:gd name="T63" fmla="*/ 71 h 588"/>
                <a:gd name="T64" fmla="*/ 756 w 805"/>
                <a:gd name="T65" fmla="*/ 123 h 588"/>
                <a:gd name="T66" fmla="*/ 756 w 805"/>
                <a:gd name="T67" fmla="*/ 179 h 588"/>
                <a:gd name="T68" fmla="*/ 603 w 805"/>
                <a:gd name="T69" fmla="*/ 202 h 588"/>
                <a:gd name="T70" fmla="*/ 756 w 805"/>
                <a:gd name="T71" fmla="*/ 179 h 588"/>
                <a:gd name="T72" fmla="*/ 603 w 805"/>
                <a:gd name="T73" fmla="*/ 163 h 588"/>
                <a:gd name="T74" fmla="*/ 756 w 805"/>
                <a:gd name="T75" fmla="*/ 140 h 5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805" h="588">
                  <a:moveTo>
                    <a:pt x="259" y="397"/>
                  </a:moveTo>
                  <a:cubicBezTo>
                    <a:pt x="249" y="397"/>
                    <a:pt x="241" y="405"/>
                    <a:pt x="241" y="415"/>
                  </a:cubicBezTo>
                  <a:cubicBezTo>
                    <a:pt x="241" y="425"/>
                    <a:pt x="249" y="434"/>
                    <a:pt x="259" y="434"/>
                  </a:cubicBezTo>
                  <a:cubicBezTo>
                    <a:pt x="269" y="434"/>
                    <a:pt x="277" y="425"/>
                    <a:pt x="277" y="415"/>
                  </a:cubicBezTo>
                  <a:cubicBezTo>
                    <a:pt x="277" y="405"/>
                    <a:pt x="269" y="397"/>
                    <a:pt x="259" y="397"/>
                  </a:cubicBezTo>
                  <a:close/>
                  <a:moveTo>
                    <a:pt x="476" y="109"/>
                  </a:moveTo>
                  <a:lnTo>
                    <a:pt x="37" y="109"/>
                  </a:lnTo>
                  <a:lnTo>
                    <a:pt x="37" y="376"/>
                  </a:lnTo>
                  <a:lnTo>
                    <a:pt x="476" y="376"/>
                  </a:lnTo>
                  <a:lnTo>
                    <a:pt x="476" y="376"/>
                  </a:lnTo>
                  <a:lnTo>
                    <a:pt x="476" y="109"/>
                  </a:lnTo>
                  <a:close/>
                  <a:moveTo>
                    <a:pt x="288" y="415"/>
                  </a:moveTo>
                  <a:cubicBezTo>
                    <a:pt x="288" y="399"/>
                    <a:pt x="275" y="386"/>
                    <a:pt x="259" y="386"/>
                  </a:cubicBezTo>
                  <a:cubicBezTo>
                    <a:pt x="242" y="386"/>
                    <a:pt x="229" y="399"/>
                    <a:pt x="229" y="415"/>
                  </a:cubicBezTo>
                  <a:cubicBezTo>
                    <a:pt x="229" y="432"/>
                    <a:pt x="242" y="445"/>
                    <a:pt x="259" y="445"/>
                  </a:cubicBezTo>
                  <a:cubicBezTo>
                    <a:pt x="275" y="445"/>
                    <a:pt x="288" y="432"/>
                    <a:pt x="288" y="415"/>
                  </a:cubicBezTo>
                  <a:close/>
                  <a:moveTo>
                    <a:pt x="513" y="107"/>
                  </a:moveTo>
                  <a:lnTo>
                    <a:pt x="513" y="423"/>
                  </a:lnTo>
                  <a:cubicBezTo>
                    <a:pt x="513" y="442"/>
                    <a:pt x="498" y="458"/>
                    <a:pt x="479" y="458"/>
                  </a:cubicBezTo>
                  <a:lnTo>
                    <a:pt x="308" y="458"/>
                  </a:lnTo>
                  <a:cubicBezTo>
                    <a:pt x="308" y="458"/>
                    <a:pt x="298" y="527"/>
                    <a:pt x="360" y="527"/>
                  </a:cubicBezTo>
                  <a:lnTo>
                    <a:pt x="360" y="561"/>
                  </a:lnTo>
                  <a:lnTo>
                    <a:pt x="308" y="561"/>
                  </a:lnTo>
                  <a:lnTo>
                    <a:pt x="205" y="561"/>
                  </a:lnTo>
                  <a:lnTo>
                    <a:pt x="153" y="561"/>
                  </a:lnTo>
                  <a:lnTo>
                    <a:pt x="153" y="527"/>
                  </a:lnTo>
                  <a:cubicBezTo>
                    <a:pt x="212" y="527"/>
                    <a:pt x="205" y="458"/>
                    <a:pt x="205" y="458"/>
                  </a:cubicBezTo>
                  <a:lnTo>
                    <a:pt x="34" y="458"/>
                  </a:lnTo>
                  <a:cubicBezTo>
                    <a:pt x="15" y="458"/>
                    <a:pt x="0" y="442"/>
                    <a:pt x="0" y="423"/>
                  </a:cubicBezTo>
                  <a:lnTo>
                    <a:pt x="0" y="107"/>
                  </a:lnTo>
                  <a:cubicBezTo>
                    <a:pt x="0" y="88"/>
                    <a:pt x="15" y="73"/>
                    <a:pt x="34" y="73"/>
                  </a:cubicBezTo>
                  <a:lnTo>
                    <a:pt x="479" y="73"/>
                  </a:lnTo>
                  <a:cubicBezTo>
                    <a:pt x="498" y="73"/>
                    <a:pt x="513" y="88"/>
                    <a:pt x="513" y="107"/>
                  </a:cubicBezTo>
                  <a:close/>
                  <a:moveTo>
                    <a:pt x="714" y="393"/>
                  </a:moveTo>
                  <a:cubicBezTo>
                    <a:pt x="714" y="376"/>
                    <a:pt x="699" y="362"/>
                    <a:pt x="682" y="362"/>
                  </a:cubicBezTo>
                  <a:cubicBezTo>
                    <a:pt x="665" y="362"/>
                    <a:pt x="651" y="376"/>
                    <a:pt x="651" y="393"/>
                  </a:cubicBezTo>
                  <a:cubicBezTo>
                    <a:pt x="651" y="411"/>
                    <a:pt x="665" y="425"/>
                    <a:pt x="682" y="425"/>
                  </a:cubicBezTo>
                  <a:cubicBezTo>
                    <a:pt x="699" y="425"/>
                    <a:pt x="714" y="411"/>
                    <a:pt x="714" y="393"/>
                  </a:cubicBezTo>
                  <a:close/>
                  <a:moveTo>
                    <a:pt x="731" y="393"/>
                  </a:moveTo>
                  <a:cubicBezTo>
                    <a:pt x="731" y="421"/>
                    <a:pt x="709" y="442"/>
                    <a:pt x="682" y="442"/>
                  </a:cubicBezTo>
                  <a:cubicBezTo>
                    <a:pt x="655" y="442"/>
                    <a:pt x="633" y="421"/>
                    <a:pt x="633" y="393"/>
                  </a:cubicBezTo>
                  <a:cubicBezTo>
                    <a:pt x="633" y="366"/>
                    <a:pt x="655" y="344"/>
                    <a:pt x="682" y="344"/>
                  </a:cubicBezTo>
                  <a:cubicBezTo>
                    <a:pt x="709" y="344"/>
                    <a:pt x="731" y="366"/>
                    <a:pt x="731" y="393"/>
                  </a:cubicBezTo>
                  <a:close/>
                  <a:moveTo>
                    <a:pt x="756" y="218"/>
                  </a:moveTo>
                  <a:lnTo>
                    <a:pt x="603" y="218"/>
                  </a:lnTo>
                  <a:lnTo>
                    <a:pt x="603" y="241"/>
                  </a:lnTo>
                  <a:lnTo>
                    <a:pt x="756" y="241"/>
                  </a:lnTo>
                  <a:lnTo>
                    <a:pt x="756" y="218"/>
                  </a:lnTo>
                  <a:close/>
                  <a:moveTo>
                    <a:pt x="774" y="31"/>
                  </a:moveTo>
                  <a:lnTo>
                    <a:pt x="585" y="31"/>
                  </a:lnTo>
                  <a:lnTo>
                    <a:pt x="585" y="558"/>
                  </a:lnTo>
                  <a:lnTo>
                    <a:pt x="774" y="558"/>
                  </a:lnTo>
                  <a:lnTo>
                    <a:pt x="774" y="31"/>
                  </a:lnTo>
                  <a:close/>
                  <a:moveTo>
                    <a:pt x="805" y="16"/>
                  </a:moveTo>
                  <a:lnTo>
                    <a:pt x="805" y="573"/>
                  </a:lnTo>
                  <a:cubicBezTo>
                    <a:pt x="805" y="581"/>
                    <a:pt x="798" y="588"/>
                    <a:pt x="790" y="588"/>
                  </a:cubicBezTo>
                  <a:lnTo>
                    <a:pt x="570" y="588"/>
                  </a:lnTo>
                  <a:cubicBezTo>
                    <a:pt x="561" y="588"/>
                    <a:pt x="555" y="581"/>
                    <a:pt x="555" y="573"/>
                  </a:cubicBezTo>
                  <a:lnTo>
                    <a:pt x="555" y="16"/>
                  </a:lnTo>
                  <a:cubicBezTo>
                    <a:pt x="555" y="7"/>
                    <a:pt x="561" y="0"/>
                    <a:pt x="570" y="0"/>
                  </a:cubicBezTo>
                  <a:lnTo>
                    <a:pt x="790" y="0"/>
                  </a:lnTo>
                  <a:cubicBezTo>
                    <a:pt x="798" y="0"/>
                    <a:pt x="805" y="7"/>
                    <a:pt x="805" y="16"/>
                  </a:cubicBezTo>
                  <a:close/>
                  <a:moveTo>
                    <a:pt x="756" y="71"/>
                  </a:moveTo>
                  <a:lnTo>
                    <a:pt x="603" y="71"/>
                  </a:lnTo>
                  <a:lnTo>
                    <a:pt x="603" y="123"/>
                  </a:lnTo>
                  <a:lnTo>
                    <a:pt x="756" y="123"/>
                  </a:lnTo>
                  <a:lnTo>
                    <a:pt x="756" y="71"/>
                  </a:lnTo>
                  <a:close/>
                  <a:moveTo>
                    <a:pt x="756" y="179"/>
                  </a:moveTo>
                  <a:lnTo>
                    <a:pt x="603" y="179"/>
                  </a:lnTo>
                  <a:lnTo>
                    <a:pt x="603" y="202"/>
                  </a:lnTo>
                  <a:lnTo>
                    <a:pt x="756" y="202"/>
                  </a:lnTo>
                  <a:lnTo>
                    <a:pt x="756" y="179"/>
                  </a:lnTo>
                  <a:close/>
                  <a:moveTo>
                    <a:pt x="756" y="163"/>
                  </a:moveTo>
                  <a:lnTo>
                    <a:pt x="603" y="163"/>
                  </a:lnTo>
                  <a:lnTo>
                    <a:pt x="603" y="140"/>
                  </a:lnTo>
                  <a:lnTo>
                    <a:pt x="756" y="140"/>
                  </a:lnTo>
                  <a:lnTo>
                    <a:pt x="756" y="163"/>
                  </a:lnTo>
                  <a:close/>
                </a:path>
              </a:pathLst>
            </a:custGeom>
            <a:solidFill>
              <a:schemeClr val="bg1"/>
            </a:solidFill>
            <a:ln>
              <a:noFill/>
            </a:ln>
            <a:effectLst>
              <a:outerShdw blurRad="50800" dist="38100" dir="2700000" algn="tl" rotWithShape="0">
                <a:prstClr val="black">
                  <a:alpha val="40000"/>
                </a:prstClr>
              </a:outerShdw>
            </a:effectLst>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51" name="Freeform 207">
              <a:extLst>
                <a:ext uri="{FF2B5EF4-FFF2-40B4-BE49-F238E27FC236}">
                  <a16:creationId xmlns:a16="http://schemas.microsoft.com/office/drawing/2014/main" id="{C9AAEE5D-930B-4D51-9621-7A2BAAD946E8}"/>
                </a:ext>
              </a:extLst>
            </p:cNvPr>
            <p:cNvSpPr>
              <a:spLocks noEditPoints="1"/>
            </p:cNvSpPr>
            <p:nvPr/>
          </p:nvSpPr>
          <p:spPr bwMode="auto">
            <a:xfrm>
              <a:off x="3542008" y="4373409"/>
              <a:ext cx="490515" cy="655698"/>
            </a:xfrm>
            <a:custGeom>
              <a:avLst/>
              <a:gdLst>
                <a:gd name="T0" fmla="*/ 609 w 609"/>
                <a:gd name="T1" fmla="*/ 813 h 813"/>
                <a:gd name="T2" fmla="*/ 0 w 609"/>
                <a:gd name="T3" fmla="*/ 813 h 813"/>
                <a:gd name="T4" fmla="*/ 0 w 609"/>
                <a:gd name="T5" fmla="*/ 102 h 813"/>
                <a:gd name="T6" fmla="*/ 78 w 609"/>
                <a:gd name="T7" fmla="*/ 102 h 813"/>
                <a:gd name="T8" fmla="*/ 102 w 609"/>
                <a:gd name="T9" fmla="*/ 102 h 813"/>
                <a:gd name="T10" fmla="*/ 153 w 609"/>
                <a:gd name="T11" fmla="*/ 102 h 813"/>
                <a:gd name="T12" fmla="*/ 153 w 609"/>
                <a:gd name="T13" fmla="*/ 51 h 813"/>
                <a:gd name="T14" fmla="*/ 232 w 609"/>
                <a:gd name="T15" fmla="*/ 51 h 813"/>
                <a:gd name="T16" fmla="*/ 304 w 609"/>
                <a:gd name="T17" fmla="*/ 0 h 813"/>
                <a:gd name="T18" fmla="*/ 376 w 609"/>
                <a:gd name="T19" fmla="*/ 51 h 813"/>
                <a:gd name="T20" fmla="*/ 456 w 609"/>
                <a:gd name="T21" fmla="*/ 51 h 813"/>
                <a:gd name="T22" fmla="*/ 456 w 609"/>
                <a:gd name="T23" fmla="*/ 102 h 813"/>
                <a:gd name="T24" fmla="*/ 506 w 609"/>
                <a:gd name="T25" fmla="*/ 102 h 813"/>
                <a:gd name="T26" fmla="*/ 525 w 609"/>
                <a:gd name="T27" fmla="*/ 102 h 813"/>
                <a:gd name="T28" fmla="*/ 609 w 609"/>
                <a:gd name="T29" fmla="*/ 102 h 813"/>
                <a:gd name="T30" fmla="*/ 609 w 609"/>
                <a:gd name="T31" fmla="*/ 813 h 813"/>
                <a:gd name="T32" fmla="*/ 456 w 609"/>
                <a:gd name="T33" fmla="*/ 357 h 813"/>
                <a:gd name="T34" fmla="*/ 152 w 609"/>
                <a:gd name="T35" fmla="*/ 357 h 813"/>
                <a:gd name="T36" fmla="*/ 152 w 609"/>
                <a:gd name="T37" fmla="*/ 307 h 813"/>
                <a:gd name="T38" fmla="*/ 456 w 609"/>
                <a:gd name="T39" fmla="*/ 307 h 813"/>
                <a:gd name="T40" fmla="*/ 456 w 609"/>
                <a:gd name="T41" fmla="*/ 357 h 813"/>
                <a:gd name="T42" fmla="*/ 456 w 609"/>
                <a:gd name="T43" fmla="*/ 153 h 813"/>
                <a:gd name="T44" fmla="*/ 456 w 609"/>
                <a:gd name="T45" fmla="*/ 204 h 813"/>
                <a:gd name="T46" fmla="*/ 153 w 609"/>
                <a:gd name="T47" fmla="*/ 204 h 813"/>
                <a:gd name="T48" fmla="*/ 153 w 609"/>
                <a:gd name="T49" fmla="*/ 153 h 813"/>
                <a:gd name="T50" fmla="*/ 102 w 609"/>
                <a:gd name="T51" fmla="*/ 153 h 813"/>
                <a:gd name="T52" fmla="*/ 102 w 609"/>
                <a:gd name="T53" fmla="*/ 153 h 813"/>
                <a:gd name="T54" fmla="*/ 51 w 609"/>
                <a:gd name="T55" fmla="*/ 153 h 813"/>
                <a:gd name="T56" fmla="*/ 51 w 609"/>
                <a:gd name="T57" fmla="*/ 762 h 813"/>
                <a:gd name="T58" fmla="*/ 558 w 609"/>
                <a:gd name="T59" fmla="*/ 762 h 813"/>
                <a:gd name="T60" fmla="*/ 558 w 609"/>
                <a:gd name="T61" fmla="*/ 153 h 813"/>
                <a:gd name="T62" fmla="*/ 506 w 609"/>
                <a:gd name="T63" fmla="*/ 153 h 813"/>
                <a:gd name="T64" fmla="*/ 506 w 609"/>
                <a:gd name="T65" fmla="*/ 153 h 813"/>
                <a:gd name="T66" fmla="*/ 456 w 609"/>
                <a:gd name="T67" fmla="*/ 153 h 813"/>
                <a:gd name="T68" fmla="*/ 456 w 609"/>
                <a:gd name="T69" fmla="*/ 660 h 813"/>
                <a:gd name="T70" fmla="*/ 152 w 609"/>
                <a:gd name="T71" fmla="*/ 660 h 813"/>
                <a:gd name="T72" fmla="*/ 152 w 609"/>
                <a:gd name="T73" fmla="*/ 610 h 813"/>
                <a:gd name="T74" fmla="*/ 456 w 609"/>
                <a:gd name="T75" fmla="*/ 610 h 813"/>
                <a:gd name="T76" fmla="*/ 456 w 609"/>
                <a:gd name="T77" fmla="*/ 660 h 813"/>
                <a:gd name="T78" fmla="*/ 456 w 609"/>
                <a:gd name="T79" fmla="*/ 559 h 813"/>
                <a:gd name="T80" fmla="*/ 152 w 609"/>
                <a:gd name="T81" fmla="*/ 559 h 813"/>
                <a:gd name="T82" fmla="*/ 152 w 609"/>
                <a:gd name="T83" fmla="*/ 508 h 813"/>
                <a:gd name="T84" fmla="*/ 456 w 609"/>
                <a:gd name="T85" fmla="*/ 508 h 813"/>
                <a:gd name="T86" fmla="*/ 456 w 609"/>
                <a:gd name="T87" fmla="*/ 559 h 813"/>
                <a:gd name="T88" fmla="*/ 456 w 609"/>
                <a:gd name="T89" fmla="*/ 457 h 813"/>
                <a:gd name="T90" fmla="*/ 152 w 609"/>
                <a:gd name="T91" fmla="*/ 457 h 813"/>
                <a:gd name="T92" fmla="*/ 152 w 609"/>
                <a:gd name="T93" fmla="*/ 407 h 813"/>
                <a:gd name="T94" fmla="*/ 456 w 609"/>
                <a:gd name="T95" fmla="*/ 407 h 813"/>
                <a:gd name="T96" fmla="*/ 456 w 609"/>
                <a:gd name="T97" fmla="*/ 457 h 813"/>
                <a:gd name="T98" fmla="*/ 204 w 609"/>
                <a:gd name="T99" fmla="*/ 153 h 813"/>
                <a:gd name="T100" fmla="*/ 405 w 609"/>
                <a:gd name="T101" fmla="*/ 153 h 813"/>
                <a:gd name="T102" fmla="*/ 405 w 609"/>
                <a:gd name="T103" fmla="*/ 102 h 813"/>
                <a:gd name="T104" fmla="*/ 330 w 609"/>
                <a:gd name="T105" fmla="*/ 102 h 813"/>
                <a:gd name="T106" fmla="*/ 330 w 609"/>
                <a:gd name="T107" fmla="*/ 77 h 813"/>
                <a:gd name="T108" fmla="*/ 304 w 609"/>
                <a:gd name="T109" fmla="*/ 51 h 813"/>
                <a:gd name="T110" fmla="*/ 279 w 609"/>
                <a:gd name="T111" fmla="*/ 77 h 813"/>
                <a:gd name="T112" fmla="*/ 279 w 609"/>
                <a:gd name="T113" fmla="*/ 102 h 813"/>
                <a:gd name="T114" fmla="*/ 204 w 609"/>
                <a:gd name="T115" fmla="*/ 102 h 813"/>
                <a:gd name="T116" fmla="*/ 204 w 609"/>
                <a:gd name="T117" fmla="*/ 153 h 8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609" h="813">
                  <a:moveTo>
                    <a:pt x="609" y="813"/>
                  </a:moveTo>
                  <a:lnTo>
                    <a:pt x="0" y="813"/>
                  </a:lnTo>
                  <a:lnTo>
                    <a:pt x="0" y="102"/>
                  </a:lnTo>
                  <a:lnTo>
                    <a:pt x="78" y="102"/>
                  </a:lnTo>
                  <a:lnTo>
                    <a:pt x="102" y="102"/>
                  </a:lnTo>
                  <a:lnTo>
                    <a:pt x="153" y="102"/>
                  </a:lnTo>
                  <a:lnTo>
                    <a:pt x="153" y="51"/>
                  </a:lnTo>
                  <a:lnTo>
                    <a:pt x="232" y="51"/>
                  </a:lnTo>
                  <a:cubicBezTo>
                    <a:pt x="243" y="22"/>
                    <a:pt x="271" y="0"/>
                    <a:pt x="304" y="0"/>
                  </a:cubicBezTo>
                  <a:cubicBezTo>
                    <a:pt x="337" y="0"/>
                    <a:pt x="366" y="22"/>
                    <a:pt x="376" y="51"/>
                  </a:cubicBezTo>
                  <a:lnTo>
                    <a:pt x="456" y="51"/>
                  </a:lnTo>
                  <a:lnTo>
                    <a:pt x="456" y="102"/>
                  </a:lnTo>
                  <a:lnTo>
                    <a:pt x="506" y="102"/>
                  </a:lnTo>
                  <a:lnTo>
                    <a:pt x="525" y="102"/>
                  </a:lnTo>
                  <a:lnTo>
                    <a:pt x="609" y="102"/>
                  </a:lnTo>
                  <a:lnTo>
                    <a:pt x="609" y="813"/>
                  </a:lnTo>
                  <a:close/>
                  <a:moveTo>
                    <a:pt x="456" y="357"/>
                  </a:moveTo>
                  <a:lnTo>
                    <a:pt x="152" y="357"/>
                  </a:lnTo>
                  <a:lnTo>
                    <a:pt x="152" y="307"/>
                  </a:lnTo>
                  <a:lnTo>
                    <a:pt x="456" y="307"/>
                  </a:lnTo>
                  <a:lnTo>
                    <a:pt x="456" y="357"/>
                  </a:lnTo>
                  <a:close/>
                  <a:moveTo>
                    <a:pt x="456" y="153"/>
                  </a:moveTo>
                  <a:lnTo>
                    <a:pt x="456" y="204"/>
                  </a:lnTo>
                  <a:lnTo>
                    <a:pt x="153" y="204"/>
                  </a:lnTo>
                  <a:lnTo>
                    <a:pt x="153" y="153"/>
                  </a:lnTo>
                  <a:lnTo>
                    <a:pt x="102" y="153"/>
                  </a:lnTo>
                  <a:lnTo>
                    <a:pt x="102" y="153"/>
                  </a:lnTo>
                  <a:lnTo>
                    <a:pt x="51" y="153"/>
                  </a:lnTo>
                  <a:lnTo>
                    <a:pt x="51" y="762"/>
                  </a:lnTo>
                  <a:lnTo>
                    <a:pt x="558" y="762"/>
                  </a:lnTo>
                  <a:lnTo>
                    <a:pt x="558" y="153"/>
                  </a:lnTo>
                  <a:lnTo>
                    <a:pt x="506" y="153"/>
                  </a:lnTo>
                  <a:lnTo>
                    <a:pt x="506" y="153"/>
                  </a:lnTo>
                  <a:lnTo>
                    <a:pt x="456" y="153"/>
                  </a:lnTo>
                  <a:close/>
                  <a:moveTo>
                    <a:pt x="456" y="660"/>
                  </a:moveTo>
                  <a:lnTo>
                    <a:pt x="152" y="660"/>
                  </a:lnTo>
                  <a:lnTo>
                    <a:pt x="152" y="610"/>
                  </a:lnTo>
                  <a:lnTo>
                    <a:pt x="456" y="610"/>
                  </a:lnTo>
                  <a:lnTo>
                    <a:pt x="456" y="660"/>
                  </a:lnTo>
                  <a:close/>
                  <a:moveTo>
                    <a:pt x="456" y="559"/>
                  </a:moveTo>
                  <a:lnTo>
                    <a:pt x="152" y="559"/>
                  </a:lnTo>
                  <a:lnTo>
                    <a:pt x="152" y="508"/>
                  </a:lnTo>
                  <a:lnTo>
                    <a:pt x="456" y="508"/>
                  </a:lnTo>
                  <a:lnTo>
                    <a:pt x="456" y="559"/>
                  </a:lnTo>
                  <a:close/>
                  <a:moveTo>
                    <a:pt x="456" y="457"/>
                  </a:moveTo>
                  <a:lnTo>
                    <a:pt x="152" y="457"/>
                  </a:lnTo>
                  <a:lnTo>
                    <a:pt x="152" y="407"/>
                  </a:lnTo>
                  <a:lnTo>
                    <a:pt x="456" y="407"/>
                  </a:lnTo>
                  <a:lnTo>
                    <a:pt x="456" y="457"/>
                  </a:lnTo>
                  <a:close/>
                  <a:moveTo>
                    <a:pt x="204" y="153"/>
                  </a:moveTo>
                  <a:lnTo>
                    <a:pt x="405" y="153"/>
                  </a:lnTo>
                  <a:lnTo>
                    <a:pt x="405" y="102"/>
                  </a:lnTo>
                  <a:lnTo>
                    <a:pt x="330" y="102"/>
                  </a:lnTo>
                  <a:lnTo>
                    <a:pt x="330" y="77"/>
                  </a:lnTo>
                  <a:cubicBezTo>
                    <a:pt x="330" y="63"/>
                    <a:pt x="318" y="51"/>
                    <a:pt x="304" y="51"/>
                  </a:cubicBezTo>
                  <a:cubicBezTo>
                    <a:pt x="290" y="51"/>
                    <a:pt x="279" y="63"/>
                    <a:pt x="279" y="77"/>
                  </a:cubicBezTo>
                  <a:lnTo>
                    <a:pt x="279" y="102"/>
                  </a:lnTo>
                  <a:lnTo>
                    <a:pt x="204" y="102"/>
                  </a:lnTo>
                  <a:lnTo>
                    <a:pt x="204" y="153"/>
                  </a:lnTo>
                  <a:close/>
                </a:path>
              </a:pathLst>
            </a:custGeom>
            <a:solidFill>
              <a:schemeClr val="bg1"/>
            </a:solidFill>
            <a:ln>
              <a:noFill/>
            </a:ln>
            <a:effectLst>
              <a:outerShdw blurRad="50800" dist="38100" dir="2700000" algn="tl" rotWithShape="0">
                <a:prstClr val="black">
                  <a:alpha val="40000"/>
                </a:prstClr>
              </a:outerShdw>
            </a:effectLst>
          </p:spPr>
          <p:txBody>
            <a:bodyPr lIns="146078" tIns="73039" rIns="146078" bIns="73039"/>
            <a:lstStyle/>
            <a:p>
              <a:pPr eaLnBrk="1" fontAlgn="auto" hangingPunct="1">
                <a:spcBef>
                  <a:spcPts val="0"/>
                </a:spcBef>
                <a:spcAft>
                  <a:spcPts val="0"/>
                </a:spcAft>
                <a:defRPr/>
              </a:pPr>
              <a:endParaRPr lang="en-US" sz="2876">
                <a:latin typeface="+mn-lt"/>
              </a:endParaRPr>
            </a:p>
          </p:txBody>
        </p:sp>
      </p:grpSp>
      <p:grpSp>
        <p:nvGrpSpPr>
          <p:cNvPr id="5" name="Group 4">
            <a:extLst>
              <a:ext uri="{FF2B5EF4-FFF2-40B4-BE49-F238E27FC236}">
                <a16:creationId xmlns:a16="http://schemas.microsoft.com/office/drawing/2014/main" id="{364D70FB-AD5A-40AB-8DF7-2C53DEFD2A55}"/>
              </a:ext>
            </a:extLst>
          </p:cNvPr>
          <p:cNvGrpSpPr>
            <a:grpSpLocks/>
          </p:cNvGrpSpPr>
          <p:nvPr/>
        </p:nvGrpSpPr>
        <p:grpSpPr bwMode="auto">
          <a:xfrm>
            <a:off x="1644650" y="8453438"/>
            <a:ext cx="15914688" cy="1200150"/>
            <a:chOff x="1645366" y="8452846"/>
            <a:chExt cx="15914553" cy="1200329"/>
          </a:xfrm>
        </p:grpSpPr>
        <p:sp>
          <p:nvSpPr>
            <p:cNvPr id="15377" name="TextBox 51">
              <a:extLst>
                <a:ext uri="{FF2B5EF4-FFF2-40B4-BE49-F238E27FC236}">
                  <a16:creationId xmlns:a16="http://schemas.microsoft.com/office/drawing/2014/main" id="{733346A5-797E-4D39-97F0-85A617A3363C}"/>
                </a:ext>
              </a:extLst>
            </p:cNvPr>
            <p:cNvSpPr txBox="1">
              <a:spLocks noChangeArrowheads="1"/>
            </p:cNvSpPr>
            <p:nvPr/>
          </p:nvSpPr>
          <p:spPr bwMode="auto">
            <a:xfrm>
              <a:off x="1645366" y="8452846"/>
              <a:ext cx="2294218"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r>
                <a:rPr lang="en-US" altLang="en-US" sz="7200">
                  <a:solidFill>
                    <a:schemeClr val="accent1"/>
                  </a:solidFill>
                  <a:latin typeface="Montserrat SemiBold" pitchFamily="50" charset="0"/>
                </a:rPr>
                <a:t>30%</a:t>
              </a:r>
            </a:p>
          </p:txBody>
        </p:sp>
        <p:sp>
          <p:nvSpPr>
            <p:cNvPr id="53" name="Rectangle 52">
              <a:extLst>
                <a:ext uri="{FF2B5EF4-FFF2-40B4-BE49-F238E27FC236}">
                  <a16:creationId xmlns:a16="http://schemas.microsoft.com/office/drawing/2014/main" id="{2CCD8805-2E08-4F64-B6F9-89E6589AFA98}"/>
                </a:ext>
              </a:extLst>
            </p:cNvPr>
            <p:cNvSpPr/>
            <p:nvPr/>
          </p:nvSpPr>
          <p:spPr>
            <a:xfrm>
              <a:off x="4218682" y="8556048"/>
              <a:ext cx="13341237" cy="1089187"/>
            </a:xfrm>
            <a:prstGeom prst="rect">
              <a:avLst/>
            </a:prstGeom>
          </p:spPr>
          <p:txBody>
            <a:bodyPr>
              <a:spAutoFit/>
            </a:bodyPr>
            <a:lstStyle/>
            <a:p>
              <a:pPr eaLnBrk="1" fontAlgn="auto" hangingPunct="1">
                <a:lnSpc>
                  <a:spcPct val="120000"/>
                </a:lnSpc>
                <a:spcBef>
                  <a:spcPts val="0"/>
                </a:spcBef>
                <a:spcAft>
                  <a:spcPts val="0"/>
                </a:spcAft>
                <a:defRPr/>
              </a:pPr>
              <a:r>
                <a:rPr lang="id-ID"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 fermentum magna. Aliquam euismod commodo nisl, vel luctus lorem fermentum quis. Duis quis purus adipiscing mi scelerisque dictum quis vel eros. Nullam eu tempor purus. Nunc a leo magna, sit amet consequat risus. </a:t>
              </a:r>
              <a:endParaRPr lang="en-US" dirty="0">
                <a:solidFill>
                  <a:schemeClr val="bg1">
                    <a:lumMod val="65000"/>
                  </a:schemeClr>
                </a:solidFill>
                <a:latin typeface="Montserrat" panose="00000500000000000000" pitchFamily="2" charset="0"/>
                <a:cs typeface="Segoe UI Light" panose="020B0502040204020203" pitchFamily="34" charset="0"/>
              </a:endParaRPr>
            </a:p>
          </p:txBody>
        </p:sp>
      </p:gr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7"/>
                                        </p:tgtEl>
                                        <p:attrNameLst>
                                          <p:attrName>style.visibility</p:attrName>
                                        </p:attrNameLst>
                                      </p:cBhvr>
                                      <p:to>
                                        <p:strVal val="visible"/>
                                      </p:to>
                                    </p:set>
                                    <p:anim calcmode="lin" valueType="num">
                                      <p:cBhvr>
                                        <p:cTn id="7" dur="500" fill="hold"/>
                                        <p:tgtEl>
                                          <p:spTgt spid="27"/>
                                        </p:tgtEl>
                                        <p:attrNameLst>
                                          <p:attrName>ppt_w</p:attrName>
                                        </p:attrNameLst>
                                      </p:cBhvr>
                                      <p:tavLst>
                                        <p:tav tm="0">
                                          <p:val>
                                            <p:fltVal val="0"/>
                                          </p:val>
                                        </p:tav>
                                        <p:tav tm="100000">
                                          <p:val>
                                            <p:strVal val="#ppt_w"/>
                                          </p:val>
                                        </p:tav>
                                      </p:tavLst>
                                    </p:anim>
                                    <p:anim calcmode="lin" valueType="num">
                                      <p:cBhvr>
                                        <p:cTn id="8" dur="500" fill="hold"/>
                                        <p:tgtEl>
                                          <p:spTgt spid="27"/>
                                        </p:tgtEl>
                                        <p:attrNameLst>
                                          <p:attrName>ppt_h</p:attrName>
                                        </p:attrNameLst>
                                      </p:cBhvr>
                                      <p:tavLst>
                                        <p:tav tm="0">
                                          <p:val>
                                            <p:fltVal val="0"/>
                                          </p:val>
                                        </p:tav>
                                        <p:tav tm="100000">
                                          <p:val>
                                            <p:strVal val="#ppt_h"/>
                                          </p:val>
                                        </p:tav>
                                      </p:tavLst>
                                    </p:anim>
                                    <p:animEffect transition="in" filter="fade">
                                      <p:cBhvr>
                                        <p:cTn id="9" dur="500"/>
                                        <p:tgtEl>
                                          <p:spTgt spid="27"/>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26"/>
                                        </p:tgtEl>
                                        <p:attrNameLst>
                                          <p:attrName>style.visibility</p:attrName>
                                        </p:attrNameLst>
                                      </p:cBhvr>
                                      <p:to>
                                        <p:strVal val="visible"/>
                                      </p:to>
                                    </p:set>
                                    <p:anim calcmode="lin" valueType="num">
                                      <p:cBhvr>
                                        <p:cTn id="12" dur="500" fill="hold"/>
                                        <p:tgtEl>
                                          <p:spTgt spid="26"/>
                                        </p:tgtEl>
                                        <p:attrNameLst>
                                          <p:attrName>ppt_w</p:attrName>
                                        </p:attrNameLst>
                                      </p:cBhvr>
                                      <p:tavLst>
                                        <p:tav tm="0">
                                          <p:val>
                                            <p:fltVal val="0"/>
                                          </p:val>
                                        </p:tav>
                                        <p:tav tm="100000">
                                          <p:val>
                                            <p:strVal val="#ppt_w"/>
                                          </p:val>
                                        </p:tav>
                                      </p:tavLst>
                                    </p:anim>
                                    <p:anim calcmode="lin" valueType="num">
                                      <p:cBhvr>
                                        <p:cTn id="13" dur="500" fill="hold"/>
                                        <p:tgtEl>
                                          <p:spTgt spid="26"/>
                                        </p:tgtEl>
                                        <p:attrNameLst>
                                          <p:attrName>ppt_h</p:attrName>
                                        </p:attrNameLst>
                                      </p:cBhvr>
                                      <p:tavLst>
                                        <p:tav tm="0">
                                          <p:val>
                                            <p:fltVal val="0"/>
                                          </p:val>
                                        </p:tav>
                                        <p:tav tm="100000">
                                          <p:val>
                                            <p:strVal val="#ppt_h"/>
                                          </p:val>
                                        </p:tav>
                                      </p:tavLst>
                                    </p:anim>
                                    <p:animEffect transition="in" filter="fade">
                                      <p:cBhvr>
                                        <p:cTn id="14" dur="500"/>
                                        <p:tgtEl>
                                          <p:spTgt spid="26"/>
                                        </p:tgtEl>
                                      </p:cBhvr>
                                    </p:animEffect>
                                  </p:childTnLst>
                                </p:cTn>
                              </p:par>
                              <p:par>
                                <p:cTn id="15" presetID="53" presetClass="entr" presetSubtype="16" fill="hold" nodeType="withEffect">
                                  <p:stCondLst>
                                    <p:cond delay="0"/>
                                  </p:stCondLst>
                                  <p:childTnLst>
                                    <p:set>
                                      <p:cBhvr>
                                        <p:cTn id="16" dur="1" fill="hold">
                                          <p:stCondLst>
                                            <p:cond delay="0"/>
                                          </p:stCondLst>
                                        </p:cTn>
                                        <p:tgtEl>
                                          <p:spTgt spid="28"/>
                                        </p:tgtEl>
                                        <p:attrNameLst>
                                          <p:attrName>style.visibility</p:attrName>
                                        </p:attrNameLst>
                                      </p:cBhvr>
                                      <p:to>
                                        <p:strVal val="visible"/>
                                      </p:to>
                                    </p:set>
                                    <p:anim calcmode="lin" valueType="num">
                                      <p:cBhvr>
                                        <p:cTn id="17" dur="500" fill="hold"/>
                                        <p:tgtEl>
                                          <p:spTgt spid="28"/>
                                        </p:tgtEl>
                                        <p:attrNameLst>
                                          <p:attrName>ppt_w</p:attrName>
                                        </p:attrNameLst>
                                      </p:cBhvr>
                                      <p:tavLst>
                                        <p:tav tm="0">
                                          <p:val>
                                            <p:fltVal val="0"/>
                                          </p:val>
                                        </p:tav>
                                        <p:tav tm="100000">
                                          <p:val>
                                            <p:strVal val="#ppt_w"/>
                                          </p:val>
                                        </p:tav>
                                      </p:tavLst>
                                    </p:anim>
                                    <p:anim calcmode="lin" valueType="num">
                                      <p:cBhvr>
                                        <p:cTn id="18" dur="500" fill="hold"/>
                                        <p:tgtEl>
                                          <p:spTgt spid="28"/>
                                        </p:tgtEl>
                                        <p:attrNameLst>
                                          <p:attrName>ppt_h</p:attrName>
                                        </p:attrNameLst>
                                      </p:cBhvr>
                                      <p:tavLst>
                                        <p:tav tm="0">
                                          <p:val>
                                            <p:fltVal val="0"/>
                                          </p:val>
                                        </p:tav>
                                        <p:tav tm="100000">
                                          <p:val>
                                            <p:strVal val="#ppt_h"/>
                                          </p:val>
                                        </p:tav>
                                      </p:tavLst>
                                    </p:anim>
                                    <p:animEffect transition="in" filter="fade">
                                      <p:cBhvr>
                                        <p:cTn id="19" dur="500"/>
                                        <p:tgtEl>
                                          <p:spTgt spid="28"/>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37" presetClass="entr" presetSubtype="0" fill="hold" nodeType="click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fade">
                                      <p:cBhvr>
                                        <p:cTn id="24" dur="1000"/>
                                        <p:tgtEl>
                                          <p:spTgt spid="2"/>
                                        </p:tgtEl>
                                      </p:cBhvr>
                                    </p:animEffect>
                                    <p:anim calcmode="lin" valueType="num">
                                      <p:cBhvr>
                                        <p:cTn id="25" dur="1000" fill="hold"/>
                                        <p:tgtEl>
                                          <p:spTgt spid="2"/>
                                        </p:tgtEl>
                                        <p:attrNameLst>
                                          <p:attrName>ppt_x</p:attrName>
                                        </p:attrNameLst>
                                      </p:cBhvr>
                                      <p:tavLst>
                                        <p:tav tm="0">
                                          <p:val>
                                            <p:strVal val="#ppt_x"/>
                                          </p:val>
                                        </p:tav>
                                        <p:tav tm="100000">
                                          <p:val>
                                            <p:strVal val="#ppt_x"/>
                                          </p:val>
                                        </p:tav>
                                      </p:tavLst>
                                    </p:anim>
                                    <p:anim calcmode="lin" valueType="num">
                                      <p:cBhvr>
                                        <p:cTn id="26" dur="900" decel="100000" fill="hold"/>
                                        <p:tgtEl>
                                          <p:spTgt spid="2"/>
                                        </p:tgtEl>
                                        <p:attrNameLst>
                                          <p:attrName>ppt_y</p:attrName>
                                        </p:attrNameLst>
                                      </p:cBhvr>
                                      <p:tavLst>
                                        <p:tav tm="0">
                                          <p:val>
                                            <p:strVal val="#ppt_y+1"/>
                                          </p:val>
                                        </p:tav>
                                        <p:tav tm="100000">
                                          <p:val>
                                            <p:strVal val="#ppt_y-.03"/>
                                          </p:val>
                                        </p:tav>
                                      </p:tavLst>
                                    </p:anim>
                                    <p:anim calcmode="lin" valueType="num">
                                      <p:cBhvr>
                                        <p:cTn id="27"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49" presetClass="entr" presetSubtype="0" decel="100000" fill="hold" grpId="0" nodeType="clickEffect">
                                  <p:stCondLst>
                                    <p:cond delay="0"/>
                                  </p:stCondLst>
                                  <p:childTnLst>
                                    <p:set>
                                      <p:cBhvr>
                                        <p:cTn id="31" dur="1" fill="hold">
                                          <p:stCondLst>
                                            <p:cond delay="0"/>
                                          </p:stCondLst>
                                        </p:cTn>
                                        <p:tgtEl>
                                          <p:spTgt spid="33"/>
                                        </p:tgtEl>
                                        <p:attrNameLst>
                                          <p:attrName>style.visibility</p:attrName>
                                        </p:attrNameLst>
                                      </p:cBhvr>
                                      <p:to>
                                        <p:strVal val="visible"/>
                                      </p:to>
                                    </p:set>
                                    <p:anim calcmode="lin" valueType="num">
                                      <p:cBhvr>
                                        <p:cTn id="32" dur="500" fill="hold"/>
                                        <p:tgtEl>
                                          <p:spTgt spid="33"/>
                                        </p:tgtEl>
                                        <p:attrNameLst>
                                          <p:attrName>ppt_w</p:attrName>
                                        </p:attrNameLst>
                                      </p:cBhvr>
                                      <p:tavLst>
                                        <p:tav tm="0">
                                          <p:val>
                                            <p:fltVal val="0"/>
                                          </p:val>
                                        </p:tav>
                                        <p:tav tm="100000">
                                          <p:val>
                                            <p:strVal val="#ppt_w"/>
                                          </p:val>
                                        </p:tav>
                                      </p:tavLst>
                                    </p:anim>
                                    <p:anim calcmode="lin" valueType="num">
                                      <p:cBhvr>
                                        <p:cTn id="33" dur="500" fill="hold"/>
                                        <p:tgtEl>
                                          <p:spTgt spid="33"/>
                                        </p:tgtEl>
                                        <p:attrNameLst>
                                          <p:attrName>ppt_h</p:attrName>
                                        </p:attrNameLst>
                                      </p:cBhvr>
                                      <p:tavLst>
                                        <p:tav tm="0">
                                          <p:val>
                                            <p:fltVal val="0"/>
                                          </p:val>
                                        </p:tav>
                                        <p:tav tm="100000">
                                          <p:val>
                                            <p:strVal val="#ppt_h"/>
                                          </p:val>
                                        </p:tav>
                                      </p:tavLst>
                                    </p:anim>
                                    <p:anim calcmode="lin" valueType="num">
                                      <p:cBhvr>
                                        <p:cTn id="34" dur="500" fill="hold"/>
                                        <p:tgtEl>
                                          <p:spTgt spid="33"/>
                                        </p:tgtEl>
                                        <p:attrNameLst>
                                          <p:attrName>style.rotation</p:attrName>
                                        </p:attrNameLst>
                                      </p:cBhvr>
                                      <p:tavLst>
                                        <p:tav tm="0">
                                          <p:val>
                                            <p:fltVal val="360"/>
                                          </p:val>
                                        </p:tav>
                                        <p:tav tm="100000">
                                          <p:val>
                                            <p:fltVal val="0"/>
                                          </p:val>
                                        </p:tav>
                                      </p:tavLst>
                                    </p:anim>
                                    <p:animEffect transition="in" filter="fade">
                                      <p:cBhvr>
                                        <p:cTn id="35" dur="500"/>
                                        <p:tgtEl>
                                          <p:spTgt spid="33"/>
                                        </p:tgtEl>
                                      </p:cBhvr>
                                    </p:animEffect>
                                  </p:childTnLst>
                                </p:cTn>
                              </p:par>
                              <p:par>
                                <p:cTn id="36" presetID="49" presetClass="entr" presetSubtype="0" decel="100000" fill="hold" grpId="0" nodeType="withEffect">
                                  <p:stCondLst>
                                    <p:cond delay="0"/>
                                  </p:stCondLst>
                                  <p:childTnLst>
                                    <p:set>
                                      <p:cBhvr>
                                        <p:cTn id="37" dur="1" fill="hold">
                                          <p:stCondLst>
                                            <p:cond delay="0"/>
                                          </p:stCondLst>
                                        </p:cTn>
                                        <p:tgtEl>
                                          <p:spTgt spid="34"/>
                                        </p:tgtEl>
                                        <p:attrNameLst>
                                          <p:attrName>style.visibility</p:attrName>
                                        </p:attrNameLst>
                                      </p:cBhvr>
                                      <p:to>
                                        <p:strVal val="visible"/>
                                      </p:to>
                                    </p:set>
                                    <p:anim calcmode="lin" valueType="num">
                                      <p:cBhvr>
                                        <p:cTn id="38" dur="500" fill="hold"/>
                                        <p:tgtEl>
                                          <p:spTgt spid="34"/>
                                        </p:tgtEl>
                                        <p:attrNameLst>
                                          <p:attrName>ppt_w</p:attrName>
                                        </p:attrNameLst>
                                      </p:cBhvr>
                                      <p:tavLst>
                                        <p:tav tm="0">
                                          <p:val>
                                            <p:fltVal val="0"/>
                                          </p:val>
                                        </p:tav>
                                        <p:tav tm="100000">
                                          <p:val>
                                            <p:strVal val="#ppt_w"/>
                                          </p:val>
                                        </p:tav>
                                      </p:tavLst>
                                    </p:anim>
                                    <p:anim calcmode="lin" valueType="num">
                                      <p:cBhvr>
                                        <p:cTn id="39" dur="500" fill="hold"/>
                                        <p:tgtEl>
                                          <p:spTgt spid="34"/>
                                        </p:tgtEl>
                                        <p:attrNameLst>
                                          <p:attrName>ppt_h</p:attrName>
                                        </p:attrNameLst>
                                      </p:cBhvr>
                                      <p:tavLst>
                                        <p:tav tm="0">
                                          <p:val>
                                            <p:fltVal val="0"/>
                                          </p:val>
                                        </p:tav>
                                        <p:tav tm="100000">
                                          <p:val>
                                            <p:strVal val="#ppt_h"/>
                                          </p:val>
                                        </p:tav>
                                      </p:tavLst>
                                    </p:anim>
                                    <p:anim calcmode="lin" valueType="num">
                                      <p:cBhvr>
                                        <p:cTn id="40" dur="500" fill="hold"/>
                                        <p:tgtEl>
                                          <p:spTgt spid="34"/>
                                        </p:tgtEl>
                                        <p:attrNameLst>
                                          <p:attrName>style.rotation</p:attrName>
                                        </p:attrNameLst>
                                      </p:cBhvr>
                                      <p:tavLst>
                                        <p:tav tm="0">
                                          <p:val>
                                            <p:fltVal val="360"/>
                                          </p:val>
                                        </p:tav>
                                        <p:tav tm="100000">
                                          <p:val>
                                            <p:fltVal val="0"/>
                                          </p:val>
                                        </p:tav>
                                      </p:tavLst>
                                    </p:anim>
                                    <p:animEffect transition="in" filter="fade">
                                      <p:cBhvr>
                                        <p:cTn id="41" dur="500"/>
                                        <p:tgtEl>
                                          <p:spTgt spid="34"/>
                                        </p:tgtEl>
                                      </p:cBhvr>
                                    </p:animEffect>
                                  </p:childTnLst>
                                </p:cTn>
                              </p:par>
                              <p:par>
                                <p:cTn id="42" presetID="49" presetClass="entr" presetSubtype="0" decel="100000" fill="hold" grpId="0" nodeType="withEffect">
                                  <p:stCondLst>
                                    <p:cond delay="0"/>
                                  </p:stCondLst>
                                  <p:childTnLst>
                                    <p:set>
                                      <p:cBhvr>
                                        <p:cTn id="43" dur="1" fill="hold">
                                          <p:stCondLst>
                                            <p:cond delay="0"/>
                                          </p:stCondLst>
                                        </p:cTn>
                                        <p:tgtEl>
                                          <p:spTgt spid="39"/>
                                        </p:tgtEl>
                                        <p:attrNameLst>
                                          <p:attrName>style.visibility</p:attrName>
                                        </p:attrNameLst>
                                      </p:cBhvr>
                                      <p:to>
                                        <p:strVal val="visible"/>
                                      </p:to>
                                    </p:set>
                                    <p:anim calcmode="lin" valueType="num">
                                      <p:cBhvr>
                                        <p:cTn id="44" dur="500" fill="hold"/>
                                        <p:tgtEl>
                                          <p:spTgt spid="39"/>
                                        </p:tgtEl>
                                        <p:attrNameLst>
                                          <p:attrName>ppt_w</p:attrName>
                                        </p:attrNameLst>
                                      </p:cBhvr>
                                      <p:tavLst>
                                        <p:tav tm="0">
                                          <p:val>
                                            <p:fltVal val="0"/>
                                          </p:val>
                                        </p:tav>
                                        <p:tav tm="100000">
                                          <p:val>
                                            <p:strVal val="#ppt_w"/>
                                          </p:val>
                                        </p:tav>
                                      </p:tavLst>
                                    </p:anim>
                                    <p:anim calcmode="lin" valueType="num">
                                      <p:cBhvr>
                                        <p:cTn id="45" dur="500" fill="hold"/>
                                        <p:tgtEl>
                                          <p:spTgt spid="39"/>
                                        </p:tgtEl>
                                        <p:attrNameLst>
                                          <p:attrName>ppt_h</p:attrName>
                                        </p:attrNameLst>
                                      </p:cBhvr>
                                      <p:tavLst>
                                        <p:tav tm="0">
                                          <p:val>
                                            <p:fltVal val="0"/>
                                          </p:val>
                                        </p:tav>
                                        <p:tav tm="100000">
                                          <p:val>
                                            <p:strVal val="#ppt_h"/>
                                          </p:val>
                                        </p:tav>
                                      </p:tavLst>
                                    </p:anim>
                                    <p:anim calcmode="lin" valueType="num">
                                      <p:cBhvr>
                                        <p:cTn id="46" dur="500" fill="hold"/>
                                        <p:tgtEl>
                                          <p:spTgt spid="39"/>
                                        </p:tgtEl>
                                        <p:attrNameLst>
                                          <p:attrName>style.rotation</p:attrName>
                                        </p:attrNameLst>
                                      </p:cBhvr>
                                      <p:tavLst>
                                        <p:tav tm="0">
                                          <p:val>
                                            <p:fltVal val="360"/>
                                          </p:val>
                                        </p:tav>
                                        <p:tav tm="100000">
                                          <p:val>
                                            <p:fltVal val="0"/>
                                          </p:val>
                                        </p:tav>
                                      </p:tavLst>
                                    </p:anim>
                                    <p:animEffect transition="in" filter="fade">
                                      <p:cBhvr>
                                        <p:cTn id="47" dur="500"/>
                                        <p:tgtEl>
                                          <p:spTgt spid="39"/>
                                        </p:tgtEl>
                                      </p:cBhvr>
                                    </p:animEffect>
                                  </p:childTnLst>
                                </p:cTn>
                              </p:par>
                              <p:par>
                                <p:cTn id="48" presetID="49" presetClass="entr" presetSubtype="0" decel="100000" fill="hold" grpId="0" nodeType="withEffect">
                                  <p:stCondLst>
                                    <p:cond delay="0"/>
                                  </p:stCondLst>
                                  <p:childTnLst>
                                    <p:set>
                                      <p:cBhvr>
                                        <p:cTn id="49" dur="1" fill="hold">
                                          <p:stCondLst>
                                            <p:cond delay="0"/>
                                          </p:stCondLst>
                                        </p:cTn>
                                        <p:tgtEl>
                                          <p:spTgt spid="40"/>
                                        </p:tgtEl>
                                        <p:attrNameLst>
                                          <p:attrName>style.visibility</p:attrName>
                                        </p:attrNameLst>
                                      </p:cBhvr>
                                      <p:to>
                                        <p:strVal val="visible"/>
                                      </p:to>
                                    </p:set>
                                    <p:anim calcmode="lin" valueType="num">
                                      <p:cBhvr>
                                        <p:cTn id="50" dur="500" fill="hold"/>
                                        <p:tgtEl>
                                          <p:spTgt spid="40"/>
                                        </p:tgtEl>
                                        <p:attrNameLst>
                                          <p:attrName>ppt_w</p:attrName>
                                        </p:attrNameLst>
                                      </p:cBhvr>
                                      <p:tavLst>
                                        <p:tav tm="0">
                                          <p:val>
                                            <p:fltVal val="0"/>
                                          </p:val>
                                        </p:tav>
                                        <p:tav tm="100000">
                                          <p:val>
                                            <p:strVal val="#ppt_w"/>
                                          </p:val>
                                        </p:tav>
                                      </p:tavLst>
                                    </p:anim>
                                    <p:anim calcmode="lin" valueType="num">
                                      <p:cBhvr>
                                        <p:cTn id="51" dur="500" fill="hold"/>
                                        <p:tgtEl>
                                          <p:spTgt spid="40"/>
                                        </p:tgtEl>
                                        <p:attrNameLst>
                                          <p:attrName>ppt_h</p:attrName>
                                        </p:attrNameLst>
                                      </p:cBhvr>
                                      <p:tavLst>
                                        <p:tav tm="0">
                                          <p:val>
                                            <p:fltVal val="0"/>
                                          </p:val>
                                        </p:tav>
                                        <p:tav tm="100000">
                                          <p:val>
                                            <p:strVal val="#ppt_h"/>
                                          </p:val>
                                        </p:tav>
                                      </p:tavLst>
                                    </p:anim>
                                    <p:anim calcmode="lin" valueType="num">
                                      <p:cBhvr>
                                        <p:cTn id="52" dur="500" fill="hold"/>
                                        <p:tgtEl>
                                          <p:spTgt spid="40"/>
                                        </p:tgtEl>
                                        <p:attrNameLst>
                                          <p:attrName>style.rotation</p:attrName>
                                        </p:attrNameLst>
                                      </p:cBhvr>
                                      <p:tavLst>
                                        <p:tav tm="0">
                                          <p:val>
                                            <p:fltVal val="360"/>
                                          </p:val>
                                        </p:tav>
                                        <p:tav tm="100000">
                                          <p:val>
                                            <p:fltVal val="0"/>
                                          </p:val>
                                        </p:tav>
                                      </p:tavLst>
                                    </p:anim>
                                    <p:animEffect transition="in" filter="fade">
                                      <p:cBhvr>
                                        <p:cTn id="53" dur="500"/>
                                        <p:tgtEl>
                                          <p:spTgt spid="40"/>
                                        </p:tgtEl>
                                      </p:cBhvr>
                                    </p:animEffect>
                                  </p:childTnLst>
                                </p:cTn>
                              </p:par>
                              <p:par>
                                <p:cTn id="54" presetID="49" presetClass="entr" presetSubtype="0" decel="100000" fill="hold" grpId="0" nodeType="withEffect">
                                  <p:stCondLst>
                                    <p:cond delay="0"/>
                                  </p:stCondLst>
                                  <p:childTnLst>
                                    <p:set>
                                      <p:cBhvr>
                                        <p:cTn id="55" dur="1" fill="hold">
                                          <p:stCondLst>
                                            <p:cond delay="0"/>
                                          </p:stCondLst>
                                        </p:cTn>
                                        <p:tgtEl>
                                          <p:spTgt spid="41"/>
                                        </p:tgtEl>
                                        <p:attrNameLst>
                                          <p:attrName>style.visibility</p:attrName>
                                        </p:attrNameLst>
                                      </p:cBhvr>
                                      <p:to>
                                        <p:strVal val="visible"/>
                                      </p:to>
                                    </p:set>
                                    <p:anim calcmode="lin" valueType="num">
                                      <p:cBhvr>
                                        <p:cTn id="56" dur="500" fill="hold"/>
                                        <p:tgtEl>
                                          <p:spTgt spid="41"/>
                                        </p:tgtEl>
                                        <p:attrNameLst>
                                          <p:attrName>ppt_w</p:attrName>
                                        </p:attrNameLst>
                                      </p:cBhvr>
                                      <p:tavLst>
                                        <p:tav tm="0">
                                          <p:val>
                                            <p:fltVal val="0"/>
                                          </p:val>
                                        </p:tav>
                                        <p:tav tm="100000">
                                          <p:val>
                                            <p:strVal val="#ppt_w"/>
                                          </p:val>
                                        </p:tav>
                                      </p:tavLst>
                                    </p:anim>
                                    <p:anim calcmode="lin" valueType="num">
                                      <p:cBhvr>
                                        <p:cTn id="57" dur="500" fill="hold"/>
                                        <p:tgtEl>
                                          <p:spTgt spid="41"/>
                                        </p:tgtEl>
                                        <p:attrNameLst>
                                          <p:attrName>ppt_h</p:attrName>
                                        </p:attrNameLst>
                                      </p:cBhvr>
                                      <p:tavLst>
                                        <p:tav tm="0">
                                          <p:val>
                                            <p:fltVal val="0"/>
                                          </p:val>
                                        </p:tav>
                                        <p:tav tm="100000">
                                          <p:val>
                                            <p:strVal val="#ppt_h"/>
                                          </p:val>
                                        </p:tav>
                                      </p:tavLst>
                                    </p:anim>
                                    <p:anim calcmode="lin" valueType="num">
                                      <p:cBhvr>
                                        <p:cTn id="58" dur="500" fill="hold"/>
                                        <p:tgtEl>
                                          <p:spTgt spid="41"/>
                                        </p:tgtEl>
                                        <p:attrNameLst>
                                          <p:attrName>style.rotation</p:attrName>
                                        </p:attrNameLst>
                                      </p:cBhvr>
                                      <p:tavLst>
                                        <p:tav tm="0">
                                          <p:val>
                                            <p:fltVal val="360"/>
                                          </p:val>
                                        </p:tav>
                                        <p:tav tm="100000">
                                          <p:val>
                                            <p:fltVal val="0"/>
                                          </p:val>
                                        </p:tav>
                                      </p:tavLst>
                                    </p:anim>
                                    <p:animEffect transition="in" filter="fade">
                                      <p:cBhvr>
                                        <p:cTn id="59" dur="500"/>
                                        <p:tgtEl>
                                          <p:spTgt spid="41"/>
                                        </p:tgtEl>
                                      </p:cBhvr>
                                    </p:animEffect>
                                  </p:childTnLst>
                                </p:cTn>
                              </p:par>
                              <p:par>
                                <p:cTn id="60" presetID="49" presetClass="entr" presetSubtype="0" decel="100000" fill="hold" grpId="0" nodeType="withEffect">
                                  <p:stCondLst>
                                    <p:cond delay="0"/>
                                  </p:stCondLst>
                                  <p:childTnLst>
                                    <p:set>
                                      <p:cBhvr>
                                        <p:cTn id="61" dur="1" fill="hold">
                                          <p:stCondLst>
                                            <p:cond delay="0"/>
                                          </p:stCondLst>
                                        </p:cTn>
                                        <p:tgtEl>
                                          <p:spTgt spid="42"/>
                                        </p:tgtEl>
                                        <p:attrNameLst>
                                          <p:attrName>style.visibility</p:attrName>
                                        </p:attrNameLst>
                                      </p:cBhvr>
                                      <p:to>
                                        <p:strVal val="visible"/>
                                      </p:to>
                                    </p:set>
                                    <p:anim calcmode="lin" valueType="num">
                                      <p:cBhvr>
                                        <p:cTn id="62" dur="500" fill="hold"/>
                                        <p:tgtEl>
                                          <p:spTgt spid="42"/>
                                        </p:tgtEl>
                                        <p:attrNameLst>
                                          <p:attrName>ppt_w</p:attrName>
                                        </p:attrNameLst>
                                      </p:cBhvr>
                                      <p:tavLst>
                                        <p:tav tm="0">
                                          <p:val>
                                            <p:fltVal val="0"/>
                                          </p:val>
                                        </p:tav>
                                        <p:tav tm="100000">
                                          <p:val>
                                            <p:strVal val="#ppt_w"/>
                                          </p:val>
                                        </p:tav>
                                      </p:tavLst>
                                    </p:anim>
                                    <p:anim calcmode="lin" valueType="num">
                                      <p:cBhvr>
                                        <p:cTn id="63" dur="500" fill="hold"/>
                                        <p:tgtEl>
                                          <p:spTgt spid="42"/>
                                        </p:tgtEl>
                                        <p:attrNameLst>
                                          <p:attrName>ppt_h</p:attrName>
                                        </p:attrNameLst>
                                      </p:cBhvr>
                                      <p:tavLst>
                                        <p:tav tm="0">
                                          <p:val>
                                            <p:fltVal val="0"/>
                                          </p:val>
                                        </p:tav>
                                        <p:tav tm="100000">
                                          <p:val>
                                            <p:strVal val="#ppt_h"/>
                                          </p:val>
                                        </p:tav>
                                      </p:tavLst>
                                    </p:anim>
                                    <p:anim calcmode="lin" valueType="num">
                                      <p:cBhvr>
                                        <p:cTn id="64" dur="500" fill="hold"/>
                                        <p:tgtEl>
                                          <p:spTgt spid="42"/>
                                        </p:tgtEl>
                                        <p:attrNameLst>
                                          <p:attrName>style.rotation</p:attrName>
                                        </p:attrNameLst>
                                      </p:cBhvr>
                                      <p:tavLst>
                                        <p:tav tm="0">
                                          <p:val>
                                            <p:fltVal val="360"/>
                                          </p:val>
                                        </p:tav>
                                        <p:tav tm="100000">
                                          <p:val>
                                            <p:fltVal val="0"/>
                                          </p:val>
                                        </p:tav>
                                      </p:tavLst>
                                    </p:anim>
                                    <p:animEffect transition="in" filter="fade">
                                      <p:cBhvr>
                                        <p:cTn id="65" dur="500"/>
                                        <p:tgtEl>
                                          <p:spTgt spid="42"/>
                                        </p:tgtEl>
                                      </p:cBhvr>
                                    </p:animEffect>
                                  </p:childTnLst>
                                </p:cTn>
                              </p:par>
                              <p:par>
                                <p:cTn id="66" presetID="49" presetClass="entr" presetSubtype="0" decel="100000" fill="hold" grpId="0" nodeType="withEffect">
                                  <p:stCondLst>
                                    <p:cond delay="0"/>
                                  </p:stCondLst>
                                  <p:childTnLst>
                                    <p:set>
                                      <p:cBhvr>
                                        <p:cTn id="67" dur="1" fill="hold">
                                          <p:stCondLst>
                                            <p:cond delay="0"/>
                                          </p:stCondLst>
                                        </p:cTn>
                                        <p:tgtEl>
                                          <p:spTgt spid="43"/>
                                        </p:tgtEl>
                                        <p:attrNameLst>
                                          <p:attrName>style.visibility</p:attrName>
                                        </p:attrNameLst>
                                      </p:cBhvr>
                                      <p:to>
                                        <p:strVal val="visible"/>
                                      </p:to>
                                    </p:set>
                                    <p:anim calcmode="lin" valueType="num">
                                      <p:cBhvr>
                                        <p:cTn id="68" dur="500" fill="hold"/>
                                        <p:tgtEl>
                                          <p:spTgt spid="43"/>
                                        </p:tgtEl>
                                        <p:attrNameLst>
                                          <p:attrName>ppt_w</p:attrName>
                                        </p:attrNameLst>
                                      </p:cBhvr>
                                      <p:tavLst>
                                        <p:tav tm="0">
                                          <p:val>
                                            <p:fltVal val="0"/>
                                          </p:val>
                                        </p:tav>
                                        <p:tav tm="100000">
                                          <p:val>
                                            <p:strVal val="#ppt_w"/>
                                          </p:val>
                                        </p:tav>
                                      </p:tavLst>
                                    </p:anim>
                                    <p:anim calcmode="lin" valueType="num">
                                      <p:cBhvr>
                                        <p:cTn id="69" dur="500" fill="hold"/>
                                        <p:tgtEl>
                                          <p:spTgt spid="43"/>
                                        </p:tgtEl>
                                        <p:attrNameLst>
                                          <p:attrName>ppt_h</p:attrName>
                                        </p:attrNameLst>
                                      </p:cBhvr>
                                      <p:tavLst>
                                        <p:tav tm="0">
                                          <p:val>
                                            <p:fltVal val="0"/>
                                          </p:val>
                                        </p:tav>
                                        <p:tav tm="100000">
                                          <p:val>
                                            <p:strVal val="#ppt_h"/>
                                          </p:val>
                                        </p:tav>
                                      </p:tavLst>
                                    </p:anim>
                                    <p:anim calcmode="lin" valueType="num">
                                      <p:cBhvr>
                                        <p:cTn id="70" dur="500" fill="hold"/>
                                        <p:tgtEl>
                                          <p:spTgt spid="43"/>
                                        </p:tgtEl>
                                        <p:attrNameLst>
                                          <p:attrName>style.rotation</p:attrName>
                                        </p:attrNameLst>
                                      </p:cBhvr>
                                      <p:tavLst>
                                        <p:tav tm="0">
                                          <p:val>
                                            <p:fltVal val="360"/>
                                          </p:val>
                                        </p:tav>
                                        <p:tav tm="100000">
                                          <p:val>
                                            <p:fltVal val="0"/>
                                          </p:val>
                                        </p:tav>
                                      </p:tavLst>
                                    </p:anim>
                                    <p:animEffect transition="in" filter="fade">
                                      <p:cBhvr>
                                        <p:cTn id="71" dur="500"/>
                                        <p:tgtEl>
                                          <p:spTgt spid="43"/>
                                        </p:tgtEl>
                                      </p:cBhvr>
                                    </p:animEffect>
                                  </p:childTnLst>
                                </p:cTn>
                              </p:par>
                              <p:par>
                                <p:cTn id="72" presetID="49" presetClass="entr" presetSubtype="0" decel="100000" fill="hold" grpId="0" nodeType="withEffect">
                                  <p:stCondLst>
                                    <p:cond delay="0"/>
                                  </p:stCondLst>
                                  <p:childTnLst>
                                    <p:set>
                                      <p:cBhvr>
                                        <p:cTn id="73" dur="1" fill="hold">
                                          <p:stCondLst>
                                            <p:cond delay="0"/>
                                          </p:stCondLst>
                                        </p:cTn>
                                        <p:tgtEl>
                                          <p:spTgt spid="44"/>
                                        </p:tgtEl>
                                        <p:attrNameLst>
                                          <p:attrName>style.visibility</p:attrName>
                                        </p:attrNameLst>
                                      </p:cBhvr>
                                      <p:to>
                                        <p:strVal val="visible"/>
                                      </p:to>
                                    </p:set>
                                    <p:anim calcmode="lin" valueType="num">
                                      <p:cBhvr>
                                        <p:cTn id="74" dur="500" fill="hold"/>
                                        <p:tgtEl>
                                          <p:spTgt spid="44"/>
                                        </p:tgtEl>
                                        <p:attrNameLst>
                                          <p:attrName>ppt_w</p:attrName>
                                        </p:attrNameLst>
                                      </p:cBhvr>
                                      <p:tavLst>
                                        <p:tav tm="0">
                                          <p:val>
                                            <p:fltVal val="0"/>
                                          </p:val>
                                        </p:tav>
                                        <p:tav tm="100000">
                                          <p:val>
                                            <p:strVal val="#ppt_w"/>
                                          </p:val>
                                        </p:tav>
                                      </p:tavLst>
                                    </p:anim>
                                    <p:anim calcmode="lin" valueType="num">
                                      <p:cBhvr>
                                        <p:cTn id="75" dur="500" fill="hold"/>
                                        <p:tgtEl>
                                          <p:spTgt spid="44"/>
                                        </p:tgtEl>
                                        <p:attrNameLst>
                                          <p:attrName>ppt_h</p:attrName>
                                        </p:attrNameLst>
                                      </p:cBhvr>
                                      <p:tavLst>
                                        <p:tav tm="0">
                                          <p:val>
                                            <p:fltVal val="0"/>
                                          </p:val>
                                        </p:tav>
                                        <p:tav tm="100000">
                                          <p:val>
                                            <p:strVal val="#ppt_h"/>
                                          </p:val>
                                        </p:tav>
                                      </p:tavLst>
                                    </p:anim>
                                    <p:anim calcmode="lin" valueType="num">
                                      <p:cBhvr>
                                        <p:cTn id="76" dur="500" fill="hold"/>
                                        <p:tgtEl>
                                          <p:spTgt spid="44"/>
                                        </p:tgtEl>
                                        <p:attrNameLst>
                                          <p:attrName>style.rotation</p:attrName>
                                        </p:attrNameLst>
                                      </p:cBhvr>
                                      <p:tavLst>
                                        <p:tav tm="0">
                                          <p:val>
                                            <p:fltVal val="360"/>
                                          </p:val>
                                        </p:tav>
                                        <p:tav tm="100000">
                                          <p:val>
                                            <p:fltVal val="0"/>
                                          </p:val>
                                        </p:tav>
                                      </p:tavLst>
                                    </p:anim>
                                    <p:animEffect transition="in" filter="fade">
                                      <p:cBhvr>
                                        <p:cTn id="77" dur="500"/>
                                        <p:tgtEl>
                                          <p:spTgt spid="44"/>
                                        </p:tgtEl>
                                      </p:cBhvr>
                                    </p:animEffect>
                                  </p:childTnLst>
                                </p:cTn>
                              </p:par>
                              <p:par>
                                <p:cTn id="78" presetID="49" presetClass="entr" presetSubtype="0" decel="100000" fill="hold" grpId="0" nodeType="withEffect">
                                  <p:stCondLst>
                                    <p:cond delay="0"/>
                                  </p:stCondLst>
                                  <p:childTnLst>
                                    <p:set>
                                      <p:cBhvr>
                                        <p:cTn id="79" dur="1" fill="hold">
                                          <p:stCondLst>
                                            <p:cond delay="0"/>
                                          </p:stCondLst>
                                        </p:cTn>
                                        <p:tgtEl>
                                          <p:spTgt spid="45"/>
                                        </p:tgtEl>
                                        <p:attrNameLst>
                                          <p:attrName>style.visibility</p:attrName>
                                        </p:attrNameLst>
                                      </p:cBhvr>
                                      <p:to>
                                        <p:strVal val="visible"/>
                                      </p:to>
                                    </p:set>
                                    <p:anim calcmode="lin" valueType="num">
                                      <p:cBhvr>
                                        <p:cTn id="80" dur="500" fill="hold"/>
                                        <p:tgtEl>
                                          <p:spTgt spid="45"/>
                                        </p:tgtEl>
                                        <p:attrNameLst>
                                          <p:attrName>ppt_w</p:attrName>
                                        </p:attrNameLst>
                                      </p:cBhvr>
                                      <p:tavLst>
                                        <p:tav tm="0">
                                          <p:val>
                                            <p:fltVal val="0"/>
                                          </p:val>
                                        </p:tav>
                                        <p:tav tm="100000">
                                          <p:val>
                                            <p:strVal val="#ppt_w"/>
                                          </p:val>
                                        </p:tav>
                                      </p:tavLst>
                                    </p:anim>
                                    <p:anim calcmode="lin" valueType="num">
                                      <p:cBhvr>
                                        <p:cTn id="81" dur="500" fill="hold"/>
                                        <p:tgtEl>
                                          <p:spTgt spid="45"/>
                                        </p:tgtEl>
                                        <p:attrNameLst>
                                          <p:attrName>ppt_h</p:attrName>
                                        </p:attrNameLst>
                                      </p:cBhvr>
                                      <p:tavLst>
                                        <p:tav tm="0">
                                          <p:val>
                                            <p:fltVal val="0"/>
                                          </p:val>
                                        </p:tav>
                                        <p:tav tm="100000">
                                          <p:val>
                                            <p:strVal val="#ppt_h"/>
                                          </p:val>
                                        </p:tav>
                                      </p:tavLst>
                                    </p:anim>
                                    <p:anim calcmode="lin" valueType="num">
                                      <p:cBhvr>
                                        <p:cTn id="82" dur="500" fill="hold"/>
                                        <p:tgtEl>
                                          <p:spTgt spid="45"/>
                                        </p:tgtEl>
                                        <p:attrNameLst>
                                          <p:attrName>style.rotation</p:attrName>
                                        </p:attrNameLst>
                                      </p:cBhvr>
                                      <p:tavLst>
                                        <p:tav tm="0">
                                          <p:val>
                                            <p:fltVal val="360"/>
                                          </p:val>
                                        </p:tav>
                                        <p:tav tm="100000">
                                          <p:val>
                                            <p:fltVal val="0"/>
                                          </p:val>
                                        </p:tav>
                                      </p:tavLst>
                                    </p:anim>
                                    <p:animEffect transition="in" filter="fade">
                                      <p:cBhvr>
                                        <p:cTn id="83" dur="500"/>
                                        <p:tgtEl>
                                          <p:spTgt spid="45"/>
                                        </p:tgtEl>
                                      </p:cBhvr>
                                    </p:animEffect>
                                  </p:childTnLst>
                                </p:cTn>
                              </p:par>
                              <p:par>
                                <p:cTn id="84" presetID="49" presetClass="entr" presetSubtype="0" decel="100000" fill="hold" grpId="0" nodeType="withEffect">
                                  <p:stCondLst>
                                    <p:cond delay="0"/>
                                  </p:stCondLst>
                                  <p:childTnLst>
                                    <p:set>
                                      <p:cBhvr>
                                        <p:cTn id="85" dur="1" fill="hold">
                                          <p:stCondLst>
                                            <p:cond delay="0"/>
                                          </p:stCondLst>
                                        </p:cTn>
                                        <p:tgtEl>
                                          <p:spTgt spid="46"/>
                                        </p:tgtEl>
                                        <p:attrNameLst>
                                          <p:attrName>style.visibility</p:attrName>
                                        </p:attrNameLst>
                                      </p:cBhvr>
                                      <p:to>
                                        <p:strVal val="visible"/>
                                      </p:to>
                                    </p:set>
                                    <p:anim calcmode="lin" valueType="num">
                                      <p:cBhvr>
                                        <p:cTn id="86" dur="500" fill="hold"/>
                                        <p:tgtEl>
                                          <p:spTgt spid="46"/>
                                        </p:tgtEl>
                                        <p:attrNameLst>
                                          <p:attrName>ppt_w</p:attrName>
                                        </p:attrNameLst>
                                      </p:cBhvr>
                                      <p:tavLst>
                                        <p:tav tm="0">
                                          <p:val>
                                            <p:fltVal val="0"/>
                                          </p:val>
                                        </p:tav>
                                        <p:tav tm="100000">
                                          <p:val>
                                            <p:strVal val="#ppt_w"/>
                                          </p:val>
                                        </p:tav>
                                      </p:tavLst>
                                    </p:anim>
                                    <p:anim calcmode="lin" valueType="num">
                                      <p:cBhvr>
                                        <p:cTn id="87" dur="500" fill="hold"/>
                                        <p:tgtEl>
                                          <p:spTgt spid="46"/>
                                        </p:tgtEl>
                                        <p:attrNameLst>
                                          <p:attrName>ppt_h</p:attrName>
                                        </p:attrNameLst>
                                      </p:cBhvr>
                                      <p:tavLst>
                                        <p:tav tm="0">
                                          <p:val>
                                            <p:fltVal val="0"/>
                                          </p:val>
                                        </p:tav>
                                        <p:tav tm="100000">
                                          <p:val>
                                            <p:strVal val="#ppt_h"/>
                                          </p:val>
                                        </p:tav>
                                      </p:tavLst>
                                    </p:anim>
                                    <p:anim calcmode="lin" valueType="num">
                                      <p:cBhvr>
                                        <p:cTn id="88" dur="500" fill="hold"/>
                                        <p:tgtEl>
                                          <p:spTgt spid="46"/>
                                        </p:tgtEl>
                                        <p:attrNameLst>
                                          <p:attrName>style.rotation</p:attrName>
                                        </p:attrNameLst>
                                      </p:cBhvr>
                                      <p:tavLst>
                                        <p:tav tm="0">
                                          <p:val>
                                            <p:fltVal val="360"/>
                                          </p:val>
                                        </p:tav>
                                        <p:tav tm="100000">
                                          <p:val>
                                            <p:fltVal val="0"/>
                                          </p:val>
                                        </p:tav>
                                      </p:tavLst>
                                    </p:anim>
                                    <p:animEffect transition="in" filter="fade">
                                      <p:cBhvr>
                                        <p:cTn id="89" dur="500"/>
                                        <p:tgtEl>
                                          <p:spTgt spid="46"/>
                                        </p:tgtEl>
                                      </p:cBhvr>
                                    </p:animEffect>
                                  </p:childTnLst>
                                </p:cTn>
                              </p:par>
                            </p:childTnLst>
                          </p:cTn>
                        </p:par>
                      </p:childTnLst>
                    </p:cTn>
                  </p:par>
                  <p:par>
                    <p:cTn id="90" fill="hold" nodeType="clickPar">
                      <p:stCondLst>
                        <p:cond delay="indefinite"/>
                      </p:stCondLst>
                      <p:childTnLst>
                        <p:par>
                          <p:cTn id="91" fill="hold" nodeType="withGroup">
                            <p:stCondLst>
                              <p:cond delay="0"/>
                            </p:stCondLst>
                            <p:childTnLst>
                              <p:par>
                                <p:cTn id="92" presetID="53" presetClass="entr" presetSubtype="16" fill="hold" nodeType="clickEffect">
                                  <p:stCondLst>
                                    <p:cond delay="0"/>
                                  </p:stCondLst>
                                  <p:childTnLst>
                                    <p:set>
                                      <p:cBhvr>
                                        <p:cTn id="93" dur="1" fill="hold">
                                          <p:stCondLst>
                                            <p:cond delay="0"/>
                                          </p:stCondLst>
                                        </p:cTn>
                                        <p:tgtEl>
                                          <p:spTgt spid="5"/>
                                        </p:tgtEl>
                                        <p:attrNameLst>
                                          <p:attrName>style.visibility</p:attrName>
                                        </p:attrNameLst>
                                      </p:cBhvr>
                                      <p:to>
                                        <p:strVal val="visible"/>
                                      </p:to>
                                    </p:set>
                                    <p:anim calcmode="lin" valueType="num">
                                      <p:cBhvr>
                                        <p:cTn id="94" dur="500" fill="hold"/>
                                        <p:tgtEl>
                                          <p:spTgt spid="5"/>
                                        </p:tgtEl>
                                        <p:attrNameLst>
                                          <p:attrName>ppt_w</p:attrName>
                                        </p:attrNameLst>
                                      </p:cBhvr>
                                      <p:tavLst>
                                        <p:tav tm="0">
                                          <p:val>
                                            <p:fltVal val="0"/>
                                          </p:val>
                                        </p:tav>
                                        <p:tav tm="100000">
                                          <p:val>
                                            <p:strVal val="#ppt_w"/>
                                          </p:val>
                                        </p:tav>
                                      </p:tavLst>
                                    </p:anim>
                                    <p:anim calcmode="lin" valueType="num">
                                      <p:cBhvr>
                                        <p:cTn id="95" dur="500" fill="hold"/>
                                        <p:tgtEl>
                                          <p:spTgt spid="5"/>
                                        </p:tgtEl>
                                        <p:attrNameLst>
                                          <p:attrName>ppt_h</p:attrName>
                                        </p:attrNameLst>
                                      </p:cBhvr>
                                      <p:tavLst>
                                        <p:tav tm="0">
                                          <p:val>
                                            <p:fltVal val="0"/>
                                          </p:val>
                                        </p:tav>
                                        <p:tav tm="100000">
                                          <p:val>
                                            <p:strVal val="#ppt_h"/>
                                          </p:val>
                                        </p:tav>
                                      </p:tavLst>
                                    </p:anim>
                                    <p:animEffect transition="in" filter="fade">
                                      <p:cBhvr>
                                        <p:cTn id="9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p:bldP spid="27" grpId="0"/>
      <p:bldP spid="33" grpId="0"/>
      <p:bldP spid="34" grpId="0"/>
      <p:bldP spid="39" grpId="0"/>
      <p:bldP spid="40" grpId="0"/>
      <p:bldP spid="41" grpId="0"/>
      <p:bldP spid="42" grpId="0"/>
      <p:bldP spid="43" grpId="0"/>
      <p:bldP spid="44" grpId="0"/>
      <p:bldP spid="45" grpId="0"/>
      <p:bldP spid="4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itle 4">
            <a:extLst>
              <a:ext uri="{FF2B5EF4-FFF2-40B4-BE49-F238E27FC236}">
                <a16:creationId xmlns:a16="http://schemas.microsoft.com/office/drawing/2014/main" id="{0811B7BC-71AD-44AE-9728-23F5F216F4A7}"/>
              </a:ext>
            </a:extLst>
          </p:cNvPr>
          <p:cNvSpPr txBox="1">
            <a:spLocks/>
          </p:cNvSpPr>
          <p:nvPr/>
        </p:nvSpPr>
        <p:spPr bwMode="auto">
          <a:xfrm>
            <a:off x="933450" y="1200150"/>
            <a:ext cx="17610138"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460500">
              <a:defRPr>
                <a:solidFill>
                  <a:schemeClr val="tx1"/>
                </a:solidFill>
                <a:latin typeface="Calibri" panose="020F0502020204030204" pitchFamily="34" charset="0"/>
              </a:defRPr>
            </a:lvl1pPr>
            <a:lvl2pPr marL="742950" indent="-285750" defTabSz="1460500">
              <a:defRPr>
                <a:solidFill>
                  <a:schemeClr val="tx1"/>
                </a:solidFill>
                <a:latin typeface="Calibri" panose="020F0502020204030204" pitchFamily="34" charset="0"/>
              </a:defRPr>
            </a:lvl2pPr>
            <a:lvl3pPr marL="1143000" indent="-228600" defTabSz="1460500">
              <a:defRPr>
                <a:solidFill>
                  <a:schemeClr val="tx1"/>
                </a:solidFill>
                <a:latin typeface="Calibri" panose="020F0502020204030204" pitchFamily="34" charset="0"/>
              </a:defRPr>
            </a:lvl3pPr>
            <a:lvl4pPr marL="1600200" indent="-228600" defTabSz="1460500">
              <a:defRPr>
                <a:solidFill>
                  <a:schemeClr val="tx1"/>
                </a:solidFill>
                <a:latin typeface="Calibri" panose="020F0502020204030204" pitchFamily="34" charset="0"/>
              </a:defRPr>
            </a:lvl4pPr>
            <a:lvl5pPr marL="2057400" indent="-228600" defTabSz="1460500">
              <a:defRPr>
                <a:solidFill>
                  <a:schemeClr val="tx1"/>
                </a:solidFill>
                <a:latin typeface="Calibri" panose="020F0502020204030204" pitchFamily="34" charset="0"/>
              </a:defRPr>
            </a:lvl5pPr>
            <a:lvl6pPr marL="2514600" indent="-228600" defTabSz="1460500" eaLnBrk="0" fontAlgn="base" hangingPunct="0">
              <a:spcBef>
                <a:spcPct val="0"/>
              </a:spcBef>
              <a:spcAft>
                <a:spcPct val="0"/>
              </a:spcAft>
              <a:defRPr>
                <a:solidFill>
                  <a:schemeClr val="tx1"/>
                </a:solidFill>
                <a:latin typeface="Calibri" panose="020F0502020204030204" pitchFamily="34" charset="0"/>
              </a:defRPr>
            </a:lvl6pPr>
            <a:lvl7pPr marL="2971800" indent="-228600" defTabSz="1460500" eaLnBrk="0" fontAlgn="base" hangingPunct="0">
              <a:spcBef>
                <a:spcPct val="0"/>
              </a:spcBef>
              <a:spcAft>
                <a:spcPct val="0"/>
              </a:spcAft>
              <a:defRPr>
                <a:solidFill>
                  <a:schemeClr val="tx1"/>
                </a:solidFill>
                <a:latin typeface="Calibri" panose="020F0502020204030204" pitchFamily="34" charset="0"/>
              </a:defRPr>
            </a:lvl7pPr>
            <a:lvl8pPr marL="3429000" indent="-228600" defTabSz="1460500" eaLnBrk="0" fontAlgn="base" hangingPunct="0">
              <a:spcBef>
                <a:spcPct val="0"/>
              </a:spcBef>
              <a:spcAft>
                <a:spcPct val="0"/>
              </a:spcAft>
              <a:defRPr>
                <a:solidFill>
                  <a:schemeClr val="tx1"/>
                </a:solidFill>
                <a:latin typeface="Calibri" panose="020F0502020204030204" pitchFamily="34" charset="0"/>
              </a:defRPr>
            </a:lvl8pPr>
            <a:lvl9pPr marL="3886200" indent="-228600" defTabSz="14605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lnSpc>
                <a:spcPct val="90000"/>
              </a:lnSpc>
            </a:pPr>
            <a:r>
              <a:rPr lang="en-US" altLang="en-US" sz="6000">
                <a:latin typeface="Montserrat SemiBold" pitchFamily="50" charset="0"/>
              </a:rPr>
              <a:t>Title Here</a:t>
            </a:r>
          </a:p>
        </p:txBody>
      </p:sp>
      <p:sp>
        <p:nvSpPr>
          <p:cNvPr id="15" name="Text Placeholder 5">
            <a:extLst>
              <a:ext uri="{FF2B5EF4-FFF2-40B4-BE49-F238E27FC236}">
                <a16:creationId xmlns:a16="http://schemas.microsoft.com/office/drawing/2014/main" id="{08638016-3032-43C4-BA33-0014892D4D64}"/>
              </a:ext>
            </a:extLst>
          </p:cNvPr>
          <p:cNvSpPr txBox="1">
            <a:spLocks/>
          </p:cNvSpPr>
          <p:nvPr/>
        </p:nvSpPr>
        <p:spPr>
          <a:xfrm>
            <a:off x="6837363" y="868363"/>
            <a:ext cx="5802312" cy="317500"/>
          </a:xfrm>
          <a:prstGeom prst="rect">
            <a:avLst/>
          </a:prstGeom>
        </p:spPr>
        <p:txBody>
          <a:bodyPr/>
          <a:lstStyle>
            <a:lvl1pPr marL="365189" indent="-365189" algn="l" defTabSz="1460754" rtl="0" eaLnBrk="1" latinLnBrk="0" hangingPunct="1">
              <a:lnSpc>
                <a:spcPct val="90000"/>
              </a:lnSpc>
              <a:spcBef>
                <a:spcPts val="1598"/>
              </a:spcBef>
              <a:buFont typeface="Arial" panose="020B0604020202020204" pitchFamily="34" charset="0"/>
              <a:buChar char="•"/>
              <a:defRPr sz="4473" kern="1200">
                <a:solidFill>
                  <a:schemeClr val="tx1"/>
                </a:solidFill>
                <a:latin typeface="+mn-lt"/>
                <a:ea typeface="+mn-ea"/>
                <a:cs typeface="+mn-cs"/>
              </a:defRPr>
            </a:lvl1pPr>
            <a:lvl2pPr marL="1095566" indent="-365189" algn="l" defTabSz="1460754" rtl="0" eaLnBrk="1" latinLnBrk="0" hangingPunct="1">
              <a:lnSpc>
                <a:spcPct val="90000"/>
              </a:lnSpc>
              <a:spcBef>
                <a:spcPts val="799"/>
              </a:spcBef>
              <a:buFont typeface="Arial" panose="020B0604020202020204" pitchFamily="34" charset="0"/>
              <a:buChar char="•"/>
              <a:defRPr sz="3834" kern="1200">
                <a:solidFill>
                  <a:schemeClr val="tx1"/>
                </a:solidFill>
                <a:latin typeface="+mn-lt"/>
                <a:ea typeface="+mn-ea"/>
                <a:cs typeface="+mn-cs"/>
              </a:defRPr>
            </a:lvl2pPr>
            <a:lvl3pPr marL="1825943" indent="-365189" algn="l" defTabSz="1460754" rtl="0" eaLnBrk="1" latinLnBrk="0" hangingPunct="1">
              <a:lnSpc>
                <a:spcPct val="90000"/>
              </a:lnSpc>
              <a:spcBef>
                <a:spcPts val="799"/>
              </a:spcBef>
              <a:buFont typeface="Arial" panose="020B0604020202020204" pitchFamily="34" charset="0"/>
              <a:buChar char="•"/>
              <a:defRPr sz="3195" kern="1200">
                <a:solidFill>
                  <a:schemeClr val="tx1"/>
                </a:solidFill>
                <a:latin typeface="+mn-lt"/>
                <a:ea typeface="+mn-ea"/>
                <a:cs typeface="+mn-cs"/>
              </a:defRPr>
            </a:lvl3pPr>
            <a:lvl4pPr marL="2556320"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4pPr>
            <a:lvl5pPr marL="3286697"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5pPr>
            <a:lvl6pPr marL="4017074"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6pPr>
            <a:lvl7pPr marL="4747451"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7pPr>
            <a:lvl8pPr marL="5477828"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8pPr>
            <a:lvl9pPr marL="6208205"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9pPr>
          </a:lstStyle>
          <a:p>
            <a:pPr marL="0" indent="0" algn="ctr" fontAlgn="auto">
              <a:spcAft>
                <a:spcPts val="0"/>
              </a:spcAft>
              <a:buFont typeface="Arial" panose="020B0604020202020204" pitchFamily="34" charset="0"/>
              <a:buNone/>
              <a:defRPr/>
            </a:pPr>
            <a:r>
              <a:rPr lang="en-US" sz="2000" spc="300" dirty="0">
                <a:solidFill>
                  <a:schemeClr val="tx1">
                    <a:lumMod val="50000"/>
                    <a:lumOff val="50000"/>
                  </a:schemeClr>
                </a:solidFill>
                <a:latin typeface="Montserrat" panose="00000500000000000000" pitchFamily="2" charset="0"/>
              </a:rPr>
              <a:t>Your Text Here</a:t>
            </a:r>
          </a:p>
          <a:p>
            <a:pPr marL="0" indent="0" algn="ctr" fontAlgn="auto">
              <a:spcAft>
                <a:spcPts val="0"/>
              </a:spcAft>
              <a:buFont typeface="Arial" panose="020B0604020202020204" pitchFamily="34" charset="0"/>
              <a:buNone/>
              <a:defRPr/>
            </a:pPr>
            <a:endParaRPr lang="en-US" sz="2000" spc="300" dirty="0">
              <a:solidFill>
                <a:schemeClr val="tx1">
                  <a:lumMod val="50000"/>
                  <a:lumOff val="50000"/>
                </a:schemeClr>
              </a:solidFill>
              <a:latin typeface="Montserrat" panose="00000500000000000000" pitchFamily="2" charset="0"/>
            </a:endParaRPr>
          </a:p>
        </p:txBody>
      </p:sp>
      <p:grpSp>
        <p:nvGrpSpPr>
          <p:cNvPr id="16" name="Group 15">
            <a:extLst>
              <a:ext uri="{FF2B5EF4-FFF2-40B4-BE49-F238E27FC236}">
                <a16:creationId xmlns:a16="http://schemas.microsoft.com/office/drawing/2014/main" id="{BF84AB2F-19D0-4FCA-8FCE-8B5AAA301C8B}"/>
              </a:ext>
            </a:extLst>
          </p:cNvPr>
          <p:cNvGrpSpPr>
            <a:grpSpLocks/>
          </p:cNvGrpSpPr>
          <p:nvPr/>
        </p:nvGrpSpPr>
        <p:grpSpPr bwMode="auto">
          <a:xfrm>
            <a:off x="9172575" y="2165350"/>
            <a:ext cx="1131888" cy="209550"/>
            <a:chOff x="1110190" y="3155259"/>
            <a:chExt cx="1133316" cy="209373"/>
          </a:xfrm>
        </p:grpSpPr>
        <p:sp>
          <p:nvSpPr>
            <p:cNvPr id="17" name="Freeform 5">
              <a:extLst>
                <a:ext uri="{FF2B5EF4-FFF2-40B4-BE49-F238E27FC236}">
                  <a16:creationId xmlns:a16="http://schemas.microsoft.com/office/drawing/2014/main" id="{C2650A61-92C0-46E5-B322-D8A8D286B74D}"/>
                </a:ext>
              </a:extLst>
            </p:cNvPr>
            <p:cNvSpPr>
              <a:spLocks/>
            </p:cNvSpPr>
            <p:nvPr/>
          </p:nvSpPr>
          <p:spPr bwMode="auto">
            <a:xfrm>
              <a:off x="1110190" y="3155259"/>
              <a:ext cx="201867" cy="209373"/>
            </a:xfrm>
            <a:prstGeom prst="ellipse">
              <a:avLst/>
            </a:prstGeom>
            <a:solidFill>
              <a:schemeClr val="bg1">
                <a:lumMod val="95000"/>
              </a:schemeClr>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18" name="Freeform 5">
              <a:extLst>
                <a:ext uri="{FF2B5EF4-FFF2-40B4-BE49-F238E27FC236}">
                  <a16:creationId xmlns:a16="http://schemas.microsoft.com/office/drawing/2014/main" id="{5767E14E-0763-40AC-81C6-4DF9CE92320D}"/>
                </a:ext>
              </a:extLst>
            </p:cNvPr>
            <p:cNvSpPr>
              <a:spLocks/>
            </p:cNvSpPr>
            <p:nvPr/>
          </p:nvSpPr>
          <p:spPr bwMode="auto">
            <a:xfrm>
              <a:off x="1418554" y="3155259"/>
              <a:ext cx="201867" cy="209373"/>
            </a:xfrm>
            <a:prstGeom prst="ellipse">
              <a:avLst/>
            </a:prstGeom>
            <a:solidFill>
              <a:schemeClr val="bg1">
                <a:lumMod val="85000"/>
                <a:alpha val="98000"/>
              </a:schemeClr>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19" name="Freeform 5">
              <a:extLst>
                <a:ext uri="{FF2B5EF4-FFF2-40B4-BE49-F238E27FC236}">
                  <a16:creationId xmlns:a16="http://schemas.microsoft.com/office/drawing/2014/main" id="{E34B9492-A4DB-49AD-B9CD-D28DBA45FCA7}"/>
                </a:ext>
              </a:extLst>
            </p:cNvPr>
            <p:cNvSpPr>
              <a:spLocks/>
            </p:cNvSpPr>
            <p:nvPr/>
          </p:nvSpPr>
          <p:spPr bwMode="auto">
            <a:xfrm>
              <a:off x="1726917" y="3155259"/>
              <a:ext cx="201867" cy="209373"/>
            </a:xfrm>
            <a:prstGeom prst="ellipse">
              <a:avLst/>
            </a:prstGeom>
            <a:solidFill>
              <a:schemeClr val="accent1">
                <a:alpha val="50000"/>
              </a:schemeClr>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20" name="Freeform 5">
              <a:extLst>
                <a:ext uri="{FF2B5EF4-FFF2-40B4-BE49-F238E27FC236}">
                  <a16:creationId xmlns:a16="http://schemas.microsoft.com/office/drawing/2014/main" id="{61621CE9-F9EB-474B-8063-29CB884DE864}"/>
                </a:ext>
              </a:extLst>
            </p:cNvPr>
            <p:cNvSpPr>
              <a:spLocks/>
            </p:cNvSpPr>
            <p:nvPr/>
          </p:nvSpPr>
          <p:spPr bwMode="auto">
            <a:xfrm>
              <a:off x="2041639" y="3155259"/>
              <a:ext cx="201867" cy="209373"/>
            </a:xfrm>
            <a:prstGeom prst="ellipse">
              <a:avLst/>
            </a:prstGeom>
            <a:solidFill>
              <a:schemeClr val="accent2"/>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grpSp>
      <p:sp>
        <p:nvSpPr>
          <p:cNvPr id="21" name="Rectangle 20">
            <a:extLst>
              <a:ext uri="{FF2B5EF4-FFF2-40B4-BE49-F238E27FC236}">
                <a16:creationId xmlns:a16="http://schemas.microsoft.com/office/drawing/2014/main" id="{F97999C9-E5B9-4FCA-AE95-51D9FC7F28F5}"/>
              </a:ext>
            </a:extLst>
          </p:cNvPr>
          <p:cNvSpPr>
            <a:spLocks noChangeArrowheads="1"/>
          </p:cNvSpPr>
          <p:nvPr/>
        </p:nvSpPr>
        <p:spPr bwMode="auto">
          <a:xfrm>
            <a:off x="3238500" y="6916738"/>
            <a:ext cx="1465263"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en-US" sz="4400">
                <a:solidFill>
                  <a:schemeClr val="accent1"/>
                </a:solidFill>
                <a:latin typeface="Montserrat SemiBold" pitchFamily="50" charset="0"/>
              </a:rPr>
              <a:t>20%</a:t>
            </a:r>
          </a:p>
        </p:txBody>
      </p:sp>
      <p:sp>
        <p:nvSpPr>
          <p:cNvPr id="22" name="Rectangle 21">
            <a:extLst>
              <a:ext uri="{FF2B5EF4-FFF2-40B4-BE49-F238E27FC236}">
                <a16:creationId xmlns:a16="http://schemas.microsoft.com/office/drawing/2014/main" id="{F9E82103-EEA5-4CB3-877F-F207E6E10D32}"/>
              </a:ext>
            </a:extLst>
          </p:cNvPr>
          <p:cNvSpPr/>
          <p:nvPr/>
        </p:nvSpPr>
        <p:spPr>
          <a:xfrm>
            <a:off x="2532063" y="7696200"/>
            <a:ext cx="2878137" cy="979488"/>
          </a:xfrm>
          <a:prstGeom prst="rect">
            <a:avLst/>
          </a:prstGeom>
        </p:spPr>
        <p:txBody>
          <a:bodyPr>
            <a:spAutoFit/>
          </a:bodyPr>
          <a:lstStyle/>
          <a:p>
            <a:pPr algn="ct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 fermentum</a:t>
            </a:r>
            <a:r>
              <a:rPr lang="en-US" sz="1600" dirty="0">
                <a:solidFill>
                  <a:schemeClr val="bg1">
                    <a:lumMod val="65000"/>
                  </a:schemeClr>
                </a:solidFill>
                <a:latin typeface="Montserrat" panose="00000500000000000000" pitchFamily="2" charset="0"/>
                <a:cs typeface="Segoe UI Light" panose="020B0502040204020203" pitchFamily="34" charset="0"/>
              </a:rPr>
              <a:t>.</a:t>
            </a:r>
          </a:p>
        </p:txBody>
      </p:sp>
      <p:sp>
        <p:nvSpPr>
          <p:cNvPr id="23" name="Rectangle 22">
            <a:extLst>
              <a:ext uri="{FF2B5EF4-FFF2-40B4-BE49-F238E27FC236}">
                <a16:creationId xmlns:a16="http://schemas.microsoft.com/office/drawing/2014/main" id="{0B1B066E-4172-44B9-AE17-4AD7206B5679}"/>
              </a:ext>
            </a:extLst>
          </p:cNvPr>
          <p:cNvSpPr>
            <a:spLocks noChangeArrowheads="1"/>
          </p:cNvSpPr>
          <p:nvPr/>
        </p:nvSpPr>
        <p:spPr bwMode="auto">
          <a:xfrm>
            <a:off x="6078538" y="6916738"/>
            <a:ext cx="1465262"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en-US" sz="4400">
                <a:solidFill>
                  <a:schemeClr val="accent2"/>
                </a:solidFill>
                <a:latin typeface="Montserrat SemiBold" pitchFamily="50" charset="0"/>
              </a:rPr>
              <a:t>30%</a:t>
            </a:r>
          </a:p>
        </p:txBody>
      </p:sp>
      <p:sp>
        <p:nvSpPr>
          <p:cNvPr id="24" name="Rectangle 23">
            <a:extLst>
              <a:ext uri="{FF2B5EF4-FFF2-40B4-BE49-F238E27FC236}">
                <a16:creationId xmlns:a16="http://schemas.microsoft.com/office/drawing/2014/main" id="{19C56815-ABB9-4E9D-8DD7-56D74B632386}"/>
              </a:ext>
            </a:extLst>
          </p:cNvPr>
          <p:cNvSpPr/>
          <p:nvPr/>
        </p:nvSpPr>
        <p:spPr>
          <a:xfrm>
            <a:off x="5372100" y="7696200"/>
            <a:ext cx="2879725" cy="979488"/>
          </a:xfrm>
          <a:prstGeom prst="rect">
            <a:avLst/>
          </a:prstGeom>
        </p:spPr>
        <p:txBody>
          <a:bodyPr>
            <a:spAutoFit/>
          </a:bodyPr>
          <a:lstStyle/>
          <a:p>
            <a:pPr algn="ct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 fermentum</a:t>
            </a:r>
            <a:r>
              <a:rPr lang="en-US" sz="1600" dirty="0">
                <a:solidFill>
                  <a:schemeClr val="bg1">
                    <a:lumMod val="65000"/>
                  </a:schemeClr>
                </a:solidFill>
                <a:latin typeface="Montserrat" panose="00000500000000000000" pitchFamily="2" charset="0"/>
                <a:cs typeface="Segoe UI Light" panose="020B0502040204020203" pitchFamily="34" charset="0"/>
              </a:rPr>
              <a:t>.</a:t>
            </a:r>
          </a:p>
        </p:txBody>
      </p:sp>
      <p:sp>
        <p:nvSpPr>
          <p:cNvPr id="25" name="Rectangle 24">
            <a:extLst>
              <a:ext uri="{FF2B5EF4-FFF2-40B4-BE49-F238E27FC236}">
                <a16:creationId xmlns:a16="http://schemas.microsoft.com/office/drawing/2014/main" id="{F588B551-A74B-4A17-BA33-9793DCD5A42B}"/>
              </a:ext>
            </a:extLst>
          </p:cNvPr>
          <p:cNvSpPr/>
          <p:nvPr/>
        </p:nvSpPr>
        <p:spPr>
          <a:xfrm>
            <a:off x="9017000" y="6916738"/>
            <a:ext cx="1465263" cy="768350"/>
          </a:xfrm>
          <a:prstGeom prst="rect">
            <a:avLst/>
          </a:prstGeom>
        </p:spPr>
        <p:txBody>
          <a:bodyPr wrap="none">
            <a:spAutoFit/>
          </a:bodyPr>
          <a:lstStyle/>
          <a:p>
            <a:pPr algn="ctr" eaLnBrk="1" fontAlgn="auto" hangingPunct="1">
              <a:spcBef>
                <a:spcPts val="0"/>
              </a:spcBef>
              <a:spcAft>
                <a:spcPts val="0"/>
              </a:spcAft>
              <a:defRPr/>
            </a:pPr>
            <a:r>
              <a:rPr lang="en-US" sz="4400" dirty="0">
                <a:solidFill>
                  <a:schemeClr val="accent3"/>
                </a:solidFill>
                <a:latin typeface="Montserrat SemiBold" panose="00000700000000000000" pitchFamily="2" charset="0"/>
              </a:rPr>
              <a:t>40%</a:t>
            </a:r>
          </a:p>
        </p:txBody>
      </p:sp>
      <p:sp>
        <p:nvSpPr>
          <p:cNvPr id="26" name="Rectangle 25">
            <a:extLst>
              <a:ext uri="{FF2B5EF4-FFF2-40B4-BE49-F238E27FC236}">
                <a16:creationId xmlns:a16="http://schemas.microsoft.com/office/drawing/2014/main" id="{BEDC625F-CC04-4866-AEC4-74D8AEDA62FD}"/>
              </a:ext>
            </a:extLst>
          </p:cNvPr>
          <p:cNvSpPr/>
          <p:nvPr/>
        </p:nvSpPr>
        <p:spPr>
          <a:xfrm>
            <a:off x="8310563" y="7696200"/>
            <a:ext cx="2878137" cy="979488"/>
          </a:xfrm>
          <a:prstGeom prst="rect">
            <a:avLst/>
          </a:prstGeom>
        </p:spPr>
        <p:txBody>
          <a:bodyPr>
            <a:spAutoFit/>
          </a:bodyPr>
          <a:lstStyle/>
          <a:p>
            <a:pPr algn="ct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 fermentum</a:t>
            </a:r>
            <a:r>
              <a:rPr lang="en-US" sz="1600" dirty="0">
                <a:solidFill>
                  <a:schemeClr val="bg1">
                    <a:lumMod val="65000"/>
                  </a:schemeClr>
                </a:solidFill>
                <a:latin typeface="Montserrat" panose="00000500000000000000" pitchFamily="2" charset="0"/>
                <a:cs typeface="Segoe UI Light" panose="020B0502040204020203" pitchFamily="34" charset="0"/>
              </a:rPr>
              <a:t>.</a:t>
            </a:r>
          </a:p>
        </p:txBody>
      </p:sp>
      <p:sp>
        <p:nvSpPr>
          <p:cNvPr id="27" name="Rectangle 26">
            <a:extLst>
              <a:ext uri="{FF2B5EF4-FFF2-40B4-BE49-F238E27FC236}">
                <a16:creationId xmlns:a16="http://schemas.microsoft.com/office/drawing/2014/main" id="{4FADEF4F-AB41-4DF2-9240-C7B41884A5A8}"/>
              </a:ext>
            </a:extLst>
          </p:cNvPr>
          <p:cNvSpPr/>
          <p:nvPr/>
        </p:nvSpPr>
        <p:spPr>
          <a:xfrm>
            <a:off x="11844338" y="6916738"/>
            <a:ext cx="1492250" cy="768350"/>
          </a:xfrm>
          <a:prstGeom prst="rect">
            <a:avLst/>
          </a:prstGeom>
        </p:spPr>
        <p:txBody>
          <a:bodyPr wrap="none">
            <a:spAutoFit/>
          </a:bodyPr>
          <a:lstStyle/>
          <a:p>
            <a:pPr algn="ctr" eaLnBrk="1" fontAlgn="auto" hangingPunct="1">
              <a:spcBef>
                <a:spcPts val="0"/>
              </a:spcBef>
              <a:spcAft>
                <a:spcPts val="0"/>
              </a:spcAft>
              <a:defRPr/>
            </a:pPr>
            <a:r>
              <a:rPr lang="en-US" sz="4400" dirty="0">
                <a:solidFill>
                  <a:schemeClr val="accent4"/>
                </a:solidFill>
                <a:latin typeface="Montserrat SemiBold" panose="00000700000000000000" pitchFamily="2" charset="0"/>
              </a:rPr>
              <a:t>90%</a:t>
            </a:r>
          </a:p>
        </p:txBody>
      </p:sp>
      <p:sp>
        <p:nvSpPr>
          <p:cNvPr id="28" name="Rectangle 27">
            <a:extLst>
              <a:ext uri="{FF2B5EF4-FFF2-40B4-BE49-F238E27FC236}">
                <a16:creationId xmlns:a16="http://schemas.microsoft.com/office/drawing/2014/main" id="{0BEE4441-8B30-41CC-B7F3-3CC146B0530C}"/>
              </a:ext>
            </a:extLst>
          </p:cNvPr>
          <p:cNvSpPr/>
          <p:nvPr/>
        </p:nvSpPr>
        <p:spPr>
          <a:xfrm>
            <a:off x="11150600" y="7696200"/>
            <a:ext cx="2879725" cy="979488"/>
          </a:xfrm>
          <a:prstGeom prst="rect">
            <a:avLst/>
          </a:prstGeom>
        </p:spPr>
        <p:txBody>
          <a:bodyPr>
            <a:spAutoFit/>
          </a:bodyPr>
          <a:lstStyle/>
          <a:p>
            <a:pPr algn="ct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 fermentum</a:t>
            </a:r>
            <a:r>
              <a:rPr lang="en-US" sz="1600" dirty="0">
                <a:solidFill>
                  <a:schemeClr val="bg1">
                    <a:lumMod val="65000"/>
                  </a:schemeClr>
                </a:solidFill>
                <a:latin typeface="Montserrat" panose="00000500000000000000" pitchFamily="2" charset="0"/>
                <a:cs typeface="Segoe UI Light" panose="020B0502040204020203" pitchFamily="34" charset="0"/>
              </a:rPr>
              <a:t>.</a:t>
            </a:r>
          </a:p>
        </p:txBody>
      </p:sp>
      <p:sp>
        <p:nvSpPr>
          <p:cNvPr id="29" name="Rectangle 28">
            <a:extLst>
              <a:ext uri="{FF2B5EF4-FFF2-40B4-BE49-F238E27FC236}">
                <a16:creationId xmlns:a16="http://schemas.microsoft.com/office/drawing/2014/main" id="{79C35C19-FC64-4832-B1F9-BBA2DF24D27A}"/>
              </a:ext>
            </a:extLst>
          </p:cNvPr>
          <p:cNvSpPr/>
          <p:nvPr/>
        </p:nvSpPr>
        <p:spPr>
          <a:xfrm>
            <a:off x="14824075" y="6916738"/>
            <a:ext cx="1465263" cy="768350"/>
          </a:xfrm>
          <a:prstGeom prst="rect">
            <a:avLst/>
          </a:prstGeom>
        </p:spPr>
        <p:txBody>
          <a:bodyPr wrap="none">
            <a:spAutoFit/>
          </a:bodyPr>
          <a:lstStyle/>
          <a:p>
            <a:pPr algn="ctr" eaLnBrk="1" fontAlgn="auto" hangingPunct="1">
              <a:spcBef>
                <a:spcPts val="0"/>
              </a:spcBef>
              <a:spcAft>
                <a:spcPts val="0"/>
              </a:spcAft>
              <a:defRPr/>
            </a:pPr>
            <a:r>
              <a:rPr lang="en-US" sz="4400" dirty="0">
                <a:solidFill>
                  <a:schemeClr val="accent6"/>
                </a:solidFill>
                <a:latin typeface="Montserrat SemiBold" panose="00000700000000000000" pitchFamily="2" charset="0"/>
              </a:rPr>
              <a:t>70%</a:t>
            </a:r>
          </a:p>
        </p:txBody>
      </p:sp>
      <p:sp>
        <p:nvSpPr>
          <p:cNvPr id="30" name="Rectangle 29">
            <a:extLst>
              <a:ext uri="{FF2B5EF4-FFF2-40B4-BE49-F238E27FC236}">
                <a16:creationId xmlns:a16="http://schemas.microsoft.com/office/drawing/2014/main" id="{92F57612-3C28-4308-8C25-3C8E274A3AD6}"/>
              </a:ext>
            </a:extLst>
          </p:cNvPr>
          <p:cNvSpPr/>
          <p:nvPr/>
        </p:nvSpPr>
        <p:spPr>
          <a:xfrm>
            <a:off x="14117638" y="7696200"/>
            <a:ext cx="2878137" cy="979488"/>
          </a:xfrm>
          <a:prstGeom prst="rect">
            <a:avLst/>
          </a:prstGeom>
        </p:spPr>
        <p:txBody>
          <a:bodyPr>
            <a:spAutoFit/>
          </a:bodyPr>
          <a:lstStyle/>
          <a:p>
            <a:pPr algn="ct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 fermentum</a:t>
            </a:r>
            <a:r>
              <a:rPr lang="en-US" sz="1600" dirty="0">
                <a:solidFill>
                  <a:schemeClr val="bg1">
                    <a:lumMod val="65000"/>
                  </a:schemeClr>
                </a:solidFill>
                <a:latin typeface="Montserrat" panose="00000500000000000000" pitchFamily="2" charset="0"/>
                <a:cs typeface="Segoe UI Light" panose="020B0502040204020203" pitchFamily="34" charset="0"/>
              </a:rPr>
              <a:t>.</a:t>
            </a:r>
          </a:p>
        </p:txBody>
      </p:sp>
      <p:grpSp>
        <p:nvGrpSpPr>
          <p:cNvPr id="2" name="Group 1">
            <a:extLst>
              <a:ext uri="{FF2B5EF4-FFF2-40B4-BE49-F238E27FC236}">
                <a16:creationId xmlns:a16="http://schemas.microsoft.com/office/drawing/2014/main" id="{BD24F3B9-9E85-4865-8823-6C3B0F401215}"/>
              </a:ext>
            </a:extLst>
          </p:cNvPr>
          <p:cNvGrpSpPr>
            <a:grpSpLocks/>
          </p:cNvGrpSpPr>
          <p:nvPr/>
        </p:nvGrpSpPr>
        <p:grpSpPr bwMode="auto">
          <a:xfrm>
            <a:off x="1539875" y="3395663"/>
            <a:ext cx="16149638" cy="2990850"/>
            <a:chOff x="1539749" y="3396344"/>
            <a:chExt cx="16149290" cy="2989942"/>
          </a:xfrm>
        </p:grpSpPr>
        <p:grpSp>
          <p:nvGrpSpPr>
            <p:cNvPr id="16400" name="Group 2">
              <a:extLst>
                <a:ext uri="{FF2B5EF4-FFF2-40B4-BE49-F238E27FC236}">
                  <a16:creationId xmlns:a16="http://schemas.microsoft.com/office/drawing/2014/main" id="{2E863250-D39A-44A6-A479-53CC6F03F177}"/>
                </a:ext>
              </a:extLst>
            </p:cNvPr>
            <p:cNvGrpSpPr>
              <a:grpSpLocks/>
            </p:cNvGrpSpPr>
            <p:nvPr/>
          </p:nvGrpSpPr>
          <p:grpSpPr bwMode="auto">
            <a:xfrm>
              <a:off x="1539749" y="3396344"/>
              <a:ext cx="16149290" cy="2989942"/>
              <a:chOff x="-261666" y="1792597"/>
              <a:chExt cx="10254846" cy="1828439"/>
            </a:xfrm>
          </p:grpSpPr>
          <p:sp>
            <p:nvSpPr>
              <p:cNvPr id="4" name="Freeform 11">
                <a:extLst>
                  <a:ext uri="{FF2B5EF4-FFF2-40B4-BE49-F238E27FC236}">
                    <a16:creationId xmlns:a16="http://schemas.microsoft.com/office/drawing/2014/main" id="{F75E4893-B129-4EB7-8561-F299441FAEEB}"/>
                  </a:ext>
                </a:extLst>
              </p:cNvPr>
              <p:cNvSpPr>
                <a:spLocks/>
              </p:cNvSpPr>
              <p:nvPr/>
            </p:nvSpPr>
            <p:spPr bwMode="auto">
              <a:xfrm>
                <a:off x="-261666" y="2262323"/>
                <a:ext cx="2259030" cy="1358713"/>
              </a:xfrm>
              <a:custGeom>
                <a:avLst/>
                <a:gdLst/>
                <a:ahLst/>
                <a:cxnLst>
                  <a:cxn ang="0">
                    <a:pos x="410" y="403"/>
                  </a:cxn>
                  <a:cxn ang="0">
                    <a:pos x="189" y="403"/>
                  </a:cxn>
                  <a:cxn ang="0">
                    <a:pos x="138" y="363"/>
                  </a:cxn>
                  <a:cxn ang="0">
                    <a:pos x="51" y="40"/>
                  </a:cxn>
                  <a:cxn ang="0">
                    <a:pos x="51" y="40"/>
                  </a:cxn>
                  <a:cxn ang="0">
                    <a:pos x="0" y="0"/>
                  </a:cxn>
                  <a:cxn ang="0">
                    <a:pos x="81" y="0"/>
                  </a:cxn>
                  <a:cxn ang="0">
                    <a:pos x="302" y="0"/>
                  </a:cxn>
                  <a:cxn ang="0">
                    <a:pos x="353" y="40"/>
                  </a:cxn>
                  <a:cxn ang="0">
                    <a:pos x="440" y="363"/>
                  </a:cxn>
                  <a:cxn ang="0">
                    <a:pos x="491" y="403"/>
                  </a:cxn>
                  <a:cxn ang="0">
                    <a:pos x="410" y="403"/>
                  </a:cxn>
                </a:cxnLst>
                <a:rect l="0" t="0" r="r" b="b"/>
                <a:pathLst>
                  <a:path w="491" h="403">
                    <a:moveTo>
                      <a:pt x="410" y="403"/>
                    </a:moveTo>
                    <a:cubicBezTo>
                      <a:pt x="189" y="403"/>
                      <a:pt x="189" y="403"/>
                      <a:pt x="189" y="403"/>
                    </a:cubicBezTo>
                    <a:cubicBezTo>
                      <a:pt x="166" y="403"/>
                      <a:pt x="143" y="385"/>
                      <a:pt x="138" y="363"/>
                    </a:cubicBezTo>
                    <a:cubicBezTo>
                      <a:pt x="51" y="40"/>
                      <a:pt x="51" y="40"/>
                      <a:pt x="51" y="40"/>
                    </a:cubicBezTo>
                    <a:cubicBezTo>
                      <a:pt x="51" y="40"/>
                      <a:pt x="51" y="40"/>
                      <a:pt x="51" y="40"/>
                    </a:cubicBezTo>
                    <a:cubicBezTo>
                      <a:pt x="45" y="18"/>
                      <a:pt x="22" y="0"/>
                      <a:pt x="0" y="0"/>
                    </a:cubicBezTo>
                    <a:cubicBezTo>
                      <a:pt x="81" y="0"/>
                      <a:pt x="81" y="0"/>
                      <a:pt x="81" y="0"/>
                    </a:cubicBezTo>
                    <a:cubicBezTo>
                      <a:pt x="302" y="0"/>
                      <a:pt x="302" y="0"/>
                      <a:pt x="302" y="0"/>
                    </a:cubicBezTo>
                    <a:cubicBezTo>
                      <a:pt x="325" y="0"/>
                      <a:pt x="348" y="18"/>
                      <a:pt x="353" y="40"/>
                    </a:cubicBezTo>
                    <a:cubicBezTo>
                      <a:pt x="440" y="363"/>
                      <a:pt x="440" y="363"/>
                      <a:pt x="440" y="363"/>
                    </a:cubicBezTo>
                    <a:cubicBezTo>
                      <a:pt x="446" y="385"/>
                      <a:pt x="469" y="403"/>
                      <a:pt x="491" y="403"/>
                    </a:cubicBezTo>
                    <a:lnTo>
                      <a:pt x="410" y="403"/>
                    </a:lnTo>
                    <a:close/>
                  </a:path>
                </a:pathLst>
              </a:custGeom>
              <a:solidFill>
                <a:schemeClr val="accent1">
                  <a:lumMod val="75000"/>
                </a:schemeClr>
              </a:solidFill>
              <a:ln w="9525">
                <a:noFill/>
                <a:round/>
                <a:headEnd/>
                <a:tailEnd/>
              </a:ln>
              <a:effectLst/>
            </p:spPr>
            <p:txBody>
              <a:bodyPr/>
              <a:lstStyle/>
              <a:p>
                <a:pPr eaLnBrk="1" hangingPunct="1">
                  <a:defRPr/>
                </a:pPr>
                <a:endParaRPr lang="ro-RO">
                  <a:solidFill>
                    <a:prstClr val="black"/>
                  </a:solidFill>
                  <a:latin typeface="Arial" charset="0"/>
                  <a:ea typeface="ＭＳ Ｐゴシック" charset="-128"/>
                </a:endParaRPr>
              </a:p>
            </p:txBody>
          </p:sp>
          <p:sp>
            <p:nvSpPr>
              <p:cNvPr id="5" name="Freeform 7">
                <a:extLst>
                  <a:ext uri="{FF2B5EF4-FFF2-40B4-BE49-F238E27FC236}">
                    <a16:creationId xmlns:a16="http://schemas.microsoft.com/office/drawing/2014/main" id="{4FF220E0-1967-4710-BC8C-38A11D6966F1}"/>
                  </a:ext>
                </a:extLst>
              </p:cNvPr>
              <p:cNvSpPr>
                <a:spLocks/>
              </p:cNvSpPr>
              <p:nvPr/>
            </p:nvSpPr>
            <p:spPr bwMode="auto">
              <a:xfrm>
                <a:off x="6649493" y="2262323"/>
                <a:ext cx="2260038" cy="1358713"/>
              </a:xfrm>
              <a:custGeom>
                <a:avLst/>
                <a:gdLst/>
                <a:ahLst/>
                <a:cxnLst>
                  <a:cxn ang="0">
                    <a:pos x="410" y="403"/>
                  </a:cxn>
                  <a:cxn ang="0">
                    <a:pos x="189" y="403"/>
                  </a:cxn>
                  <a:cxn ang="0">
                    <a:pos x="137" y="363"/>
                  </a:cxn>
                  <a:cxn ang="0">
                    <a:pos x="51" y="40"/>
                  </a:cxn>
                  <a:cxn ang="0">
                    <a:pos x="51" y="40"/>
                  </a:cxn>
                  <a:cxn ang="0">
                    <a:pos x="0" y="0"/>
                  </a:cxn>
                  <a:cxn ang="0">
                    <a:pos x="81" y="0"/>
                  </a:cxn>
                  <a:cxn ang="0">
                    <a:pos x="302" y="0"/>
                  </a:cxn>
                  <a:cxn ang="0">
                    <a:pos x="353" y="40"/>
                  </a:cxn>
                  <a:cxn ang="0">
                    <a:pos x="440" y="363"/>
                  </a:cxn>
                  <a:cxn ang="0">
                    <a:pos x="491" y="403"/>
                  </a:cxn>
                  <a:cxn ang="0">
                    <a:pos x="410" y="403"/>
                  </a:cxn>
                </a:cxnLst>
                <a:rect l="0" t="0" r="r" b="b"/>
                <a:pathLst>
                  <a:path w="491" h="403">
                    <a:moveTo>
                      <a:pt x="410" y="403"/>
                    </a:moveTo>
                    <a:cubicBezTo>
                      <a:pt x="189" y="403"/>
                      <a:pt x="189" y="403"/>
                      <a:pt x="189" y="403"/>
                    </a:cubicBezTo>
                    <a:cubicBezTo>
                      <a:pt x="166" y="403"/>
                      <a:pt x="143" y="385"/>
                      <a:pt x="137" y="363"/>
                    </a:cubicBezTo>
                    <a:cubicBezTo>
                      <a:pt x="51" y="40"/>
                      <a:pt x="51" y="40"/>
                      <a:pt x="51" y="40"/>
                    </a:cubicBezTo>
                    <a:cubicBezTo>
                      <a:pt x="51" y="40"/>
                      <a:pt x="51" y="40"/>
                      <a:pt x="51" y="40"/>
                    </a:cubicBezTo>
                    <a:cubicBezTo>
                      <a:pt x="45" y="18"/>
                      <a:pt x="22" y="0"/>
                      <a:pt x="0" y="0"/>
                    </a:cubicBezTo>
                    <a:cubicBezTo>
                      <a:pt x="81" y="0"/>
                      <a:pt x="81" y="0"/>
                      <a:pt x="81" y="0"/>
                    </a:cubicBezTo>
                    <a:cubicBezTo>
                      <a:pt x="302" y="0"/>
                      <a:pt x="302" y="0"/>
                      <a:pt x="302" y="0"/>
                    </a:cubicBezTo>
                    <a:cubicBezTo>
                      <a:pt x="325" y="0"/>
                      <a:pt x="347" y="18"/>
                      <a:pt x="353" y="40"/>
                    </a:cubicBezTo>
                    <a:cubicBezTo>
                      <a:pt x="440" y="363"/>
                      <a:pt x="440" y="363"/>
                      <a:pt x="440" y="363"/>
                    </a:cubicBezTo>
                    <a:cubicBezTo>
                      <a:pt x="446" y="385"/>
                      <a:pt x="469" y="403"/>
                      <a:pt x="491" y="403"/>
                    </a:cubicBezTo>
                    <a:lnTo>
                      <a:pt x="410" y="403"/>
                    </a:lnTo>
                    <a:close/>
                  </a:path>
                </a:pathLst>
              </a:custGeom>
              <a:solidFill>
                <a:schemeClr val="accent4">
                  <a:lumMod val="75000"/>
                </a:schemeClr>
              </a:solidFill>
              <a:ln w="9525">
                <a:noFill/>
                <a:round/>
                <a:headEnd/>
                <a:tailEnd/>
              </a:ln>
              <a:effectLst/>
            </p:spPr>
            <p:txBody>
              <a:bodyPr/>
              <a:lstStyle/>
              <a:p>
                <a:pPr eaLnBrk="1" hangingPunct="1">
                  <a:defRPr/>
                </a:pPr>
                <a:endParaRPr lang="ro-RO">
                  <a:solidFill>
                    <a:prstClr val="black"/>
                  </a:solidFill>
                  <a:latin typeface="Arial" charset="0"/>
                  <a:ea typeface="ＭＳ Ｐゴシック" charset="-128"/>
                </a:endParaRPr>
              </a:p>
            </p:txBody>
          </p:sp>
          <p:sp>
            <p:nvSpPr>
              <p:cNvPr id="6" name="Freeform 8">
                <a:extLst>
                  <a:ext uri="{FF2B5EF4-FFF2-40B4-BE49-F238E27FC236}">
                    <a16:creationId xmlns:a16="http://schemas.microsoft.com/office/drawing/2014/main" id="{F7DD6578-EA56-4C6C-A195-431CDAB40897}"/>
                  </a:ext>
                </a:extLst>
              </p:cNvPr>
              <p:cNvSpPr>
                <a:spLocks/>
              </p:cNvSpPr>
              <p:nvPr/>
            </p:nvSpPr>
            <p:spPr bwMode="auto">
              <a:xfrm>
                <a:off x="4915655" y="2262323"/>
                <a:ext cx="2259030" cy="1358713"/>
              </a:xfrm>
              <a:custGeom>
                <a:avLst/>
                <a:gdLst/>
                <a:ahLst/>
                <a:cxnLst>
                  <a:cxn ang="0">
                    <a:pos x="410" y="403"/>
                  </a:cxn>
                  <a:cxn ang="0">
                    <a:pos x="188" y="403"/>
                  </a:cxn>
                  <a:cxn ang="0">
                    <a:pos x="137" y="363"/>
                  </a:cxn>
                  <a:cxn ang="0">
                    <a:pos x="51" y="40"/>
                  </a:cxn>
                  <a:cxn ang="0">
                    <a:pos x="51" y="40"/>
                  </a:cxn>
                  <a:cxn ang="0">
                    <a:pos x="0" y="0"/>
                  </a:cxn>
                  <a:cxn ang="0">
                    <a:pos x="80" y="0"/>
                  </a:cxn>
                  <a:cxn ang="0">
                    <a:pos x="302" y="0"/>
                  </a:cxn>
                  <a:cxn ang="0">
                    <a:pos x="353" y="40"/>
                  </a:cxn>
                  <a:cxn ang="0">
                    <a:pos x="440" y="363"/>
                  </a:cxn>
                  <a:cxn ang="0">
                    <a:pos x="491" y="403"/>
                  </a:cxn>
                  <a:cxn ang="0">
                    <a:pos x="410" y="403"/>
                  </a:cxn>
                </a:cxnLst>
                <a:rect l="0" t="0" r="r" b="b"/>
                <a:pathLst>
                  <a:path w="491" h="403">
                    <a:moveTo>
                      <a:pt x="410" y="403"/>
                    </a:moveTo>
                    <a:cubicBezTo>
                      <a:pt x="188" y="403"/>
                      <a:pt x="188" y="403"/>
                      <a:pt x="188" y="403"/>
                    </a:cubicBezTo>
                    <a:cubicBezTo>
                      <a:pt x="166" y="403"/>
                      <a:pt x="143" y="385"/>
                      <a:pt x="137" y="363"/>
                    </a:cubicBezTo>
                    <a:cubicBezTo>
                      <a:pt x="51" y="40"/>
                      <a:pt x="51" y="40"/>
                      <a:pt x="51" y="40"/>
                    </a:cubicBezTo>
                    <a:cubicBezTo>
                      <a:pt x="51" y="40"/>
                      <a:pt x="51" y="40"/>
                      <a:pt x="51" y="40"/>
                    </a:cubicBezTo>
                    <a:cubicBezTo>
                      <a:pt x="45" y="18"/>
                      <a:pt x="22" y="0"/>
                      <a:pt x="0" y="0"/>
                    </a:cubicBezTo>
                    <a:cubicBezTo>
                      <a:pt x="80" y="0"/>
                      <a:pt x="80" y="0"/>
                      <a:pt x="80" y="0"/>
                    </a:cubicBezTo>
                    <a:cubicBezTo>
                      <a:pt x="302" y="0"/>
                      <a:pt x="302" y="0"/>
                      <a:pt x="302" y="0"/>
                    </a:cubicBezTo>
                    <a:cubicBezTo>
                      <a:pt x="324" y="0"/>
                      <a:pt x="347" y="18"/>
                      <a:pt x="353" y="40"/>
                    </a:cubicBezTo>
                    <a:cubicBezTo>
                      <a:pt x="440" y="363"/>
                      <a:pt x="440" y="363"/>
                      <a:pt x="440" y="363"/>
                    </a:cubicBezTo>
                    <a:cubicBezTo>
                      <a:pt x="445" y="385"/>
                      <a:pt x="468" y="403"/>
                      <a:pt x="491" y="403"/>
                    </a:cubicBezTo>
                    <a:lnTo>
                      <a:pt x="410" y="403"/>
                    </a:lnTo>
                    <a:close/>
                  </a:path>
                </a:pathLst>
              </a:custGeom>
              <a:solidFill>
                <a:schemeClr val="accent3">
                  <a:lumMod val="75000"/>
                </a:schemeClr>
              </a:solidFill>
              <a:ln w="9525">
                <a:noFill/>
                <a:round/>
                <a:headEnd/>
                <a:tailEnd/>
              </a:ln>
              <a:effectLst/>
            </p:spPr>
            <p:txBody>
              <a:bodyPr/>
              <a:lstStyle/>
              <a:p>
                <a:pPr eaLnBrk="1" hangingPunct="1">
                  <a:defRPr/>
                </a:pPr>
                <a:endParaRPr lang="ro-RO">
                  <a:solidFill>
                    <a:prstClr val="black"/>
                  </a:solidFill>
                  <a:latin typeface="Arial" charset="0"/>
                  <a:ea typeface="ＭＳ Ｐゴシック" charset="-128"/>
                </a:endParaRPr>
              </a:p>
            </p:txBody>
          </p:sp>
          <p:sp>
            <p:nvSpPr>
              <p:cNvPr id="7" name="Freeform 10">
                <a:extLst>
                  <a:ext uri="{FF2B5EF4-FFF2-40B4-BE49-F238E27FC236}">
                    <a16:creationId xmlns:a16="http://schemas.microsoft.com/office/drawing/2014/main" id="{0160EE69-5194-4895-B57E-EC3ED424DE66}"/>
                  </a:ext>
                </a:extLst>
              </p:cNvPr>
              <p:cNvSpPr>
                <a:spLocks/>
              </p:cNvSpPr>
              <p:nvPr/>
            </p:nvSpPr>
            <p:spPr bwMode="auto">
              <a:xfrm>
                <a:off x="3177785" y="2262323"/>
                <a:ext cx="2257014" cy="1358713"/>
              </a:xfrm>
              <a:custGeom>
                <a:avLst/>
                <a:gdLst/>
                <a:ahLst/>
                <a:cxnLst>
                  <a:cxn ang="0">
                    <a:pos x="411" y="403"/>
                  </a:cxn>
                  <a:cxn ang="0">
                    <a:pos x="189" y="403"/>
                  </a:cxn>
                  <a:cxn ang="0">
                    <a:pos x="138" y="363"/>
                  </a:cxn>
                  <a:cxn ang="0">
                    <a:pos x="51" y="40"/>
                  </a:cxn>
                  <a:cxn ang="0">
                    <a:pos x="51" y="40"/>
                  </a:cxn>
                  <a:cxn ang="0">
                    <a:pos x="0" y="0"/>
                  </a:cxn>
                  <a:cxn ang="0">
                    <a:pos x="81" y="0"/>
                  </a:cxn>
                  <a:cxn ang="0">
                    <a:pos x="303" y="0"/>
                  </a:cxn>
                  <a:cxn ang="0">
                    <a:pos x="354" y="40"/>
                  </a:cxn>
                  <a:cxn ang="0">
                    <a:pos x="440" y="363"/>
                  </a:cxn>
                  <a:cxn ang="0">
                    <a:pos x="491" y="403"/>
                  </a:cxn>
                  <a:cxn ang="0">
                    <a:pos x="411" y="403"/>
                  </a:cxn>
                </a:cxnLst>
                <a:rect l="0" t="0" r="r" b="b"/>
                <a:pathLst>
                  <a:path w="491" h="403">
                    <a:moveTo>
                      <a:pt x="411" y="403"/>
                    </a:moveTo>
                    <a:cubicBezTo>
                      <a:pt x="189" y="403"/>
                      <a:pt x="189" y="403"/>
                      <a:pt x="189" y="403"/>
                    </a:cubicBezTo>
                    <a:cubicBezTo>
                      <a:pt x="167" y="403"/>
                      <a:pt x="144" y="385"/>
                      <a:pt x="138" y="363"/>
                    </a:cubicBezTo>
                    <a:cubicBezTo>
                      <a:pt x="51" y="40"/>
                      <a:pt x="51" y="40"/>
                      <a:pt x="51" y="40"/>
                    </a:cubicBezTo>
                    <a:cubicBezTo>
                      <a:pt x="51" y="40"/>
                      <a:pt x="51" y="40"/>
                      <a:pt x="51" y="40"/>
                    </a:cubicBezTo>
                    <a:cubicBezTo>
                      <a:pt x="45" y="18"/>
                      <a:pt x="23" y="0"/>
                      <a:pt x="0" y="0"/>
                    </a:cubicBezTo>
                    <a:cubicBezTo>
                      <a:pt x="81" y="0"/>
                      <a:pt x="81" y="0"/>
                      <a:pt x="81" y="0"/>
                    </a:cubicBezTo>
                    <a:cubicBezTo>
                      <a:pt x="303" y="0"/>
                      <a:pt x="303" y="0"/>
                      <a:pt x="303" y="0"/>
                    </a:cubicBezTo>
                    <a:cubicBezTo>
                      <a:pt x="325" y="0"/>
                      <a:pt x="348" y="18"/>
                      <a:pt x="354" y="40"/>
                    </a:cubicBezTo>
                    <a:cubicBezTo>
                      <a:pt x="440" y="363"/>
                      <a:pt x="440" y="363"/>
                      <a:pt x="440" y="363"/>
                    </a:cubicBezTo>
                    <a:cubicBezTo>
                      <a:pt x="446" y="385"/>
                      <a:pt x="469" y="403"/>
                      <a:pt x="491" y="403"/>
                    </a:cubicBezTo>
                    <a:lnTo>
                      <a:pt x="411" y="403"/>
                    </a:lnTo>
                    <a:close/>
                  </a:path>
                </a:pathLst>
              </a:custGeom>
              <a:solidFill>
                <a:schemeClr val="accent2">
                  <a:lumMod val="75000"/>
                </a:schemeClr>
              </a:solidFill>
              <a:ln w="9525">
                <a:noFill/>
                <a:round/>
                <a:headEnd/>
                <a:tailEnd/>
              </a:ln>
              <a:effectLst/>
            </p:spPr>
            <p:txBody>
              <a:bodyPr/>
              <a:lstStyle/>
              <a:p>
                <a:pPr eaLnBrk="1" hangingPunct="1">
                  <a:defRPr/>
                </a:pPr>
                <a:endParaRPr lang="ro-RO">
                  <a:solidFill>
                    <a:prstClr val="black"/>
                  </a:solidFill>
                  <a:latin typeface="Arial" charset="0"/>
                  <a:ea typeface="ＭＳ Ｐゴシック" charset="-128"/>
                </a:endParaRPr>
              </a:p>
            </p:txBody>
          </p:sp>
          <p:sp>
            <p:nvSpPr>
              <p:cNvPr id="8" name="Freeform 11">
                <a:extLst>
                  <a:ext uri="{FF2B5EF4-FFF2-40B4-BE49-F238E27FC236}">
                    <a16:creationId xmlns:a16="http://schemas.microsoft.com/office/drawing/2014/main" id="{0CD93013-C862-4349-BD28-68B6A2899C8C}"/>
                  </a:ext>
                </a:extLst>
              </p:cNvPr>
              <p:cNvSpPr>
                <a:spLocks/>
              </p:cNvSpPr>
              <p:nvPr/>
            </p:nvSpPr>
            <p:spPr bwMode="auto">
              <a:xfrm>
                <a:off x="1414714" y="2262323"/>
                <a:ext cx="2259029" cy="1358713"/>
              </a:xfrm>
              <a:custGeom>
                <a:avLst/>
                <a:gdLst/>
                <a:ahLst/>
                <a:cxnLst>
                  <a:cxn ang="0">
                    <a:pos x="410" y="403"/>
                  </a:cxn>
                  <a:cxn ang="0">
                    <a:pos x="189" y="403"/>
                  </a:cxn>
                  <a:cxn ang="0">
                    <a:pos x="138" y="363"/>
                  </a:cxn>
                  <a:cxn ang="0">
                    <a:pos x="51" y="40"/>
                  </a:cxn>
                  <a:cxn ang="0">
                    <a:pos x="51" y="40"/>
                  </a:cxn>
                  <a:cxn ang="0">
                    <a:pos x="0" y="0"/>
                  </a:cxn>
                  <a:cxn ang="0">
                    <a:pos x="81" y="0"/>
                  </a:cxn>
                  <a:cxn ang="0">
                    <a:pos x="302" y="0"/>
                  </a:cxn>
                  <a:cxn ang="0">
                    <a:pos x="353" y="40"/>
                  </a:cxn>
                  <a:cxn ang="0">
                    <a:pos x="440" y="363"/>
                  </a:cxn>
                  <a:cxn ang="0">
                    <a:pos x="491" y="403"/>
                  </a:cxn>
                  <a:cxn ang="0">
                    <a:pos x="410" y="403"/>
                  </a:cxn>
                </a:cxnLst>
                <a:rect l="0" t="0" r="r" b="b"/>
                <a:pathLst>
                  <a:path w="491" h="403">
                    <a:moveTo>
                      <a:pt x="410" y="403"/>
                    </a:moveTo>
                    <a:cubicBezTo>
                      <a:pt x="189" y="403"/>
                      <a:pt x="189" y="403"/>
                      <a:pt x="189" y="403"/>
                    </a:cubicBezTo>
                    <a:cubicBezTo>
                      <a:pt x="166" y="403"/>
                      <a:pt x="143" y="385"/>
                      <a:pt x="138" y="363"/>
                    </a:cubicBezTo>
                    <a:cubicBezTo>
                      <a:pt x="51" y="40"/>
                      <a:pt x="51" y="40"/>
                      <a:pt x="51" y="40"/>
                    </a:cubicBezTo>
                    <a:cubicBezTo>
                      <a:pt x="51" y="40"/>
                      <a:pt x="51" y="40"/>
                      <a:pt x="51" y="40"/>
                    </a:cubicBezTo>
                    <a:cubicBezTo>
                      <a:pt x="45" y="18"/>
                      <a:pt x="22" y="0"/>
                      <a:pt x="0" y="0"/>
                    </a:cubicBezTo>
                    <a:cubicBezTo>
                      <a:pt x="81" y="0"/>
                      <a:pt x="81" y="0"/>
                      <a:pt x="81" y="0"/>
                    </a:cubicBezTo>
                    <a:cubicBezTo>
                      <a:pt x="302" y="0"/>
                      <a:pt x="302" y="0"/>
                      <a:pt x="302" y="0"/>
                    </a:cubicBezTo>
                    <a:cubicBezTo>
                      <a:pt x="325" y="0"/>
                      <a:pt x="348" y="18"/>
                      <a:pt x="353" y="40"/>
                    </a:cubicBezTo>
                    <a:cubicBezTo>
                      <a:pt x="440" y="363"/>
                      <a:pt x="440" y="363"/>
                      <a:pt x="440" y="363"/>
                    </a:cubicBezTo>
                    <a:cubicBezTo>
                      <a:pt x="446" y="385"/>
                      <a:pt x="469" y="403"/>
                      <a:pt x="491" y="403"/>
                    </a:cubicBezTo>
                    <a:lnTo>
                      <a:pt x="410" y="403"/>
                    </a:lnTo>
                    <a:close/>
                  </a:path>
                </a:pathLst>
              </a:custGeom>
              <a:solidFill>
                <a:schemeClr val="accent1">
                  <a:lumMod val="75000"/>
                </a:schemeClr>
              </a:solidFill>
              <a:ln w="9525">
                <a:noFill/>
                <a:round/>
                <a:headEnd/>
                <a:tailEnd/>
              </a:ln>
              <a:effectLst/>
            </p:spPr>
            <p:txBody>
              <a:bodyPr/>
              <a:lstStyle/>
              <a:p>
                <a:pPr eaLnBrk="1" hangingPunct="1">
                  <a:defRPr/>
                </a:pPr>
                <a:endParaRPr lang="ro-RO">
                  <a:solidFill>
                    <a:prstClr val="black"/>
                  </a:solidFill>
                  <a:latin typeface="Arial" charset="0"/>
                  <a:ea typeface="ＭＳ Ｐゴシック" charset="-128"/>
                </a:endParaRPr>
              </a:p>
            </p:txBody>
          </p:sp>
          <p:sp>
            <p:nvSpPr>
              <p:cNvPr id="9" name="Freeform 26">
                <a:extLst>
                  <a:ext uri="{FF2B5EF4-FFF2-40B4-BE49-F238E27FC236}">
                    <a16:creationId xmlns:a16="http://schemas.microsoft.com/office/drawing/2014/main" id="{32196025-5B6D-41A9-A64C-E9C14C5584BE}"/>
                  </a:ext>
                </a:extLst>
              </p:cNvPr>
              <p:cNvSpPr>
                <a:spLocks/>
              </p:cNvSpPr>
              <p:nvPr/>
            </p:nvSpPr>
            <p:spPr bwMode="auto">
              <a:xfrm>
                <a:off x="7670643" y="1792597"/>
                <a:ext cx="2322537" cy="1828439"/>
              </a:xfrm>
              <a:custGeom>
                <a:avLst/>
                <a:gdLst/>
                <a:ahLst/>
                <a:cxnLst>
                  <a:cxn ang="0">
                    <a:pos x="0" y="543"/>
                  </a:cxn>
                  <a:cxn ang="0">
                    <a:pos x="75" y="543"/>
                  </a:cxn>
                  <a:cxn ang="0">
                    <a:pos x="281" y="543"/>
                  </a:cxn>
                  <a:cxn ang="0">
                    <a:pos x="329" y="506"/>
                  </a:cxn>
                  <a:cxn ang="0">
                    <a:pos x="402" y="234"/>
                  </a:cxn>
                  <a:cxn ang="0">
                    <a:pos x="478" y="234"/>
                  </a:cxn>
                  <a:cxn ang="0">
                    <a:pos x="493" y="203"/>
                  </a:cxn>
                  <a:cxn ang="0">
                    <a:pos x="359" y="20"/>
                  </a:cxn>
                  <a:cxn ang="0">
                    <a:pos x="307" y="13"/>
                  </a:cxn>
                  <a:cxn ang="0">
                    <a:pos x="57" y="211"/>
                  </a:cxn>
                  <a:cxn ang="0">
                    <a:pos x="65" y="234"/>
                  </a:cxn>
                  <a:cxn ang="0">
                    <a:pos x="121" y="234"/>
                  </a:cxn>
                  <a:cxn ang="0">
                    <a:pos x="48" y="506"/>
                  </a:cxn>
                  <a:cxn ang="0">
                    <a:pos x="48" y="506"/>
                  </a:cxn>
                  <a:cxn ang="0">
                    <a:pos x="0" y="543"/>
                  </a:cxn>
                </a:cxnLst>
                <a:rect l="0" t="0" r="r" b="b"/>
                <a:pathLst>
                  <a:path w="505" h="543">
                    <a:moveTo>
                      <a:pt x="0" y="543"/>
                    </a:moveTo>
                    <a:cubicBezTo>
                      <a:pt x="75" y="543"/>
                      <a:pt x="75" y="543"/>
                      <a:pt x="75" y="543"/>
                    </a:cubicBezTo>
                    <a:cubicBezTo>
                      <a:pt x="281" y="543"/>
                      <a:pt x="281" y="543"/>
                      <a:pt x="281" y="543"/>
                    </a:cubicBezTo>
                    <a:cubicBezTo>
                      <a:pt x="302" y="543"/>
                      <a:pt x="324" y="526"/>
                      <a:pt x="329" y="506"/>
                    </a:cubicBezTo>
                    <a:cubicBezTo>
                      <a:pt x="402" y="234"/>
                      <a:pt x="402" y="234"/>
                      <a:pt x="402" y="234"/>
                    </a:cubicBezTo>
                    <a:cubicBezTo>
                      <a:pt x="478" y="234"/>
                      <a:pt x="478" y="234"/>
                      <a:pt x="478" y="234"/>
                    </a:cubicBezTo>
                    <a:cubicBezTo>
                      <a:pt x="498" y="234"/>
                      <a:pt x="505" y="220"/>
                      <a:pt x="493" y="203"/>
                    </a:cubicBezTo>
                    <a:cubicBezTo>
                      <a:pt x="359" y="20"/>
                      <a:pt x="359" y="20"/>
                      <a:pt x="359" y="20"/>
                    </a:cubicBezTo>
                    <a:cubicBezTo>
                      <a:pt x="347" y="4"/>
                      <a:pt x="323" y="0"/>
                      <a:pt x="307" y="13"/>
                    </a:cubicBezTo>
                    <a:cubicBezTo>
                      <a:pt x="57" y="211"/>
                      <a:pt x="57" y="211"/>
                      <a:pt x="57" y="211"/>
                    </a:cubicBezTo>
                    <a:cubicBezTo>
                      <a:pt x="41" y="223"/>
                      <a:pt x="44" y="234"/>
                      <a:pt x="65" y="234"/>
                    </a:cubicBezTo>
                    <a:cubicBezTo>
                      <a:pt x="121" y="234"/>
                      <a:pt x="121" y="234"/>
                      <a:pt x="121" y="234"/>
                    </a:cubicBezTo>
                    <a:cubicBezTo>
                      <a:pt x="48" y="506"/>
                      <a:pt x="48" y="506"/>
                      <a:pt x="48" y="506"/>
                    </a:cubicBezTo>
                    <a:cubicBezTo>
                      <a:pt x="48" y="506"/>
                      <a:pt x="48" y="506"/>
                      <a:pt x="48" y="506"/>
                    </a:cubicBezTo>
                    <a:cubicBezTo>
                      <a:pt x="42" y="526"/>
                      <a:pt x="21" y="543"/>
                      <a:pt x="0" y="543"/>
                    </a:cubicBezTo>
                    <a:close/>
                  </a:path>
                </a:pathLst>
              </a:custGeom>
              <a:ln>
                <a:headEnd/>
                <a:tailEnd/>
              </a:ln>
              <a:effectLst/>
            </p:spPr>
            <p:style>
              <a:lnRef idx="1">
                <a:schemeClr val="accent6"/>
              </a:lnRef>
              <a:fillRef idx="3">
                <a:schemeClr val="accent6"/>
              </a:fillRef>
              <a:effectRef idx="2">
                <a:schemeClr val="accent6"/>
              </a:effectRef>
              <a:fontRef idx="minor">
                <a:schemeClr val="lt1"/>
              </a:fontRef>
            </p:style>
            <p:txBody>
              <a:bodyPr/>
              <a:lstStyle/>
              <a:p>
                <a:pPr eaLnBrk="1" hangingPunct="1">
                  <a:defRPr/>
                </a:pPr>
                <a:endParaRPr lang="ro-RO">
                  <a:solidFill>
                    <a:prstClr val="black"/>
                  </a:solidFill>
                  <a:latin typeface="Arial" charset="0"/>
                  <a:ea typeface="ＭＳ Ｐゴシック" charset="-128"/>
                </a:endParaRPr>
              </a:p>
            </p:txBody>
          </p:sp>
          <p:sp>
            <p:nvSpPr>
              <p:cNvPr id="16412" name="Freeform 19">
                <a:extLst>
                  <a:ext uri="{FF2B5EF4-FFF2-40B4-BE49-F238E27FC236}">
                    <a16:creationId xmlns:a16="http://schemas.microsoft.com/office/drawing/2014/main" id="{4AB2886C-A8EF-4A97-BC3C-7E4495BD1F17}"/>
                  </a:ext>
                </a:extLst>
              </p:cNvPr>
              <p:cNvSpPr>
                <a:spLocks/>
              </p:cNvSpPr>
              <p:nvPr/>
            </p:nvSpPr>
            <p:spPr bwMode="auto">
              <a:xfrm>
                <a:off x="575212" y="2262665"/>
                <a:ext cx="2256662" cy="1358371"/>
              </a:xfrm>
              <a:custGeom>
                <a:avLst/>
                <a:gdLst>
                  <a:gd name="T0" fmla="*/ 372280 w 491"/>
                  <a:gd name="T1" fmla="*/ 1358371 h 403"/>
                  <a:gd name="T2" fmla="*/ 1392604 w 491"/>
                  <a:gd name="T3" fmla="*/ 1358371 h 403"/>
                  <a:gd name="T4" fmla="*/ 1627003 w 491"/>
                  <a:gd name="T5" fmla="*/ 1223545 h 403"/>
                  <a:gd name="T6" fmla="*/ 2022263 w 491"/>
                  <a:gd name="T7" fmla="*/ 134826 h 403"/>
                  <a:gd name="T8" fmla="*/ 2022263 w 491"/>
                  <a:gd name="T9" fmla="*/ 134826 h 403"/>
                  <a:gd name="T10" fmla="*/ 2256662 w 491"/>
                  <a:gd name="T11" fmla="*/ 0 h 403"/>
                  <a:gd name="T12" fmla="*/ 1888978 w 491"/>
                  <a:gd name="T13" fmla="*/ 0 h 403"/>
                  <a:gd name="T14" fmla="*/ 868654 w 491"/>
                  <a:gd name="T15" fmla="*/ 0 h 403"/>
                  <a:gd name="T16" fmla="*/ 634255 w 491"/>
                  <a:gd name="T17" fmla="*/ 134826 h 403"/>
                  <a:gd name="T18" fmla="*/ 234399 w 491"/>
                  <a:gd name="T19" fmla="*/ 1223545 h 403"/>
                  <a:gd name="T20" fmla="*/ 0 w 491"/>
                  <a:gd name="T21" fmla="*/ 1358371 h 403"/>
                  <a:gd name="T22" fmla="*/ 372280 w 491"/>
                  <a:gd name="T23" fmla="*/ 1358371 h 40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91" h="403">
                    <a:moveTo>
                      <a:pt x="81" y="403"/>
                    </a:moveTo>
                    <a:cubicBezTo>
                      <a:pt x="303" y="403"/>
                      <a:pt x="303" y="403"/>
                      <a:pt x="303" y="403"/>
                    </a:cubicBezTo>
                    <a:cubicBezTo>
                      <a:pt x="325" y="403"/>
                      <a:pt x="348" y="385"/>
                      <a:pt x="354" y="363"/>
                    </a:cubicBezTo>
                    <a:cubicBezTo>
                      <a:pt x="440" y="40"/>
                      <a:pt x="440" y="40"/>
                      <a:pt x="440" y="40"/>
                    </a:cubicBezTo>
                    <a:cubicBezTo>
                      <a:pt x="440" y="40"/>
                      <a:pt x="440" y="40"/>
                      <a:pt x="440" y="40"/>
                    </a:cubicBezTo>
                    <a:cubicBezTo>
                      <a:pt x="446" y="18"/>
                      <a:pt x="469" y="0"/>
                      <a:pt x="491" y="0"/>
                    </a:cubicBezTo>
                    <a:cubicBezTo>
                      <a:pt x="411" y="0"/>
                      <a:pt x="411" y="0"/>
                      <a:pt x="411" y="0"/>
                    </a:cubicBezTo>
                    <a:cubicBezTo>
                      <a:pt x="189" y="0"/>
                      <a:pt x="189" y="0"/>
                      <a:pt x="189" y="0"/>
                    </a:cubicBezTo>
                    <a:cubicBezTo>
                      <a:pt x="167" y="0"/>
                      <a:pt x="144" y="18"/>
                      <a:pt x="138" y="40"/>
                    </a:cubicBezTo>
                    <a:cubicBezTo>
                      <a:pt x="51" y="363"/>
                      <a:pt x="51" y="363"/>
                      <a:pt x="51" y="363"/>
                    </a:cubicBezTo>
                    <a:cubicBezTo>
                      <a:pt x="45" y="385"/>
                      <a:pt x="23" y="403"/>
                      <a:pt x="0" y="403"/>
                    </a:cubicBezTo>
                    <a:lnTo>
                      <a:pt x="81" y="403"/>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6413" name="Freeform 20">
                <a:extLst>
                  <a:ext uri="{FF2B5EF4-FFF2-40B4-BE49-F238E27FC236}">
                    <a16:creationId xmlns:a16="http://schemas.microsoft.com/office/drawing/2014/main" id="{57B0228B-2713-4094-A9FC-DDA1547190C3}"/>
                  </a:ext>
                </a:extLst>
              </p:cNvPr>
              <p:cNvSpPr>
                <a:spLocks/>
              </p:cNvSpPr>
              <p:nvPr/>
            </p:nvSpPr>
            <p:spPr bwMode="auto">
              <a:xfrm>
                <a:off x="2312316" y="2262665"/>
                <a:ext cx="2259287" cy="1358371"/>
              </a:xfrm>
              <a:custGeom>
                <a:avLst/>
                <a:gdLst>
                  <a:gd name="T0" fmla="*/ 368112 w 491"/>
                  <a:gd name="T1" fmla="*/ 1358371 h 403"/>
                  <a:gd name="T2" fmla="*/ 1389623 w 491"/>
                  <a:gd name="T3" fmla="*/ 1358371 h 403"/>
                  <a:gd name="T4" fmla="*/ 1624294 w 491"/>
                  <a:gd name="T5" fmla="*/ 1223545 h 403"/>
                  <a:gd name="T6" fmla="*/ 2024616 w 491"/>
                  <a:gd name="T7" fmla="*/ 134826 h 403"/>
                  <a:gd name="T8" fmla="*/ 2024616 w 491"/>
                  <a:gd name="T9" fmla="*/ 134826 h 403"/>
                  <a:gd name="T10" fmla="*/ 2259287 w 491"/>
                  <a:gd name="T11" fmla="*/ 0 h 403"/>
                  <a:gd name="T12" fmla="*/ 1886574 w 491"/>
                  <a:gd name="T13" fmla="*/ 0 h 403"/>
                  <a:gd name="T14" fmla="*/ 865063 w 491"/>
                  <a:gd name="T15" fmla="*/ 0 h 403"/>
                  <a:gd name="T16" fmla="*/ 630392 w 491"/>
                  <a:gd name="T17" fmla="*/ 134826 h 403"/>
                  <a:gd name="T18" fmla="*/ 234671 w 491"/>
                  <a:gd name="T19" fmla="*/ 1223545 h 403"/>
                  <a:gd name="T20" fmla="*/ 0 w 491"/>
                  <a:gd name="T21" fmla="*/ 1358371 h 403"/>
                  <a:gd name="T22" fmla="*/ 368112 w 491"/>
                  <a:gd name="T23" fmla="*/ 1358371 h 403"/>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491" h="403">
                    <a:moveTo>
                      <a:pt x="80" y="403"/>
                    </a:moveTo>
                    <a:cubicBezTo>
                      <a:pt x="302" y="403"/>
                      <a:pt x="302" y="403"/>
                      <a:pt x="302" y="403"/>
                    </a:cubicBezTo>
                    <a:cubicBezTo>
                      <a:pt x="324" y="403"/>
                      <a:pt x="347" y="385"/>
                      <a:pt x="353" y="363"/>
                    </a:cubicBezTo>
                    <a:cubicBezTo>
                      <a:pt x="440" y="40"/>
                      <a:pt x="440" y="40"/>
                      <a:pt x="440" y="40"/>
                    </a:cubicBezTo>
                    <a:cubicBezTo>
                      <a:pt x="440" y="40"/>
                      <a:pt x="440" y="40"/>
                      <a:pt x="440" y="40"/>
                    </a:cubicBezTo>
                    <a:cubicBezTo>
                      <a:pt x="445" y="18"/>
                      <a:pt x="468" y="0"/>
                      <a:pt x="491" y="0"/>
                    </a:cubicBezTo>
                    <a:cubicBezTo>
                      <a:pt x="410" y="0"/>
                      <a:pt x="410" y="0"/>
                      <a:pt x="410" y="0"/>
                    </a:cubicBezTo>
                    <a:cubicBezTo>
                      <a:pt x="188" y="0"/>
                      <a:pt x="188" y="0"/>
                      <a:pt x="188" y="0"/>
                    </a:cubicBezTo>
                    <a:cubicBezTo>
                      <a:pt x="166" y="0"/>
                      <a:pt x="143" y="18"/>
                      <a:pt x="137" y="40"/>
                    </a:cubicBezTo>
                    <a:cubicBezTo>
                      <a:pt x="51" y="363"/>
                      <a:pt x="51" y="363"/>
                      <a:pt x="51" y="363"/>
                    </a:cubicBezTo>
                    <a:cubicBezTo>
                      <a:pt x="45" y="385"/>
                      <a:pt x="22" y="403"/>
                      <a:pt x="0" y="403"/>
                    </a:cubicBezTo>
                    <a:lnTo>
                      <a:pt x="80" y="403"/>
                    </a:lnTo>
                    <a:close/>
                  </a:path>
                </a:pathLst>
              </a:custGeom>
              <a:solidFill>
                <a:schemeClr val="accent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12" name="Freeform 11">
                <a:extLst>
                  <a:ext uri="{FF2B5EF4-FFF2-40B4-BE49-F238E27FC236}">
                    <a16:creationId xmlns:a16="http://schemas.microsoft.com/office/drawing/2014/main" id="{AC01F92F-0B16-45D1-B5F8-2282F8EF04F6}"/>
                  </a:ext>
                </a:extLst>
              </p:cNvPr>
              <p:cNvSpPr>
                <a:spLocks/>
              </p:cNvSpPr>
              <p:nvPr/>
            </p:nvSpPr>
            <p:spPr bwMode="auto">
              <a:xfrm>
                <a:off x="4046720" y="2262323"/>
                <a:ext cx="2259030" cy="1358713"/>
              </a:xfrm>
              <a:custGeom>
                <a:avLst/>
                <a:gdLst/>
                <a:ahLst/>
                <a:cxnLst>
                  <a:cxn ang="0">
                    <a:pos x="81" y="403"/>
                  </a:cxn>
                  <a:cxn ang="0">
                    <a:pos x="302" y="403"/>
                  </a:cxn>
                  <a:cxn ang="0">
                    <a:pos x="353" y="363"/>
                  </a:cxn>
                  <a:cxn ang="0">
                    <a:pos x="440" y="40"/>
                  </a:cxn>
                  <a:cxn ang="0">
                    <a:pos x="440" y="40"/>
                  </a:cxn>
                  <a:cxn ang="0">
                    <a:pos x="491" y="0"/>
                  </a:cxn>
                  <a:cxn ang="0">
                    <a:pos x="410" y="0"/>
                  </a:cxn>
                  <a:cxn ang="0">
                    <a:pos x="189" y="0"/>
                  </a:cxn>
                  <a:cxn ang="0">
                    <a:pos x="137" y="40"/>
                  </a:cxn>
                  <a:cxn ang="0">
                    <a:pos x="51" y="363"/>
                  </a:cxn>
                  <a:cxn ang="0">
                    <a:pos x="0" y="403"/>
                  </a:cxn>
                  <a:cxn ang="0">
                    <a:pos x="81" y="403"/>
                  </a:cxn>
                </a:cxnLst>
                <a:rect l="0" t="0" r="r" b="b"/>
                <a:pathLst>
                  <a:path w="491" h="403">
                    <a:moveTo>
                      <a:pt x="81" y="403"/>
                    </a:moveTo>
                    <a:cubicBezTo>
                      <a:pt x="302" y="403"/>
                      <a:pt x="302" y="403"/>
                      <a:pt x="302" y="403"/>
                    </a:cubicBezTo>
                    <a:cubicBezTo>
                      <a:pt x="325" y="403"/>
                      <a:pt x="347" y="385"/>
                      <a:pt x="353" y="363"/>
                    </a:cubicBezTo>
                    <a:cubicBezTo>
                      <a:pt x="440" y="40"/>
                      <a:pt x="440" y="40"/>
                      <a:pt x="440" y="40"/>
                    </a:cubicBezTo>
                    <a:cubicBezTo>
                      <a:pt x="440" y="40"/>
                      <a:pt x="440" y="40"/>
                      <a:pt x="440" y="40"/>
                    </a:cubicBezTo>
                    <a:cubicBezTo>
                      <a:pt x="446" y="18"/>
                      <a:pt x="469" y="0"/>
                      <a:pt x="491" y="0"/>
                    </a:cubicBezTo>
                    <a:cubicBezTo>
                      <a:pt x="410" y="0"/>
                      <a:pt x="410" y="0"/>
                      <a:pt x="410" y="0"/>
                    </a:cubicBezTo>
                    <a:cubicBezTo>
                      <a:pt x="189" y="0"/>
                      <a:pt x="189" y="0"/>
                      <a:pt x="189" y="0"/>
                    </a:cubicBezTo>
                    <a:cubicBezTo>
                      <a:pt x="166" y="0"/>
                      <a:pt x="143" y="18"/>
                      <a:pt x="137" y="40"/>
                    </a:cubicBezTo>
                    <a:cubicBezTo>
                      <a:pt x="51" y="363"/>
                      <a:pt x="51" y="363"/>
                      <a:pt x="51" y="363"/>
                    </a:cubicBezTo>
                    <a:cubicBezTo>
                      <a:pt x="45" y="385"/>
                      <a:pt x="22" y="403"/>
                      <a:pt x="0" y="403"/>
                    </a:cubicBezTo>
                    <a:lnTo>
                      <a:pt x="81" y="403"/>
                    </a:lnTo>
                    <a:close/>
                  </a:path>
                </a:pathLst>
              </a:custGeom>
              <a:solidFill>
                <a:schemeClr val="accent3"/>
              </a:solidFill>
              <a:ln w="9525">
                <a:noFill/>
                <a:round/>
                <a:headEnd/>
                <a:tailEnd/>
              </a:ln>
            </p:spPr>
            <p:txBody>
              <a:bodyPr/>
              <a:lstStyle/>
              <a:p>
                <a:pPr eaLnBrk="1" hangingPunct="1">
                  <a:defRPr/>
                </a:pPr>
                <a:endParaRPr lang="ro-RO">
                  <a:solidFill>
                    <a:prstClr val="black"/>
                  </a:solidFill>
                  <a:latin typeface="Arial" charset="0"/>
                  <a:ea typeface="ＭＳ Ｐゴシック" charset="-128"/>
                </a:endParaRPr>
              </a:p>
            </p:txBody>
          </p:sp>
          <p:sp>
            <p:nvSpPr>
              <p:cNvPr id="13" name="Freeform 22">
                <a:extLst>
                  <a:ext uri="{FF2B5EF4-FFF2-40B4-BE49-F238E27FC236}">
                    <a16:creationId xmlns:a16="http://schemas.microsoft.com/office/drawing/2014/main" id="{4865704F-F5E2-4B1A-BDBE-B37FF8DE82C2}"/>
                  </a:ext>
                </a:extLst>
              </p:cNvPr>
              <p:cNvSpPr>
                <a:spLocks/>
              </p:cNvSpPr>
              <p:nvPr/>
            </p:nvSpPr>
            <p:spPr bwMode="auto">
              <a:xfrm>
                <a:off x="5781566" y="2262323"/>
                <a:ext cx="2256006" cy="1358713"/>
              </a:xfrm>
              <a:custGeom>
                <a:avLst/>
                <a:gdLst/>
                <a:ahLst/>
                <a:cxnLst>
                  <a:cxn ang="0">
                    <a:pos x="81" y="403"/>
                  </a:cxn>
                  <a:cxn ang="0">
                    <a:pos x="303" y="403"/>
                  </a:cxn>
                  <a:cxn ang="0">
                    <a:pos x="354" y="363"/>
                  </a:cxn>
                  <a:cxn ang="0">
                    <a:pos x="440" y="40"/>
                  </a:cxn>
                  <a:cxn ang="0">
                    <a:pos x="440" y="40"/>
                  </a:cxn>
                  <a:cxn ang="0">
                    <a:pos x="491" y="0"/>
                  </a:cxn>
                  <a:cxn ang="0">
                    <a:pos x="411" y="0"/>
                  </a:cxn>
                  <a:cxn ang="0">
                    <a:pos x="189" y="0"/>
                  </a:cxn>
                  <a:cxn ang="0">
                    <a:pos x="138" y="40"/>
                  </a:cxn>
                  <a:cxn ang="0">
                    <a:pos x="51" y="363"/>
                  </a:cxn>
                  <a:cxn ang="0">
                    <a:pos x="0" y="403"/>
                  </a:cxn>
                  <a:cxn ang="0">
                    <a:pos x="81" y="403"/>
                  </a:cxn>
                </a:cxnLst>
                <a:rect l="0" t="0" r="r" b="b"/>
                <a:pathLst>
                  <a:path w="491" h="403">
                    <a:moveTo>
                      <a:pt x="81" y="403"/>
                    </a:moveTo>
                    <a:cubicBezTo>
                      <a:pt x="303" y="403"/>
                      <a:pt x="303" y="403"/>
                      <a:pt x="303" y="403"/>
                    </a:cubicBezTo>
                    <a:cubicBezTo>
                      <a:pt x="325" y="403"/>
                      <a:pt x="348" y="385"/>
                      <a:pt x="354" y="363"/>
                    </a:cubicBezTo>
                    <a:cubicBezTo>
                      <a:pt x="440" y="40"/>
                      <a:pt x="440" y="40"/>
                      <a:pt x="440" y="40"/>
                    </a:cubicBezTo>
                    <a:cubicBezTo>
                      <a:pt x="440" y="40"/>
                      <a:pt x="440" y="40"/>
                      <a:pt x="440" y="40"/>
                    </a:cubicBezTo>
                    <a:cubicBezTo>
                      <a:pt x="446" y="18"/>
                      <a:pt x="469" y="0"/>
                      <a:pt x="491" y="0"/>
                    </a:cubicBezTo>
                    <a:cubicBezTo>
                      <a:pt x="411" y="0"/>
                      <a:pt x="411" y="0"/>
                      <a:pt x="411" y="0"/>
                    </a:cubicBezTo>
                    <a:cubicBezTo>
                      <a:pt x="189" y="0"/>
                      <a:pt x="189" y="0"/>
                      <a:pt x="189" y="0"/>
                    </a:cubicBezTo>
                    <a:cubicBezTo>
                      <a:pt x="167" y="0"/>
                      <a:pt x="144" y="18"/>
                      <a:pt x="138" y="40"/>
                    </a:cubicBezTo>
                    <a:cubicBezTo>
                      <a:pt x="51" y="363"/>
                      <a:pt x="51" y="363"/>
                      <a:pt x="51" y="363"/>
                    </a:cubicBezTo>
                    <a:cubicBezTo>
                      <a:pt x="45" y="385"/>
                      <a:pt x="23" y="403"/>
                      <a:pt x="0" y="403"/>
                    </a:cubicBezTo>
                    <a:lnTo>
                      <a:pt x="81" y="403"/>
                    </a:lnTo>
                    <a:close/>
                  </a:path>
                </a:pathLst>
              </a:custGeom>
              <a:solidFill>
                <a:schemeClr val="accent4"/>
              </a:solidFill>
              <a:ln w="9525">
                <a:noFill/>
                <a:round/>
                <a:headEnd/>
                <a:tailEnd/>
              </a:ln>
            </p:spPr>
            <p:txBody>
              <a:bodyPr/>
              <a:lstStyle/>
              <a:p>
                <a:pPr eaLnBrk="1" hangingPunct="1">
                  <a:defRPr/>
                </a:pPr>
                <a:endParaRPr lang="ro-RO">
                  <a:solidFill>
                    <a:prstClr val="black"/>
                  </a:solidFill>
                  <a:latin typeface="Arial" charset="0"/>
                  <a:ea typeface="ＭＳ Ｐゴシック" charset="-128"/>
                </a:endParaRPr>
              </a:p>
            </p:txBody>
          </p:sp>
        </p:grpSp>
        <p:sp>
          <p:nvSpPr>
            <p:cNvPr id="31" name="Freeform 30">
              <a:extLst>
                <a:ext uri="{FF2B5EF4-FFF2-40B4-BE49-F238E27FC236}">
                  <a16:creationId xmlns:a16="http://schemas.microsoft.com/office/drawing/2014/main" id="{0E9DB891-1C33-4D7A-BEF3-EB3C13CE3A3B}"/>
                </a:ext>
              </a:extLst>
            </p:cNvPr>
            <p:cNvSpPr>
              <a:spLocks noEditPoints="1"/>
            </p:cNvSpPr>
            <p:nvPr/>
          </p:nvSpPr>
          <p:spPr bwMode="auto">
            <a:xfrm>
              <a:off x="12418653" y="4999232"/>
              <a:ext cx="571488" cy="552282"/>
            </a:xfrm>
            <a:custGeom>
              <a:avLst/>
              <a:gdLst>
                <a:gd name="T0" fmla="*/ 597 w 631"/>
                <a:gd name="T1" fmla="*/ 0 h 605"/>
                <a:gd name="T2" fmla="*/ 34 w 631"/>
                <a:gd name="T3" fmla="*/ 0 h 605"/>
                <a:gd name="T4" fmla="*/ 0 w 631"/>
                <a:gd name="T5" fmla="*/ 37 h 605"/>
                <a:gd name="T6" fmla="*/ 0 w 631"/>
                <a:gd name="T7" fmla="*/ 417 h 605"/>
                <a:gd name="T8" fmla="*/ 34 w 631"/>
                <a:gd name="T9" fmla="*/ 454 h 605"/>
                <a:gd name="T10" fmla="*/ 597 w 631"/>
                <a:gd name="T11" fmla="*/ 454 h 605"/>
                <a:gd name="T12" fmla="*/ 631 w 631"/>
                <a:gd name="T13" fmla="*/ 417 h 605"/>
                <a:gd name="T14" fmla="*/ 631 w 631"/>
                <a:gd name="T15" fmla="*/ 37 h 605"/>
                <a:gd name="T16" fmla="*/ 597 w 631"/>
                <a:gd name="T17" fmla="*/ 0 h 605"/>
                <a:gd name="T18" fmla="*/ 454 w 631"/>
                <a:gd name="T19" fmla="*/ 565 h 605"/>
                <a:gd name="T20" fmla="*/ 414 w 631"/>
                <a:gd name="T21" fmla="*/ 565 h 605"/>
                <a:gd name="T22" fmla="*/ 375 w 631"/>
                <a:gd name="T23" fmla="*/ 526 h 605"/>
                <a:gd name="T24" fmla="*/ 375 w 631"/>
                <a:gd name="T25" fmla="*/ 466 h 605"/>
                <a:gd name="T26" fmla="*/ 256 w 631"/>
                <a:gd name="T27" fmla="*/ 466 h 605"/>
                <a:gd name="T28" fmla="*/ 256 w 631"/>
                <a:gd name="T29" fmla="*/ 526 h 605"/>
                <a:gd name="T30" fmla="*/ 217 w 631"/>
                <a:gd name="T31" fmla="*/ 565 h 605"/>
                <a:gd name="T32" fmla="*/ 177 w 631"/>
                <a:gd name="T33" fmla="*/ 565 h 605"/>
                <a:gd name="T34" fmla="*/ 158 w 631"/>
                <a:gd name="T35" fmla="*/ 585 h 605"/>
                <a:gd name="T36" fmla="*/ 177 w 631"/>
                <a:gd name="T37" fmla="*/ 605 h 605"/>
                <a:gd name="T38" fmla="*/ 454 w 631"/>
                <a:gd name="T39" fmla="*/ 605 h 605"/>
                <a:gd name="T40" fmla="*/ 473 w 631"/>
                <a:gd name="T41" fmla="*/ 585 h 605"/>
                <a:gd name="T42" fmla="*/ 454 w 631"/>
                <a:gd name="T43" fmla="*/ 565 h 605"/>
                <a:gd name="T44" fmla="*/ 592 w 631"/>
                <a:gd name="T45" fmla="*/ 414 h 605"/>
                <a:gd name="T46" fmla="*/ 39 w 631"/>
                <a:gd name="T47" fmla="*/ 414 h 605"/>
                <a:gd name="T48" fmla="*/ 39 w 631"/>
                <a:gd name="T49" fmla="*/ 39 h 605"/>
                <a:gd name="T50" fmla="*/ 592 w 631"/>
                <a:gd name="T51" fmla="*/ 39 h 605"/>
                <a:gd name="T52" fmla="*/ 592 w 631"/>
                <a:gd name="T53" fmla="*/ 414 h 6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631" h="605">
                  <a:moveTo>
                    <a:pt x="597" y="0"/>
                  </a:moveTo>
                  <a:lnTo>
                    <a:pt x="34" y="0"/>
                  </a:lnTo>
                  <a:cubicBezTo>
                    <a:pt x="15" y="0"/>
                    <a:pt x="0" y="16"/>
                    <a:pt x="0" y="37"/>
                  </a:cubicBezTo>
                  <a:lnTo>
                    <a:pt x="0" y="417"/>
                  </a:lnTo>
                  <a:cubicBezTo>
                    <a:pt x="0" y="437"/>
                    <a:pt x="15" y="454"/>
                    <a:pt x="34" y="454"/>
                  </a:cubicBezTo>
                  <a:lnTo>
                    <a:pt x="597" y="454"/>
                  </a:lnTo>
                  <a:cubicBezTo>
                    <a:pt x="616" y="454"/>
                    <a:pt x="631" y="437"/>
                    <a:pt x="631" y="417"/>
                  </a:cubicBezTo>
                  <a:lnTo>
                    <a:pt x="631" y="37"/>
                  </a:lnTo>
                  <a:cubicBezTo>
                    <a:pt x="631" y="16"/>
                    <a:pt x="616" y="0"/>
                    <a:pt x="597" y="0"/>
                  </a:cubicBezTo>
                  <a:close/>
                  <a:moveTo>
                    <a:pt x="454" y="565"/>
                  </a:moveTo>
                  <a:lnTo>
                    <a:pt x="414" y="565"/>
                  </a:lnTo>
                  <a:cubicBezTo>
                    <a:pt x="392" y="565"/>
                    <a:pt x="375" y="548"/>
                    <a:pt x="375" y="526"/>
                  </a:cubicBezTo>
                  <a:lnTo>
                    <a:pt x="375" y="466"/>
                  </a:lnTo>
                  <a:lnTo>
                    <a:pt x="256" y="466"/>
                  </a:lnTo>
                  <a:lnTo>
                    <a:pt x="256" y="526"/>
                  </a:lnTo>
                  <a:cubicBezTo>
                    <a:pt x="256" y="548"/>
                    <a:pt x="239" y="565"/>
                    <a:pt x="217" y="565"/>
                  </a:cubicBezTo>
                  <a:lnTo>
                    <a:pt x="177" y="565"/>
                  </a:lnTo>
                  <a:cubicBezTo>
                    <a:pt x="166" y="565"/>
                    <a:pt x="158" y="574"/>
                    <a:pt x="158" y="585"/>
                  </a:cubicBezTo>
                  <a:cubicBezTo>
                    <a:pt x="158" y="596"/>
                    <a:pt x="166" y="605"/>
                    <a:pt x="177" y="605"/>
                  </a:cubicBezTo>
                  <a:lnTo>
                    <a:pt x="454" y="605"/>
                  </a:lnTo>
                  <a:cubicBezTo>
                    <a:pt x="465" y="605"/>
                    <a:pt x="473" y="596"/>
                    <a:pt x="473" y="585"/>
                  </a:cubicBezTo>
                  <a:cubicBezTo>
                    <a:pt x="473" y="574"/>
                    <a:pt x="465" y="565"/>
                    <a:pt x="454" y="565"/>
                  </a:cubicBezTo>
                  <a:close/>
                  <a:moveTo>
                    <a:pt x="592" y="414"/>
                  </a:moveTo>
                  <a:lnTo>
                    <a:pt x="39" y="414"/>
                  </a:lnTo>
                  <a:lnTo>
                    <a:pt x="39" y="39"/>
                  </a:lnTo>
                  <a:lnTo>
                    <a:pt x="592" y="39"/>
                  </a:lnTo>
                  <a:lnTo>
                    <a:pt x="592" y="414"/>
                  </a:lnTo>
                  <a:close/>
                </a:path>
              </a:pathLst>
            </a:custGeom>
            <a:solidFill>
              <a:schemeClr val="bg1"/>
            </a:solidFill>
            <a:ln>
              <a:noFill/>
            </a:ln>
            <a:effectLst>
              <a:outerShdw blurRad="50800" dist="38100" dir="2700000" algn="tl" rotWithShape="0">
                <a:prstClr val="black">
                  <a:alpha val="40000"/>
                </a:prstClr>
              </a:outerShdw>
            </a:effectLst>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32" name="Freeform 31">
              <a:extLst>
                <a:ext uri="{FF2B5EF4-FFF2-40B4-BE49-F238E27FC236}">
                  <a16:creationId xmlns:a16="http://schemas.microsoft.com/office/drawing/2014/main" id="{30026C0D-707E-46A7-B792-21CF0D6EE807}"/>
                </a:ext>
              </a:extLst>
            </p:cNvPr>
            <p:cNvSpPr>
              <a:spLocks/>
            </p:cNvSpPr>
            <p:nvPr/>
          </p:nvSpPr>
          <p:spPr bwMode="auto">
            <a:xfrm>
              <a:off x="9791396" y="4992884"/>
              <a:ext cx="542913" cy="509432"/>
            </a:xfrm>
            <a:custGeom>
              <a:avLst/>
              <a:gdLst>
                <a:gd name="T0" fmla="*/ 101 w 594"/>
                <a:gd name="T1" fmla="*/ 560 h 560"/>
                <a:gd name="T2" fmla="*/ 203 w 594"/>
                <a:gd name="T3" fmla="*/ 458 h 560"/>
                <a:gd name="T4" fmla="*/ 203 w 594"/>
                <a:gd name="T5" fmla="*/ 458 h 560"/>
                <a:gd name="T6" fmla="*/ 203 w 594"/>
                <a:gd name="T7" fmla="*/ 458 h 560"/>
                <a:gd name="T8" fmla="*/ 203 w 594"/>
                <a:gd name="T9" fmla="*/ 128 h 560"/>
                <a:gd name="T10" fmla="*/ 530 w 594"/>
                <a:gd name="T11" fmla="*/ 128 h 560"/>
                <a:gd name="T12" fmla="*/ 530 w 594"/>
                <a:gd name="T13" fmla="*/ 364 h 560"/>
                <a:gd name="T14" fmla="*/ 492 w 594"/>
                <a:gd name="T15" fmla="*/ 357 h 560"/>
                <a:gd name="T16" fmla="*/ 390 w 594"/>
                <a:gd name="T17" fmla="*/ 458 h 560"/>
                <a:gd name="T18" fmla="*/ 492 w 594"/>
                <a:gd name="T19" fmla="*/ 560 h 560"/>
                <a:gd name="T20" fmla="*/ 594 w 594"/>
                <a:gd name="T21" fmla="*/ 458 h 560"/>
                <a:gd name="T22" fmla="*/ 594 w 594"/>
                <a:gd name="T23" fmla="*/ 458 h 560"/>
                <a:gd name="T24" fmla="*/ 594 w 594"/>
                <a:gd name="T25" fmla="*/ 458 h 560"/>
                <a:gd name="T26" fmla="*/ 594 w 594"/>
                <a:gd name="T27" fmla="*/ 128 h 560"/>
                <a:gd name="T28" fmla="*/ 594 w 594"/>
                <a:gd name="T29" fmla="*/ 0 h 560"/>
                <a:gd name="T30" fmla="*/ 530 w 594"/>
                <a:gd name="T31" fmla="*/ 0 h 560"/>
                <a:gd name="T32" fmla="*/ 203 w 594"/>
                <a:gd name="T33" fmla="*/ 0 h 560"/>
                <a:gd name="T34" fmla="*/ 139 w 594"/>
                <a:gd name="T35" fmla="*/ 0 h 560"/>
                <a:gd name="T36" fmla="*/ 139 w 594"/>
                <a:gd name="T37" fmla="*/ 128 h 560"/>
                <a:gd name="T38" fmla="*/ 139 w 594"/>
                <a:gd name="T39" fmla="*/ 364 h 560"/>
                <a:gd name="T40" fmla="*/ 101 w 594"/>
                <a:gd name="T41" fmla="*/ 357 h 560"/>
                <a:gd name="T42" fmla="*/ 0 w 594"/>
                <a:gd name="T43" fmla="*/ 458 h 560"/>
                <a:gd name="T44" fmla="*/ 101 w 594"/>
                <a:gd name="T45" fmla="*/ 560 h 5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594" h="560">
                  <a:moveTo>
                    <a:pt x="101" y="560"/>
                  </a:moveTo>
                  <a:cubicBezTo>
                    <a:pt x="158" y="560"/>
                    <a:pt x="203" y="515"/>
                    <a:pt x="203" y="458"/>
                  </a:cubicBezTo>
                  <a:cubicBezTo>
                    <a:pt x="203" y="458"/>
                    <a:pt x="203" y="458"/>
                    <a:pt x="203" y="458"/>
                  </a:cubicBezTo>
                  <a:lnTo>
                    <a:pt x="203" y="458"/>
                  </a:lnTo>
                  <a:lnTo>
                    <a:pt x="203" y="128"/>
                  </a:lnTo>
                  <a:lnTo>
                    <a:pt x="530" y="128"/>
                  </a:lnTo>
                  <a:lnTo>
                    <a:pt x="530" y="364"/>
                  </a:lnTo>
                  <a:cubicBezTo>
                    <a:pt x="518" y="359"/>
                    <a:pt x="506" y="357"/>
                    <a:pt x="492" y="357"/>
                  </a:cubicBezTo>
                  <a:cubicBezTo>
                    <a:pt x="436" y="357"/>
                    <a:pt x="390" y="402"/>
                    <a:pt x="390" y="458"/>
                  </a:cubicBezTo>
                  <a:cubicBezTo>
                    <a:pt x="390" y="515"/>
                    <a:pt x="436" y="560"/>
                    <a:pt x="492" y="560"/>
                  </a:cubicBezTo>
                  <a:cubicBezTo>
                    <a:pt x="548" y="560"/>
                    <a:pt x="594" y="515"/>
                    <a:pt x="594" y="458"/>
                  </a:cubicBezTo>
                  <a:cubicBezTo>
                    <a:pt x="594" y="458"/>
                    <a:pt x="594" y="458"/>
                    <a:pt x="594" y="458"/>
                  </a:cubicBezTo>
                  <a:lnTo>
                    <a:pt x="594" y="458"/>
                  </a:lnTo>
                  <a:lnTo>
                    <a:pt x="594" y="128"/>
                  </a:lnTo>
                  <a:lnTo>
                    <a:pt x="594" y="0"/>
                  </a:lnTo>
                  <a:lnTo>
                    <a:pt x="530" y="0"/>
                  </a:lnTo>
                  <a:lnTo>
                    <a:pt x="203" y="0"/>
                  </a:lnTo>
                  <a:lnTo>
                    <a:pt x="139" y="0"/>
                  </a:lnTo>
                  <a:lnTo>
                    <a:pt x="139" y="128"/>
                  </a:lnTo>
                  <a:lnTo>
                    <a:pt x="139" y="364"/>
                  </a:lnTo>
                  <a:cubicBezTo>
                    <a:pt x="128" y="359"/>
                    <a:pt x="115" y="357"/>
                    <a:pt x="101" y="357"/>
                  </a:cubicBezTo>
                  <a:cubicBezTo>
                    <a:pt x="45" y="357"/>
                    <a:pt x="0" y="402"/>
                    <a:pt x="0" y="458"/>
                  </a:cubicBezTo>
                  <a:cubicBezTo>
                    <a:pt x="0" y="515"/>
                    <a:pt x="45" y="560"/>
                    <a:pt x="101" y="560"/>
                  </a:cubicBezTo>
                  <a:close/>
                </a:path>
              </a:pathLst>
            </a:custGeom>
            <a:solidFill>
              <a:schemeClr val="bg1"/>
            </a:solidFill>
            <a:ln>
              <a:noFill/>
            </a:ln>
            <a:effectLst>
              <a:outerShdw blurRad="50800" dist="38100" dir="2700000" algn="tl" rotWithShape="0">
                <a:prstClr val="black">
                  <a:alpha val="40000"/>
                </a:prstClr>
              </a:outerShdw>
            </a:effectLst>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33" name="Freeform 32">
              <a:extLst>
                <a:ext uri="{FF2B5EF4-FFF2-40B4-BE49-F238E27FC236}">
                  <a16:creationId xmlns:a16="http://schemas.microsoft.com/office/drawing/2014/main" id="{F2F68E2D-3F29-4E47-BBC6-34915553A2ED}"/>
                </a:ext>
              </a:extLst>
            </p:cNvPr>
            <p:cNvSpPr>
              <a:spLocks noEditPoints="1"/>
            </p:cNvSpPr>
            <p:nvPr/>
          </p:nvSpPr>
          <p:spPr bwMode="auto">
            <a:xfrm>
              <a:off x="7065718" y="4978600"/>
              <a:ext cx="581012" cy="571326"/>
            </a:xfrm>
            <a:custGeom>
              <a:avLst/>
              <a:gdLst>
                <a:gd name="T0" fmla="*/ 424 w 643"/>
                <a:gd name="T1" fmla="*/ 314 h 629"/>
                <a:gd name="T2" fmla="*/ 321 w 643"/>
                <a:gd name="T3" fmla="*/ 415 h 629"/>
                <a:gd name="T4" fmla="*/ 218 w 643"/>
                <a:gd name="T5" fmla="*/ 314 h 629"/>
                <a:gd name="T6" fmla="*/ 321 w 643"/>
                <a:gd name="T7" fmla="*/ 213 h 629"/>
                <a:gd name="T8" fmla="*/ 424 w 643"/>
                <a:gd name="T9" fmla="*/ 314 h 629"/>
                <a:gd name="T10" fmla="*/ 554 w 643"/>
                <a:gd name="T11" fmla="*/ 242 h 629"/>
                <a:gd name="T12" fmla="*/ 538 w 643"/>
                <a:gd name="T13" fmla="*/ 204 h 629"/>
                <a:gd name="T14" fmla="*/ 572 w 643"/>
                <a:gd name="T15" fmla="*/ 115 h 629"/>
                <a:gd name="T16" fmla="*/ 522 w 643"/>
                <a:gd name="T17" fmla="*/ 66 h 629"/>
                <a:gd name="T18" fmla="*/ 434 w 643"/>
                <a:gd name="T19" fmla="*/ 102 h 629"/>
                <a:gd name="T20" fmla="*/ 395 w 643"/>
                <a:gd name="T21" fmla="*/ 86 h 629"/>
                <a:gd name="T22" fmla="*/ 355 w 643"/>
                <a:gd name="T23" fmla="*/ 0 h 629"/>
                <a:gd name="T24" fmla="*/ 285 w 643"/>
                <a:gd name="T25" fmla="*/ 0 h 629"/>
                <a:gd name="T26" fmla="*/ 248 w 643"/>
                <a:gd name="T27" fmla="*/ 86 h 629"/>
                <a:gd name="T28" fmla="*/ 208 w 643"/>
                <a:gd name="T29" fmla="*/ 102 h 629"/>
                <a:gd name="T30" fmla="*/ 118 w 643"/>
                <a:gd name="T31" fmla="*/ 68 h 629"/>
                <a:gd name="T32" fmla="*/ 68 w 643"/>
                <a:gd name="T33" fmla="*/ 117 h 629"/>
                <a:gd name="T34" fmla="*/ 104 w 643"/>
                <a:gd name="T35" fmla="*/ 204 h 629"/>
                <a:gd name="T36" fmla="*/ 88 w 643"/>
                <a:gd name="T37" fmla="*/ 243 h 629"/>
                <a:gd name="T38" fmla="*/ 0 w 643"/>
                <a:gd name="T39" fmla="*/ 281 h 629"/>
                <a:gd name="T40" fmla="*/ 0 w 643"/>
                <a:gd name="T41" fmla="*/ 350 h 629"/>
                <a:gd name="T42" fmla="*/ 88 w 643"/>
                <a:gd name="T43" fmla="*/ 386 h 629"/>
                <a:gd name="T44" fmla="*/ 105 w 643"/>
                <a:gd name="T45" fmla="*/ 425 h 629"/>
                <a:gd name="T46" fmla="*/ 70 w 643"/>
                <a:gd name="T47" fmla="*/ 513 h 629"/>
                <a:gd name="T48" fmla="*/ 120 w 643"/>
                <a:gd name="T49" fmla="*/ 562 h 629"/>
                <a:gd name="T50" fmla="*/ 209 w 643"/>
                <a:gd name="T51" fmla="*/ 527 h 629"/>
                <a:gd name="T52" fmla="*/ 248 w 643"/>
                <a:gd name="T53" fmla="*/ 543 h 629"/>
                <a:gd name="T54" fmla="*/ 288 w 643"/>
                <a:gd name="T55" fmla="*/ 629 h 629"/>
                <a:gd name="T56" fmla="*/ 358 w 643"/>
                <a:gd name="T57" fmla="*/ 629 h 629"/>
                <a:gd name="T58" fmla="*/ 395 w 643"/>
                <a:gd name="T59" fmla="*/ 542 h 629"/>
                <a:gd name="T60" fmla="*/ 434 w 643"/>
                <a:gd name="T61" fmla="*/ 526 h 629"/>
                <a:gd name="T62" fmla="*/ 525 w 643"/>
                <a:gd name="T63" fmla="*/ 560 h 629"/>
                <a:gd name="T64" fmla="*/ 574 w 643"/>
                <a:gd name="T65" fmla="*/ 511 h 629"/>
                <a:gd name="T66" fmla="*/ 538 w 643"/>
                <a:gd name="T67" fmla="*/ 424 h 629"/>
                <a:gd name="T68" fmla="*/ 554 w 643"/>
                <a:gd name="T69" fmla="*/ 386 h 629"/>
                <a:gd name="T70" fmla="*/ 643 w 643"/>
                <a:gd name="T71" fmla="*/ 347 h 629"/>
                <a:gd name="T72" fmla="*/ 643 w 643"/>
                <a:gd name="T73" fmla="*/ 278 h 629"/>
                <a:gd name="T74" fmla="*/ 554 w 643"/>
                <a:gd name="T75" fmla="*/ 242 h 6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43" h="629">
                  <a:moveTo>
                    <a:pt x="424" y="314"/>
                  </a:moveTo>
                  <a:cubicBezTo>
                    <a:pt x="424" y="370"/>
                    <a:pt x="378" y="415"/>
                    <a:pt x="321" y="415"/>
                  </a:cubicBezTo>
                  <a:cubicBezTo>
                    <a:pt x="265" y="415"/>
                    <a:pt x="218" y="370"/>
                    <a:pt x="218" y="314"/>
                  </a:cubicBezTo>
                  <a:cubicBezTo>
                    <a:pt x="218" y="259"/>
                    <a:pt x="265" y="213"/>
                    <a:pt x="321" y="213"/>
                  </a:cubicBezTo>
                  <a:cubicBezTo>
                    <a:pt x="378" y="213"/>
                    <a:pt x="424" y="259"/>
                    <a:pt x="424" y="314"/>
                  </a:cubicBezTo>
                  <a:close/>
                  <a:moveTo>
                    <a:pt x="554" y="242"/>
                  </a:moveTo>
                  <a:lnTo>
                    <a:pt x="538" y="204"/>
                  </a:lnTo>
                  <a:cubicBezTo>
                    <a:pt x="538" y="204"/>
                    <a:pt x="576" y="118"/>
                    <a:pt x="572" y="115"/>
                  </a:cubicBezTo>
                  <a:lnTo>
                    <a:pt x="522" y="66"/>
                  </a:lnTo>
                  <a:cubicBezTo>
                    <a:pt x="519" y="63"/>
                    <a:pt x="434" y="102"/>
                    <a:pt x="434" y="102"/>
                  </a:cubicBezTo>
                  <a:lnTo>
                    <a:pt x="395" y="86"/>
                  </a:lnTo>
                  <a:cubicBezTo>
                    <a:pt x="395" y="86"/>
                    <a:pt x="360" y="0"/>
                    <a:pt x="355" y="0"/>
                  </a:cubicBezTo>
                  <a:lnTo>
                    <a:pt x="285" y="0"/>
                  </a:lnTo>
                  <a:cubicBezTo>
                    <a:pt x="280" y="0"/>
                    <a:pt x="248" y="86"/>
                    <a:pt x="248" y="86"/>
                  </a:cubicBezTo>
                  <a:lnTo>
                    <a:pt x="208" y="102"/>
                  </a:lnTo>
                  <a:cubicBezTo>
                    <a:pt x="208" y="102"/>
                    <a:pt x="121" y="65"/>
                    <a:pt x="118" y="68"/>
                  </a:cubicBezTo>
                  <a:lnTo>
                    <a:pt x="68" y="117"/>
                  </a:lnTo>
                  <a:cubicBezTo>
                    <a:pt x="65" y="121"/>
                    <a:pt x="104" y="204"/>
                    <a:pt x="104" y="204"/>
                  </a:cubicBezTo>
                  <a:lnTo>
                    <a:pt x="88" y="243"/>
                  </a:lnTo>
                  <a:cubicBezTo>
                    <a:pt x="88" y="243"/>
                    <a:pt x="0" y="276"/>
                    <a:pt x="0" y="281"/>
                  </a:cubicBezTo>
                  <a:lnTo>
                    <a:pt x="0" y="350"/>
                  </a:lnTo>
                  <a:cubicBezTo>
                    <a:pt x="0" y="355"/>
                    <a:pt x="88" y="386"/>
                    <a:pt x="88" y="386"/>
                  </a:cubicBezTo>
                  <a:lnTo>
                    <a:pt x="105" y="425"/>
                  </a:lnTo>
                  <a:cubicBezTo>
                    <a:pt x="105" y="425"/>
                    <a:pt x="67" y="510"/>
                    <a:pt x="70" y="513"/>
                  </a:cubicBezTo>
                  <a:lnTo>
                    <a:pt x="120" y="562"/>
                  </a:lnTo>
                  <a:cubicBezTo>
                    <a:pt x="123" y="565"/>
                    <a:pt x="209" y="527"/>
                    <a:pt x="209" y="527"/>
                  </a:cubicBezTo>
                  <a:lnTo>
                    <a:pt x="248" y="543"/>
                  </a:lnTo>
                  <a:cubicBezTo>
                    <a:pt x="248" y="543"/>
                    <a:pt x="283" y="629"/>
                    <a:pt x="288" y="629"/>
                  </a:cubicBezTo>
                  <a:lnTo>
                    <a:pt x="358" y="629"/>
                  </a:lnTo>
                  <a:cubicBezTo>
                    <a:pt x="363" y="629"/>
                    <a:pt x="395" y="542"/>
                    <a:pt x="395" y="542"/>
                  </a:cubicBezTo>
                  <a:lnTo>
                    <a:pt x="434" y="526"/>
                  </a:lnTo>
                  <a:cubicBezTo>
                    <a:pt x="434" y="526"/>
                    <a:pt x="521" y="563"/>
                    <a:pt x="525" y="560"/>
                  </a:cubicBezTo>
                  <a:lnTo>
                    <a:pt x="574" y="511"/>
                  </a:lnTo>
                  <a:cubicBezTo>
                    <a:pt x="578" y="508"/>
                    <a:pt x="538" y="424"/>
                    <a:pt x="538" y="424"/>
                  </a:cubicBezTo>
                  <a:lnTo>
                    <a:pt x="554" y="386"/>
                  </a:lnTo>
                  <a:cubicBezTo>
                    <a:pt x="554" y="386"/>
                    <a:pt x="643" y="352"/>
                    <a:pt x="643" y="347"/>
                  </a:cubicBezTo>
                  <a:lnTo>
                    <a:pt x="643" y="278"/>
                  </a:lnTo>
                  <a:cubicBezTo>
                    <a:pt x="643" y="273"/>
                    <a:pt x="554" y="242"/>
                    <a:pt x="554" y="242"/>
                  </a:cubicBezTo>
                  <a:close/>
                </a:path>
              </a:pathLst>
            </a:custGeom>
            <a:solidFill>
              <a:schemeClr val="bg1"/>
            </a:solidFill>
            <a:ln>
              <a:noFill/>
            </a:ln>
            <a:effectLst>
              <a:outerShdw blurRad="50800" dist="38100" dir="2700000" algn="tl" rotWithShape="0">
                <a:prstClr val="black">
                  <a:alpha val="40000"/>
                </a:prstClr>
              </a:outerShdw>
            </a:effectLst>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34" name="Freeform 33">
              <a:extLst>
                <a:ext uri="{FF2B5EF4-FFF2-40B4-BE49-F238E27FC236}">
                  <a16:creationId xmlns:a16="http://schemas.microsoft.com/office/drawing/2014/main" id="{AFB84F5D-146A-4E11-9E42-D4C7BC8FC28E}"/>
                </a:ext>
              </a:extLst>
            </p:cNvPr>
            <p:cNvSpPr>
              <a:spLocks noEditPoints="1"/>
            </p:cNvSpPr>
            <p:nvPr/>
          </p:nvSpPr>
          <p:spPr bwMode="auto">
            <a:xfrm>
              <a:off x="15568185" y="4964318"/>
              <a:ext cx="414328" cy="623698"/>
            </a:xfrm>
            <a:custGeom>
              <a:avLst/>
              <a:gdLst>
                <a:gd name="T0" fmla="*/ 170 w 457"/>
                <a:gd name="T1" fmla="*/ 560 h 688"/>
                <a:gd name="T2" fmla="*/ 64 w 457"/>
                <a:gd name="T3" fmla="*/ 560 h 688"/>
                <a:gd name="T4" fmla="*/ 38 w 457"/>
                <a:gd name="T5" fmla="*/ 560 h 688"/>
                <a:gd name="T6" fmla="*/ 38 w 457"/>
                <a:gd name="T7" fmla="*/ 371 h 688"/>
                <a:gd name="T8" fmla="*/ 38 w 457"/>
                <a:gd name="T9" fmla="*/ 239 h 688"/>
                <a:gd name="T10" fmla="*/ 38 w 457"/>
                <a:gd name="T11" fmla="*/ 124 h 688"/>
                <a:gd name="T12" fmla="*/ 38 w 457"/>
                <a:gd name="T13" fmla="*/ 87 h 688"/>
                <a:gd name="T14" fmla="*/ 218 w 457"/>
                <a:gd name="T15" fmla="*/ 85 h 688"/>
                <a:gd name="T16" fmla="*/ 326 w 457"/>
                <a:gd name="T17" fmla="*/ 85 h 688"/>
                <a:gd name="T18" fmla="*/ 352 w 457"/>
                <a:gd name="T19" fmla="*/ 85 h 688"/>
                <a:gd name="T20" fmla="*/ 352 w 457"/>
                <a:gd name="T21" fmla="*/ 162 h 688"/>
                <a:gd name="T22" fmla="*/ 352 w 457"/>
                <a:gd name="T23" fmla="*/ 186 h 688"/>
                <a:gd name="T24" fmla="*/ 388 w 457"/>
                <a:gd name="T25" fmla="*/ 186 h 688"/>
                <a:gd name="T26" fmla="*/ 390 w 457"/>
                <a:gd name="T27" fmla="*/ 109 h 688"/>
                <a:gd name="T28" fmla="*/ 390 w 457"/>
                <a:gd name="T29" fmla="*/ 60 h 688"/>
                <a:gd name="T30" fmla="*/ 384 w 457"/>
                <a:gd name="T31" fmla="*/ 34 h 688"/>
                <a:gd name="T32" fmla="*/ 335 w 457"/>
                <a:gd name="T33" fmla="*/ 0 h 688"/>
                <a:gd name="T34" fmla="*/ 141 w 457"/>
                <a:gd name="T35" fmla="*/ 0 h 688"/>
                <a:gd name="T36" fmla="*/ 62 w 457"/>
                <a:gd name="T37" fmla="*/ 0 h 688"/>
                <a:gd name="T38" fmla="*/ 38 w 457"/>
                <a:gd name="T39" fmla="*/ 0 h 688"/>
                <a:gd name="T40" fmla="*/ 0 w 457"/>
                <a:gd name="T41" fmla="*/ 43 h 688"/>
                <a:gd name="T42" fmla="*/ 0 w 457"/>
                <a:gd name="T43" fmla="*/ 246 h 688"/>
                <a:gd name="T44" fmla="*/ 0 w 457"/>
                <a:gd name="T45" fmla="*/ 421 h 688"/>
                <a:gd name="T46" fmla="*/ 0 w 457"/>
                <a:gd name="T47" fmla="*/ 536 h 688"/>
                <a:gd name="T48" fmla="*/ 0 w 457"/>
                <a:gd name="T49" fmla="*/ 622 h 688"/>
                <a:gd name="T50" fmla="*/ 0 w 457"/>
                <a:gd name="T51" fmla="*/ 649 h 688"/>
                <a:gd name="T52" fmla="*/ 47 w 457"/>
                <a:gd name="T53" fmla="*/ 688 h 688"/>
                <a:gd name="T54" fmla="*/ 243 w 457"/>
                <a:gd name="T55" fmla="*/ 688 h 688"/>
                <a:gd name="T56" fmla="*/ 320 w 457"/>
                <a:gd name="T57" fmla="*/ 688 h 688"/>
                <a:gd name="T58" fmla="*/ 346 w 457"/>
                <a:gd name="T59" fmla="*/ 686 h 688"/>
                <a:gd name="T60" fmla="*/ 390 w 457"/>
                <a:gd name="T61" fmla="*/ 639 h 688"/>
                <a:gd name="T62" fmla="*/ 390 w 457"/>
                <a:gd name="T63" fmla="*/ 493 h 688"/>
                <a:gd name="T64" fmla="*/ 390 w 457"/>
                <a:gd name="T65" fmla="*/ 433 h 688"/>
                <a:gd name="T66" fmla="*/ 376 w 457"/>
                <a:gd name="T67" fmla="*/ 421 h 688"/>
                <a:gd name="T68" fmla="*/ 352 w 457"/>
                <a:gd name="T69" fmla="*/ 421 h 688"/>
                <a:gd name="T70" fmla="*/ 264 w 457"/>
                <a:gd name="T71" fmla="*/ 399 h 688"/>
                <a:gd name="T72" fmla="*/ 303 w 457"/>
                <a:gd name="T73" fmla="*/ 32 h 688"/>
                <a:gd name="T74" fmla="*/ 318 w 457"/>
                <a:gd name="T75" fmla="*/ 51 h 688"/>
                <a:gd name="T76" fmla="*/ 297 w 457"/>
                <a:gd name="T77" fmla="*/ 55 h 688"/>
                <a:gd name="T78" fmla="*/ 299 w 457"/>
                <a:gd name="T79" fmla="*/ 32 h 688"/>
                <a:gd name="T80" fmla="*/ 190 w 457"/>
                <a:gd name="T81" fmla="*/ 38 h 688"/>
                <a:gd name="T82" fmla="*/ 245 w 457"/>
                <a:gd name="T83" fmla="*/ 38 h 688"/>
                <a:gd name="T84" fmla="*/ 262 w 457"/>
                <a:gd name="T85" fmla="*/ 47 h 688"/>
                <a:gd name="T86" fmla="*/ 217 w 457"/>
                <a:gd name="T87" fmla="*/ 53 h 688"/>
                <a:gd name="T88" fmla="*/ 151 w 457"/>
                <a:gd name="T89" fmla="*/ 53 h 688"/>
                <a:gd name="T90" fmla="*/ 128 w 457"/>
                <a:gd name="T91" fmla="*/ 53 h 688"/>
                <a:gd name="T92" fmla="*/ 200 w 457"/>
                <a:gd name="T93" fmla="*/ 634 h 688"/>
                <a:gd name="T94" fmla="*/ 139 w 457"/>
                <a:gd name="T95" fmla="*/ 634 h 688"/>
                <a:gd name="T96" fmla="*/ 134 w 457"/>
                <a:gd name="T97" fmla="*/ 613 h 688"/>
                <a:gd name="T98" fmla="*/ 155 w 457"/>
                <a:gd name="T99" fmla="*/ 598 h 688"/>
                <a:gd name="T100" fmla="*/ 226 w 457"/>
                <a:gd name="T101" fmla="*/ 598 h 688"/>
                <a:gd name="T102" fmla="*/ 256 w 457"/>
                <a:gd name="T103" fmla="*/ 598 h 6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Lst>
              <a:rect l="0" t="0" r="r" b="b"/>
              <a:pathLst>
                <a:path w="457" h="688">
                  <a:moveTo>
                    <a:pt x="352" y="560"/>
                  </a:moveTo>
                  <a:lnTo>
                    <a:pt x="296" y="560"/>
                  </a:lnTo>
                  <a:lnTo>
                    <a:pt x="249" y="560"/>
                  </a:lnTo>
                  <a:lnTo>
                    <a:pt x="205" y="560"/>
                  </a:lnTo>
                  <a:lnTo>
                    <a:pt x="170" y="560"/>
                  </a:lnTo>
                  <a:lnTo>
                    <a:pt x="139" y="560"/>
                  </a:lnTo>
                  <a:lnTo>
                    <a:pt x="113" y="560"/>
                  </a:lnTo>
                  <a:lnTo>
                    <a:pt x="92" y="560"/>
                  </a:lnTo>
                  <a:lnTo>
                    <a:pt x="77" y="560"/>
                  </a:lnTo>
                  <a:lnTo>
                    <a:pt x="64" y="560"/>
                  </a:lnTo>
                  <a:lnTo>
                    <a:pt x="53" y="560"/>
                  </a:lnTo>
                  <a:lnTo>
                    <a:pt x="47" y="560"/>
                  </a:lnTo>
                  <a:lnTo>
                    <a:pt x="42" y="560"/>
                  </a:lnTo>
                  <a:lnTo>
                    <a:pt x="38" y="560"/>
                  </a:lnTo>
                  <a:lnTo>
                    <a:pt x="38" y="560"/>
                  </a:lnTo>
                  <a:lnTo>
                    <a:pt x="38" y="517"/>
                  </a:lnTo>
                  <a:lnTo>
                    <a:pt x="38" y="476"/>
                  </a:lnTo>
                  <a:lnTo>
                    <a:pt x="38" y="438"/>
                  </a:lnTo>
                  <a:lnTo>
                    <a:pt x="38" y="402"/>
                  </a:lnTo>
                  <a:lnTo>
                    <a:pt x="38" y="371"/>
                  </a:lnTo>
                  <a:lnTo>
                    <a:pt x="38" y="340"/>
                  </a:lnTo>
                  <a:lnTo>
                    <a:pt x="38" y="312"/>
                  </a:lnTo>
                  <a:lnTo>
                    <a:pt x="38" y="286"/>
                  </a:lnTo>
                  <a:lnTo>
                    <a:pt x="38" y="261"/>
                  </a:lnTo>
                  <a:lnTo>
                    <a:pt x="38" y="239"/>
                  </a:lnTo>
                  <a:lnTo>
                    <a:pt x="38" y="220"/>
                  </a:lnTo>
                  <a:lnTo>
                    <a:pt x="38" y="201"/>
                  </a:lnTo>
                  <a:lnTo>
                    <a:pt x="38" y="169"/>
                  </a:lnTo>
                  <a:lnTo>
                    <a:pt x="38" y="145"/>
                  </a:lnTo>
                  <a:lnTo>
                    <a:pt x="38" y="124"/>
                  </a:lnTo>
                  <a:lnTo>
                    <a:pt x="38" y="109"/>
                  </a:lnTo>
                  <a:lnTo>
                    <a:pt x="38" y="100"/>
                  </a:lnTo>
                  <a:lnTo>
                    <a:pt x="38" y="92"/>
                  </a:lnTo>
                  <a:lnTo>
                    <a:pt x="38" y="89"/>
                  </a:lnTo>
                  <a:lnTo>
                    <a:pt x="38" y="87"/>
                  </a:lnTo>
                  <a:lnTo>
                    <a:pt x="38" y="85"/>
                  </a:lnTo>
                  <a:lnTo>
                    <a:pt x="92" y="85"/>
                  </a:lnTo>
                  <a:lnTo>
                    <a:pt x="141" y="85"/>
                  </a:lnTo>
                  <a:lnTo>
                    <a:pt x="183" y="85"/>
                  </a:lnTo>
                  <a:lnTo>
                    <a:pt x="218" y="85"/>
                  </a:lnTo>
                  <a:lnTo>
                    <a:pt x="250" y="85"/>
                  </a:lnTo>
                  <a:lnTo>
                    <a:pt x="275" y="85"/>
                  </a:lnTo>
                  <a:lnTo>
                    <a:pt x="296" y="85"/>
                  </a:lnTo>
                  <a:lnTo>
                    <a:pt x="312" y="85"/>
                  </a:lnTo>
                  <a:lnTo>
                    <a:pt x="326" y="85"/>
                  </a:lnTo>
                  <a:lnTo>
                    <a:pt x="335" y="85"/>
                  </a:lnTo>
                  <a:lnTo>
                    <a:pt x="343" y="85"/>
                  </a:lnTo>
                  <a:lnTo>
                    <a:pt x="346" y="85"/>
                  </a:lnTo>
                  <a:lnTo>
                    <a:pt x="352" y="85"/>
                  </a:lnTo>
                  <a:lnTo>
                    <a:pt x="352" y="85"/>
                  </a:lnTo>
                  <a:lnTo>
                    <a:pt x="352" y="104"/>
                  </a:lnTo>
                  <a:lnTo>
                    <a:pt x="352" y="119"/>
                  </a:lnTo>
                  <a:lnTo>
                    <a:pt x="352" y="132"/>
                  </a:lnTo>
                  <a:lnTo>
                    <a:pt x="352" y="143"/>
                  </a:lnTo>
                  <a:lnTo>
                    <a:pt x="352" y="162"/>
                  </a:lnTo>
                  <a:lnTo>
                    <a:pt x="352" y="173"/>
                  </a:lnTo>
                  <a:lnTo>
                    <a:pt x="352" y="181"/>
                  </a:lnTo>
                  <a:lnTo>
                    <a:pt x="352" y="184"/>
                  </a:lnTo>
                  <a:lnTo>
                    <a:pt x="352" y="186"/>
                  </a:lnTo>
                  <a:lnTo>
                    <a:pt x="352" y="186"/>
                  </a:lnTo>
                  <a:lnTo>
                    <a:pt x="363" y="186"/>
                  </a:lnTo>
                  <a:lnTo>
                    <a:pt x="373" y="186"/>
                  </a:lnTo>
                  <a:lnTo>
                    <a:pt x="380" y="186"/>
                  </a:lnTo>
                  <a:lnTo>
                    <a:pt x="384" y="186"/>
                  </a:lnTo>
                  <a:lnTo>
                    <a:pt x="388" y="186"/>
                  </a:lnTo>
                  <a:lnTo>
                    <a:pt x="390" y="186"/>
                  </a:lnTo>
                  <a:lnTo>
                    <a:pt x="390" y="164"/>
                  </a:lnTo>
                  <a:lnTo>
                    <a:pt x="390" y="143"/>
                  </a:lnTo>
                  <a:lnTo>
                    <a:pt x="390" y="124"/>
                  </a:lnTo>
                  <a:lnTo>
                    <a:pt x="390" y="109"/>
                  </a:lnTo>
                  <a:lnTo>
                    <a:pt x="390" y="96"/>
                  </a:lnTo>
                  <a:lnTo>
                    <a:pt x="390" y="85"/>
                  </a:lnTo>
                  <a:lnTo>
                    <a:pt x="390" y="77"/>
                  </a:lnTo>
                  <a:lnTo>
                    <a:pt x="390" y="70"/>
                  </a:lnTo>
                  <a:lnTo>
                    <a:pt x="390" y="60"/>
                  </a:lnTo>
                  <a:lnTo>
                    <a:pt x="390" y="55"/>
                  </a:lnTo>
                  <a:lnTo>
                    <a:pt x="390" y="53"/>
                  </a:lnTo>
                  <a:lnTo>
                    <a:pt x="390" y="53"/>
                  </a:lnTo>
                  <a:lnTo>
                    <a:pt x="388" y="43"/>
                  </a:lnTo>
                  <a:lnTo>
                    <a:pt x="384" y="34"/>
                  </a:lnTo>
                  <a:lnTo>
                    <a:pt x="373" y="17"/>
                  </a:lnTo>
                  <a:lnTo>
                    <a:pt x="365" y="10"/>
                  </a:lnTo>
                  <a:lnTo>
                    <a:pt x="356" y="4"/>
                  </a:lnTo>
                  <a:lnTo>
                    <a:pt x="346" y="0"/>
                  </a:lnTo>
                  <a:lnTo>
                    <a:pt x="335" y="0"/>
                  </a:lnTo>
                  <a:lnTo>
                    <a:pt x="284" y="0"/>
                  </a:lnTo>
                  <a:lnTo>
                    <a:pt x="241" y="0"/>
                  </a:lnTo>
                  <a:lnTo>
                    <a:pt x="202" y="0"/>
                  </a:lnTo>
                  <a:lnTo>
                    <a:pt x="170" y="0"/>
                  </a:lnTo>
                  <a:lnTo>
                    <a:pt x="141" y="0"/>
                  </a:lnTo>
                  <a:lnTo>
                    <a:pt x="119" y="0"/>
                  </a:lnTo>
                  <a:lnTo>
                    <a:pt x="100" y="0"/>
                  </a:lnTo>
                  <a:lnTo>
                    <a:pt x="85" y="0"/>
                  </a:lnTo>
                  <a:lnTo>
                    <a:pt x="72" y="0"/>
                  </a:lnTo>
                  <a:lnTo>
                    <a:pt x="62" y="0"/>
                  </a:lnTo>
                  <a:lnTo>
                    <a:pt x="57" y="0"/>
                  </a:lnTo>
                  <a:lnTo>
                    <a:pt x="53" y="0"/>
                  </a:lnTo>
                  <a:lnTo>
                    <a:pt x="49" y="0"/>
                  </a:lnTo>
                  <a:lnTo>
                    <a:pt x="47" y="0"/>
                  </a:lnTo>
                  <a:lnTo>
                    <a:pt x="38" y="0"/>
                  </a:lnTo>
                  <a:lnTo>
                    <a:pt x="29" y="4"/>
                  </a:lnTo>
                  <a:lnTo>
                    <a:pt x="21" y="10"/>
                  </a:lnTo>
                  <a:lnTo>
                    <a:pt x="14" y="17"/>
                  </a:lnTo>
                  <a:lnTo>
                    <a:pt x="4" y="34"/>
                  </a:lnTo>
                  <a:lnTo>
                    <a:pt x="0" y="43"/>
                  </a:lnTo>
                  <a:lnTo>
                    <a:pt x="0" y="53"/>
                  </a:lnTo>
                  <a:lnTo>
                    <a:pt x="0" y="107"/>
                  </a:lnTo>
                  <a:lnTo>
                    <a:pt x="0" y="156"/>
                  </a:lnTo>
                  <a:lnTo>
                    <a:pt x="0" y="203"/>
                  </a:lnTo>
                  <a:lnTo>
                    <a:pt x="0" y="246"/>
                  </a:lnTo>
                  <a:lnTo>
                    <a:pt x="0" y="288"/>
                  </a:lnTo>
                  <a:lnTo>
                    <a:pt x="0" y="325"/>
                  </a:lnTo>
                  <a:lnTo>
                    <a:pt x="0" y="359"/>
                  </a:lnTo>
                  <a:lnTo>
                    <a:pt x="0" y="393"/>
                  </a:lnTo>
                  <a:lnTo>
                    <a:pt x="0" y="421"/>
                  </a:lnTo>
                  <a:lnTo>
                    <a:pt x="0" y="449"/>
                  </a:lnTo>
                  <a:lnTo>
                    <a:pt x="0" y="474"/>
                  </a:lnTo>
                  <a:lnTo>
                    <a:pt x="0" y="496"/>
                  </a:lnTo>
                  <a:lnTo>
                    <a:pt x="0" y="517"/>
                  </a:lnTo>
                  <a:lnTo>
                    <a:pt x="0" y="536"/>
                  </a:lnTo>
                  <a:lnTo>
                    <a:pt x="0" y="551"/>
                  </a:lnTo>
                  <a:lnTo>
                    <a:pt x="0" y="566"/>
                  </a:lnTo>
                  <a:lnTo>
                    <a:pt x="0" y="590"/>
                  </a:lnTo>
                  <a:lnTo>
                    <a:pt x="0" y="609"/>
                  </a:lnTo>
                  <a:lnTo>
                    <a:pt x="0" y="622"/>
                  </a:lnTo>
                  <a:lnTo>
                    <a:pt x="0" y="630"/>
                  </a:lnTo>
                  <a:lnTo>
                    <a:pt x="0" y="636"/>
                  </a:lnTo>
                  <a:lnTo>
                    <a:pt x="0" y="639"/>
                  </a:lnTo>
                  <a:lnTo>
                    <a:pt x="0" y="639"/>
                  </a:lnTo>
                  <a:lnTo>
                    <a:pt x="0" y="649"/>
                  </a:lnTo>
                  <a:lnTo>
                    <a:pt x="4" y="658"/>
                  </a:lnTo>
                  <a:lnTo>
                    <a:pt x="14" y="673"/>
                  </a:lnTo>
                  <a:lnTo>
                    <a:pt x="29" y="685"/>
                  </a:lnTo>
                  <a:lnTo>
                    <a:pt x="38" y="686"/>
                  </a:lnTo>
                  <a:lnTo>
                    <a:pt x="47" y="688"/>
                  </a:lnTo>
                  <a:lnTo>
                    <a:pt x="98" y="688"/>
                  </a:lnTo>
                  <a:lnTo>
                    <a:pt x="143" y="688"/>
                  </a:lnTo>
                  <a:lnTo>
                    <a:pt x="181" y="688"/>
                  </a:lnTo>
                  <a:lnTo>
                    <a:pt x="215" y="688"/>
                  </a:lnTo>
                  <a:lnTo>
                    <a:pt x="243" y="688"/>
                  </a:lnTo>
                  <a:lnTo>
                    <a:pt x="265" y="688"/>
                  </a:lnTo>
                  <a:lnTo>
                    <a:pt x="284" y="688"/>
                  </a:lnTo>
                  <a:lnTo>
                    <a:pt x="299" y="688"/>
                  </a:lnTo>
                  <a:lnTo>
                    <a:pt x="312" y="688"/>
                  </a:lnTo>
                  <a:lnTo>
                    <a:pt x="320" y="688"/>
                  </a:lnTo>
                  <a:lnTo>
                    <a:pt x="327" y="688"/>
                  </a:lnTo>
                  <a:lnTo>
                    <a:pt x="331" y="688"/>
                  </a:lnTo>
                  <a:lnTo>
                    <a:pt x="335" y="688"/>
                  </a:lnTo>
                  <a:lnTo>
                    <a:pt x="335" y="688"/>
                  </a:lnTo>
                  <a:lnTo>
                    <a:pt x="346" y="686"/>
                  </a:lnTo>
                  <a:lnTo>
                    <a:pt x="356" y="685"/>
                  </a:lnTo>
                  <a:lnTo>
                    <a:pt x="373" y="673"/>
                  </a:lnTo>
                  <a:lnTo>
                    <a:pt x="384" y="658"/>
                  </a:lnTo>
                  <a:lnTo>
                    <a:pt x="388" y="649"/>
                  </a:lnTo>
                  <a:lnTo>
                    <a:pt x="390" y="639"/>
                  </a:lnTo>
                  <a:lnTo>
                    <a:pt x="390" y="602"/>
                  </a:lnTo>
                  <a:lnTo>
                    <a:pt x="390" y="568"/>
                  </a:lnTo>
                  <a:lnTo>
                    <a:pt x="390" y="538"/>
                  </a:lnTo>
                  <a:lnTo>
                    <a:pt x="390" y="513"/>
                  </a:lnTo>
                  <a:lnTo>
                    <a:pt x="390" y="493"/>
                  </a:lnTo>
                  <a:lnTo>
                    <a:pt x="390" y="474"/>
                  </a:lnTo>
                  <a:lnTo>
                    <a:pt x="390" y="461"/>
                  </a:lnTo>
                  <a:lnTo>
                    <a:pt x="390" y="448"/>
                  </a:lnTo>
                  <a:lnTo>
                    <a:pt x="390" y="440"/>
                  </a:lnTo>
                  <a:lnTo>
                    <a:pt x="390" y="433"/>
                  </a:lnTo>
                  <a:lnTo>
                    <a:pt x="390" y="427"/>
                  </a:lnTo>
                  <a:lnTo>
                    <a:pt x="390" y="425"/>
                  </a:lnTo>
                  <a:lnTo>
                    <a:pt x="390" y="421"/>
                  </a:lnTo>
                  <a:lnTo>
                    <a:pt x="390" y="421"/>
                  </a:lnTo>
                  <a:lnTo>
                    <a:pt x="376" y="421"/>
                  </a:lnTo>
                  <a:lnTo>
                    <a:pt x="367" y="421"/>
                  </a:lnTo>
                  <a:lnTo>
                    <a:pt x="361" y="421"/>
                  </a:lnTo>
                  <a:lnTo>
                    <a:pt x="356" y="421"/>
                  </a:lnTo>
                  <a:lnTo>
                    <a:pt x="352" y="421"/>
                  </a:lnTo>
                  <a:lnTo>
                    <a:pt x="352" y="421"/>
                  </a:lnTo>
                  <a:lnTo>
                    <a:pt x="352" y="560"/>
                  </a:lnTo>
                  <a:close/>
                  <a:moveTo>
                    <a:pt x="166" y="399"/>
                  </a:moveTo>
                  <a:lnTo>
                    <a:pt x="202" y="399"/>
                  </a:lnTo>
                  <a:lnTo>
                    <a:pt x="166" y="480"/>
                  </a:lnTo>
                  <a:lnTo>
                    <a:pt x="264" y="399"/>
                  </a:lnTo>
                  <a:lnTo>
                    <a:pt x="457" y="399"/>
                  </a:lnTo>
                  <a:lnTo>
                    <a:pt x="457" y="201"/>
                  </a:lnTo>
                  <a:lnTo>
                    <a:pt x="166" y="201"/>
                  </a:lnTo>
                  <a:lnTo>
                    <a:pt x="166" y="399"/>
                  </a:lnTo>
                  <a:close/>
                  <a:moveTo>
                    <a:pt x="303" y="32"/>
                  </a:moveTo>
                  <a:lnTo>
                    <a:pt x="309" y="32"/>
                  </a:lnTo>
                  <a:lnTo>
                    <a:pt x="314" y="36"/>
                  </a:lnTo>
                  <a:lnTo>
                    <a:pt x="318" y="42"/>
                  </a:lnTo>
                  <a:lnTo>
                    <a:pt x="320" y="47"/>
                  </a:lnTo>
                  <a:lnTo>
                    <a:pt x="318" y="51"/>
                  </a:lnTo>
                  <a:lnTo>
                    <a:pt x="314" y="55"/>
                  </a:lnTo>
                  <a:lnTo>
                    <a:pt x="309" y="57"/>
                  </a:lnTo>
                  <a:lnTo>
                    <a:pt x="303" y="58"/>
                  </a:lnTo>
                  <a:lnTo>
                    <a:pt x="299" y="57"/>
                  </a:lnTo>
                  <a:lnTo>
                    <a:pt x="297" y="55"/>
                  </a:lnTo>
                  <a:lnTo>
                    <a:pt x="294" y="51"/>
                  </a:lnTo>
                  <a:lnTo>
                    <a:pt x="294" y="47"/>
                  </a:lnTo>
                  <a:lnTo>
                    <a:pt x="294" y="42"/>
                  </a:lnTo>
                  <a:lnTo>
                    <a:pt x="297" y="36"/>
                  </a:lnTo>
                  <a:lnTo>
                    <a:pt x="299" y="32"/>
                  </a:lnTo>
                  <a:lnTo>
                    <a:pt x="303" y="32"/>
                  </a:lnTo>
                  <a:close/>
                  <a:moveTo>
                    <a:pt x="128" y="38"/>
                  </a:moveTo>
                  <a:lnTo>
                    <a:pt x="151" y="38"/>
                  </a:lnTo>
                  <a:lnTo>
                    <a:pt x="171" y="38"/>
                  </a:lnTo>
                  <a:lnTo>
                    <a:pt x="190" y="38"/>
                  </a:lnTo>
                  <a:lnTo>
                    <a:pt x="205" y="38"/>
                  </a:lnTo>
                  <a:lnTo>
                    <a:pt x="218" y="38"/>
                  </a:lnTo>
                  <a:lnTo>
                    <a:pt x="228" y="38"/>
                  </a:lnTo>
                  <a:lnTo>
                    <a:pt x="237" y="38"/>
                  </a:lnTo>
                  <a:lnTo>
                    <a:pt x="245" y="38"/>
                  </a:lnTo>
                  <a:lnTo>
                    <a:pt x="254" y="38"/>
                  </a:lnTo>
                  <a:lnTo>
                    <a:pt x="260" y="38"/>
                  </a:lnTo>
                  <a:lnTo>
                    <a:pt x="262" y="38"/>
                  </a:lnTo>
                  <a:lnTo>
                    <a:pt x="262" y="38"/>
                  </a:lnTo>
                  <a:lnTo>
                    <a:pt x="262" y="47"/>
                  </a:lnTo>
                  <a:lnTo>
                    <a:pt x="262" y="51"/>
                  </a:lnTo>
                  <a:lnTo>
                    <a:pt x="262" y="53"/>
                  </a:lnTo>
                  <a:lnTo>
                    <a:pt x="262" y="53"/>
                  </a:lnTo>
                  <a:lnTo>
                    <a:pt x="237" y="53"/>
                  </a:lnTo>
                  <a:lnTo>
                    <a:pt x="217" y="53"/>
                  </a:lnTo>
                  <a:lnTo>
                    <a:pt x="200" y="53"/>
                  </a:lnTo>
                  <a:lnTo>
                    <a:pt x="185" y="53"/>
                  </a:lnTo>
                  <a:lnTo>
                    <a:pt x="171" y="53"/>
                  </a:lnTo>
                  <a:lnTo>
                    <a:pt x="160" y="53"/>
                  </a:lnTo>
                  <a:lnTo>
                    <a:pt x="151" y="53"/>
                  </a:lnTo>
                  <a:lnTo>
                    <a:pt x="145" y="53"/>
                  </a:lnTo>
                  <a:lnTo>
                    <a:pt x="136" y="53"/>
                  </a:lnTo>
                  <a:lnTo>
                    <a:pt x="130" y="53"/>
                  </a:lnTo>
                  <a:lnTo>
                    <a:pt x="128" y="53"/>
                  </a:lnTo>
                  <a:lnTo>
                    <a:pt x="128" y="53"/>
                  </a:lnTo>
                  <a:lnTo>
                    <a:pt x="128" y="38"/>
                  </a:lnTo>
                  <a:close/>
                  <a:moveTo>
                    <a:pt x="256" y="634"/>
                  </a:moveTo>
                  <a:lnTo>
                    <a:pt x="233" y="634"/>
                  </a:lnTo>
                  <a:lnTo>
                    <a:pt x="215" y="634"/>
                  </a:lnTo>
                  <a:lnTo>
                    <a:pt x="200" y="634"/>
                  </a:lnTo>
                  <a:lnTo>
                    <a:pt x="185" y="634"/>
                  </a:lnTo>
                  <a:lnTo>
                    <a:pt x="173" y="634"/>
                  </a:lnTo>
                  <a:lnTo>
                    <a:pt x="164" y="634"/>
                  </a:lnTo>
                  <a:lnTo>
                    <a:pt x="149" y="634"/>
                  </a:lnTo>
                  <a:lnTo>
                    <a:pt x="139" y="634"/>
                  </a:lnTo>
                  <a:lnTo>
                    <a:pt x="136" y="634"/>
                  </a:lnTo>
                  <a:lnTo>
                    <a:pt x="134" y="634"/>
                  </a:lnTo>
                  <a:lnTo>
                    <a:pt x="134" y="634"/>
                  </a:lnTo>
                  <a:lnTo>
                    <a:pt x="134" y="622"/>
                  </a:lnTo>
                  <a:lnTo>
                    <a:pt x="134" y="613"/>
                  </a:lnTo>
                  <a:lnTo>
                    <a:pt x="134" y="606"/>
                  </a:lnTo>
                  <a:lnTo>
                    <a:pt x="134" y="602"/>
                  </a:lnTo>
                  <a:lnTo>
                    <a:pt x="134" y="598"/>
                  </a:lnTo>
                  <a:lnTo>
                    <a:pt x="134" y="598"/>
                  </a:lnTo>
                  <a:lnTo>
                    <a:pt x="155" y="598"/>
                  </a:lnTo>
                  <a:lnTo>
                    <a:pt x="173" y="598"/>
                  </a:lnTo>
                  <a:lnTo>
                    <a:pt x="190" y="598"/>
                  </a:lnTo>
                  <a:lnTo>
                    <a:pt x="203" y="598"/>
                  </a:lnTo>
                  <a:lnTo>
                    <a:pt x="217" y="598"/>
                  </a:lnTo>
                  <a:lnTo>
                    <a:pt x="226" y="598"/>
                  </a:lnTo>
                  <a:lnTo>
                    <a:pt x="241" y="598"/>
                  </a:lnTo>
                  <a:lnTo>
                    <a:pt x="249" y="598"/>
                  </a:lnTo>
                  <a:lnTo>
                    <a:pt x="254" y="598"/>
                  </a:lnTo>
                  <a:lnTo>
                    <a:pt x="256" y="598"/>
                  </a:lnTo>
                  <a:lnTo>
                    <a:pt x="256" y="598"/>
                  </a:lnTo>
                  <a:lnTo>
                    <a:pt x="256" y="634"/>
                  </a:lnTo>
                  <a:close/>
                </a:path>
              </a:pathLst>
            </a:custGeom>
            <a:solidFill>
              <a:schemeClr val="bg1"/>
            </a:solidFill>
            <a:ln>
              <a:noFill/>
            </a:ln>
            <a:effectLst>
              <a:outerShdw blurRad="50800" dist="38100" dir="2700000" algn="tl" rotWithShape="0">
                <a:prstClr val="black">
                  <a:alpha val="40000"/>
                </a:prstClr>
              </a:outerShdw>
            </a:effectLst>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35" name="Freeform 268">
              <a:extLst>
                <a:ext uri="{FF2B5EF4-FFF2-40B4-BE49-F238E27FC236}">
                  <a16:creationId xmlns:a16="http://schemas.microsoft.com/office/drawing/2014/main" id="{9FCB6A34-CCD9-4EE7-8A52-B7203F046F67}"/>
                </a:ext>
              </a:extLst>
            </p:cNvPr>
            <p:cNvSpPr>
              <a:spLocks noEditPoints="1"/>
            </p:cNvSpPr>
            <p:nvPr/>
          </p:nvSpPr>
          <p:spPr bwMode="auto">
            <a:xfrm>
              <a:off x="4332102" y="4978600"/>
              <a:ext cx="538150" cy="538000"/>
            </a:xfrm>
            <a:custGeom>
              <a:avLst/>
              <a:gdLst>
                <a:gd name="T0" fmla="*/ 416 w 594"/>
                <a:gd name="T1" fmla="*/ 148 h 594"/>
                <a:gd name="T2" fmla="*/ 475 w 594"/>
                <a:gd name="T3" fmla="*/ 120 h 594"/>
                <a:gd name="T4" fmla="*/ 454 w 594"/>
                <a:gd name="T5" fmla="*/ 274 h 594"/>
                <a:gd name="T6" fmla="*/ 498 w 594"/>
                <a:gd name="T7" fmla="*/ 146 h 594"/>
                <a:gd name="T8" fmla="*/ 455 w 594"/>
                <a:gd name="T9" fmla="*/ 291 h 594"/>
                <a:gd name="T10" fmla="*/ 454 w 594"/>
                <a:gd name="T11" fmla="*/ 318 h 594"/>
                <a:gd name="T12" fmla="*/ 493 w 594"/>
                <a:gd name="T13" fmla="*/ 454 h 594"/>
                <a:gd name="T14" fmla="*/ 414 w 594"/>
                <a:gd name="T15" fmla="*/ 454 h 594"/>
                <a:gd name="T16" fmla="*/ 357 w 594"/>
                <a:gd name="T17" fmla="*/ 540 h 594"/>
                <a:gd name="T18" fmla="*/ 185 w 594"/>
                <a:gd name="T19" fmla="*/ 455 h 594"/>
                <a:gd name="T20" fmla="*/ 128 w 594"/>
                <a:gd name="T21" fmla="*/ 482 h 594"/>
                <a:gd name="T22" fmla="*/ 143 w 594"/>
                <a:gd name="T23" fmla="*/ 318 h 594"/>
                <a:gd name="T24" fmla="*/ 105 w 594"/>
                <a:gd name="T25" fmla="*/ 457 h 594"/>
                <a:gd name="T26" fmla="*/ 143 w 594"/>
                <a:gd name="T27" fmla="*/ 318 h 594"/>
                <a:gd name="T28" fmla="*/ 143 w 594"/>
                <a:gd name="T29" fmla="*/ 272 h 594"/>
                <a:gd name="T30" fmla="*/ 47 w 594"/>
                <a:gd name="T31" fmla="*/ 291 h 594"/>
                <a:gd name="T32" fmla="*/ 167 w 594"/>
                <a:gd name="T33" fmla="*/ 176 h 594"/>
                <a:gd name="T34" fmla="*/ 122 w 594"/>
                <a:gd name="T35" fmla="*/ 117 h 594"/>
                <a:gd name="T36" fmla="*/ 181 w 594"/>
                <a:gd name="T37" fmla="*/ 147 h 594"/>
                <a:gd name="T38" fmla="*/ 310 w 594"/>
                <a:gd name="T39" fmla="*/ 65 h 594"/>
                <a:gd name="T40" fmla="*/ 310 w 594"/>
                <a:gd name="T41" fmla="*/ 169 h 594"/>
                <a:gd name="T42" fmla="*/ 310 w 594"/>
                <a:gd name="T43" fmla="*/ 318 h 594"/>
                <a:gd name="T44" fmla="*/ 396 w 594"/>
                <a:gd name="T45" fmla="*/ 413 h 594"/>
                <a:gd name="T46" fmla="*/ 310 w 594"/>
                <a:gd name="T47" fmla="*/ 434 h 594"/>
                <a:gd name="T48" fmla="*/ 310 w 594"/>
                <a:gd name="T49" fmla="*/ 544 h 594"/>
                <a:gd name="T50" fmla="*/ 283 w 594"/>
                <a:gd name="T51" fmla="*/ 435 h 594"/>
                <a:gd name="T52" fmla="*/ 217 w 594"/>
                <a:gd name="T53" fmla="*/ 445 h 594"/>
                <a:gd name="T54" fmla="*/ 283 w 594"/>
                <a:gd name="T55" fmla="*/ 318 h 594"/>
                <a:gd name="T56" fmla="*/ 202 w 594"/>
                <a:gd name="T57" fmla="*/ 415 h 594"/>
                <a:gd name="T58" fmla="*/ 283 w 594"/>
                <a:gd name="T59" fmla="*/ 318 h 594"/>
                <a:gd name="T60" fmla="*/ 213 w 594"/>
                <a:gd name="T61" fmla="*/ 157 h 594"/>
                <a:gd name="T62" fmla="*/ 283 w 594"/>
                <a:gd name="T63" fmla="*/ 169 h 594"/>
                <a:gd name="T64" fmla="*/ 283 w 594"/>
                <a:gd name="T65" fmla="*/ 201 h 594"/>
                <a:gd name="T66" fmla="*/ 176 w 594"/>
                <a:gd name="T67" fmla="*/ 291 h 594"/>
                <a:gd name="T68" fmla="*/ 199 w 594"/>
                <a:gd name="T69" fmla="*/ 187 h 594"/>
                <a:gd name="T70" fmla="*/ 421 w 594"/>
                <a:gd name="T71" fmla="*/ 291 h 594"/>
                <a:gd name="T72" fmla="*/ 310 w 594"/>
                <a:gd name="T73" fmla="*/ 201 h 594"/>
                <a:gd name="T74" fmla="*/ 421 w 594"/>
                <a:gd name="T75" fmla="*/ 277 h 594"/>
                <a:gd name="T76" fmla="*/ 0 w 594"/>
                <a:gd name="T77" fmla="*/ 297 h 594"/>
                <a:gd name="T78" fmla="*/ 594 w 594"/>
                <a:gd name="T79" fmla="*/ 297 h 59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594" h="594">
                  <a:moveTo>
                    <a:pt x="475" y="120"/>
                  </a:moveTo>
                  <a:cubicBezTo>
                    <a:pt x="455" y="132"/>
                    <a:pt x="435" y="141"/>
                    <a:pt x="416" y="148"/>
                  </a:cubicBezTo>
                  <a:cubicBezTo>
                    <a:pt x="393" y="105"/>
                    <a:pt x="365" y="72"/>
                    <a:pt x="343" y="50"/>
                  </a:cubicBezTo>
                  <a:cubicBezTo>
                    <a:pt x="395" y="60"/>
                    <a:pt x="440" y="85"/>
                    <a:pt x="475" y="120"/>
                  </a:cubicBezTo>
                  <a:close/>
                  <a:moveTo>
                    <a:pt x="455" y="291"/>
                  </a:moveTo>
                  <a:cubicBezTo>
                    <a:pt x="454" y="285"/>
                    <a:pt x="454" y="280"/>
                    <a:pt x="454" y="274"/>
                  </a:cubicBezTo>
                  <a:cubicBezTo>
                    <a:pt x="451" y="239"/>
                    <a:pt x="442" y="207"/>
                    <a:pt x="430" y="178"/>
                  </a:cubicBezTo>
                  <a:cubicBezTo>
                    <a:pt x="452" y="170"/>
                    <a:pt x="475" y="159"/>
                    <a:pt x="498" y="146"/>
                  </a:cubicBezTo>
                  <a:cubicBezTo>
                    <a:pt x="528" y="187"/>
                    <a:pt x="546" y="237"/>
                    <a:pt x="548" y="291"/>
                  </a:cubicBezTo>
                  <a:lnTo>
                    <a:pt x="455" y="291"/>
                  </a:lnTo>
                  <a:close/>
                  <a:moveTo>
                    <a:pt x="428" y="424"/>
                  </a:moveTo>
                  <a:cubicBezTo>
                    <a:pt x="443" y="388"/>
                    <a:pt x="452" y="353"/>
                    <a:pt x="454" y="318"/>
                  </a:cubicBezTo>
                  <a:lnTo>
                    <a:pt x="547" y="318"/>
                  </a:lnTo>
                  <a:cubicBezTo>
                    <a:pt x="543" y="369"/>
                    <a:pt x="523" y="416"/>
                    <a:pt x="493" y="454"/>
                  </a:cubicBezTo>
                  <a:cubicBezTo>
                    <a:pt x="471" y="441"/>
                    <a:pt x="449" y="431"/>
                    <a:pt x="428" y="424"/>
                  </a:cubicBezTo>
                  <a:close/>
                  <a:moveTo>
                    <a:pt x="414" y="454"/>
                  </a:moveTo>
                  <a:cubicBezTo>
                    <a:pt x="432" y="460"/>
                    <a:pt x="451" y="469"/>
                    <a:pt x="470" y="479"/>
                  </a:cubicBezTo>
                  <a:cubicBezTo>
                    <a:pt x="438" y="508"/>
                    <a:pt x="400" y="530"/>
                    <a:pt x="357" y="540"/>
                  </a:cubicBezTo>
                  <a:cubicBezTo>
                    <a:pt x="380" y="512"/>
                    <a:pt x="399" y="483"/>
                    <a:pt x="414" y="454"/>
                  </a:cubicBezTo>
                  <a:close/>
                  <a:moveTo>
                    <a:pt x="185" y="455"/>
                  </a:moveTo>
                  <a:cubicBezTo>
                    <a:pt x="200" y="484"/>
                    <a:pt x="219" y="513"/>
                    <a:pt x="243" y="541"/>
                  </a:cubicBezTo>
                  <a:cubicBezTo>
                    <a:pt x="199" y="532"/>
                    <a:pt x="160" y="511"/>
                    <a:pt x="128" y="482"/>
                  </a:cubicBezTo>
                  <a:cubicBezTo>
                    <a:pt x="142" y="473"/>
                    <a:pt x="161" y="464"/>
                    <a:pt x="185" y="455"/>
                  </a:cubicBezTo>
                  <a:close/>
                  <a:moveTo>
                    <a:pt x="143" y="318"/>
                  </a:moveTo>
                  <a:cubicBezTo>
                    <a:pt x="146" y="354"/>
                    <a:pt x="155" y="389"/>
                    <a:pt x="170" y="425"/>
                  </a:cubicBezTo>
                  <a:cubicBezTo>
                    <a:pt x="142" y="436"/>
                    <a:pt x="120" y="448"/>
                    <a:pt x="105" y="457"/>
                  </a:cubicBezTo>
                  <a:cubicBezTo>
                    <a:pt x="73" y="419"/>
                    <a:pt x="52" y="371"/>
                    <a:pt x="48" y="318"/>
                  </a:cubicBezTo>
                  <a:lnTo>
                    <a:pt x="143" y="318"/>
                  </a:lnTo>
                  <a:close/>
                  <a:moveTo>
                    <a:pt x="167" y="176"/>
                  </a:moveTo>
                  <a:cubicBezTo>
                    <a:pt x="155" y="205"/>
                    <a:pt x="146" y="237"/>
                    <a:pt x="143" y="272"/>
                  </a:cubicBezTo>
                  <a:cubicBezTo>
                    <a:pt x="143" y="278"/>
                    <a:pt x="143" y="284"/>
                    <a:pt x="142" y="291"/>
                  </a:cubicBezTo>
                  <a:lnTo>
                    <a:pt x="47" y="291"/>
                  </a:lnTo>
                  <a:cubicBezTo>
                    <a:pt x="48" y="235"/>
                    <a:pt x="68" y="183"/>
                    <a:pt x="100" y="142"/>
                  </a:cubicBezTo>
                  <a:cubicBezTo>
                    <a:pt x="114" y="152"/>
                    <a:pt x="137" y="164"/>
                    <a:pt x="167" y="176"/>
                  </a:cubicBezTo>
                  <a:close/>
                  <a:moveTo>
                    <a:pt x="181" y="147"/>
                  </a:moveTo>
                  <a:cubicBezTo>
                    <a:pt x="155" y="137"/>
                    <a:pt x="136" y="126"/>
                    <a:pt x="122" y="117"/>
                  </a:cubicBezTo>
                  <a:cubicBezTo>
                    <a:pt x="157" y="83"/>
                    <a:pt x="202" y="60"/>
                    <a:pt x="252" y="50"/>
                  </a:cubicBezTo>
                  <a:cubicBezTo>
                    <a:pt x="230" y="72"/>
                    <a:pt x="203" y="105"/>
                    <a:pt x="181" y="147"/>
                  </a:cubicBezTo>
                  <a:close/>
                  <a:moveTo>
                    <a:pt x="310" y="169"/>
                  </a:moveTo>
                  <a:lnTo>
                    <a:pt x="310" y="65"/>
                  </a:lnTo>
                  <a:cubicBezTo>
                    <a:pt x="329" y="82"/>
                    <a:pt x="359" y="115"/>
                    <a:pt x="384" y="158"/>
                  </a:cubicBezTo>
                  <a:cubicBezTo>
                    <a:pt x="358" y="165"/>
                    <a:pt x="333" y="168"/>
                    <a:pt x="310" y="169"/>
                  </a:cubicBezTo>
                  <a:close/>
                  <a:moveTo>
                    <a:pt x="310" y="401"/>
                  </a:moveTo>
                  <a:lnTo>
                    <a:pt x="310" y="318"/>
                  </a:lnTo>
                  <a:lnTo>
                    <a:pt x="420" y="318"/>
                  </a:lnTo>
                  <a:cubicBezTo>
                    <a:pt x="418" y="350"/>
                    <a:pt x="410" y="381"/>
                    <a:pt x="396" y="413"/>
                  </a:cubicBezTo>
                  <a:cubicBezTo>
                    <a:pt x="366" y="405"/>
                    <a:pt x="337" y="402"/>
                    <a:pt x="310" y="401"/>
                  </a:cubicBezTo>
                  <a:close/>
                  <a:moveTo>
                    <a:pt x="310" y="434"/>
                  </a:moveTo>
                  <a:cubicBezTo>
                    <a:pt x="332" y="435"/>
                    <a:pt x="356" y="438"/>
                    <a:pt x="382" y="444"/>
                  </a:cubicBezTo>
                  <a:cubicBezTo>
                    <a:pt x="364" y="477"/>
                    <a:pt x="340" y="511"/>
                    <a:pt x="310" y="544"/>
                  </a:cubicBezTo>
                  <a:lnTo>
                    <a:pt x="310" y="434"/>
                  </a:lnTo>
                  <a:close/>
                  <a:moveTo>
                    <a:pt x="283" y="435"/>
                  </a:moveTo>
                  <a:lnTo>
                    <a:pt x="283" y="537"/>
                  </a:lnTo>
                  <a:cubicBezTo>
                    <a:pt x="256" y="506"/>
                    <a:pt x="234" y="475"/>
                    <a:pt x="217" y="445"/>
                  </a:cubicBezTo>
                  <a:cubicBezTo>
                    <a:pt x="237" y="440"/>
                    <a:pt x="259" y="436"/>
                    <a:pt x="283" y="435"/>
                  </a:cubicBezTo>
                  <a:close/>
                  <a:moveTo>
                    <a:pt x="283" y="318"/>
                  </a:moveTo>
                  <a:lnTo>
                    <a:pt x="283" y="401"/>
                  </a:lnTo>
                  <a:cubicBezTo>
                    <a:pt x="253" y="403"/>
                    <a:pt x="226" y="408"/>
                    <a:pt x="202" y="415"/>
                  </a:cubicBezTo>
                  <a:cubicBezTo>
                    <a:pt x="188" y="382"/>
                    <a:pt x="180" y="350"/>
                    <a:pt x="177" y="318"/>
                  </a:cubicBezTo>
                  <a:lnTo>
                    <a:pt x="283" y="318"/>
                  </a:lnTo>
                  <a:close/>
                  <a:moveTo>
                    <a:pt x="283" y="169"/>
                  </a:moveTo>
                  <a:cubicBezTo>
                    <a:pt x="257" y="167"/>
                    <a:pt x="234" y="163"/>
                    <a:pt x="213" y="157"/>
                  </a:cubicBezTo>
                  <a:cubicBezTo>
                    <a:pt x="235" y="117"/>
                    <a:pt x="263" y="86"/>
                    <a:pt x="283" y="67"/>
                  </a:cubicBezTo>
                  <a:lnTo>
                    <a:pt x="283" y="169"/>
                  </a:lnTo>
                  <a:close/>
                  <a:moveTo>
                    <a:pt x="199" y="187"/>
                  </a:moveTo>
                  <a:cubicBezTo>
                    <a:pt x="224" y="194"/>
                    <a:pt x="252" y="199"/>
                    <a:pt x="283" y="201"/>
                  </a:cubicBezTo>
                  <a:lnTo>
                    <a:pt x="283" y="291"/>
                  </a:lnTo>
                  <a:lnTo>
                    <a:pt x="176" y="291"/>
                  </a:lnTo>
                  <a:cubicBezTo>
                    <a:pt x="176" y="285"/>
                    <a:pt x="176" y="280"/>
                    <a:pt x="177" y="275"/>
                  </a:cubicBezTo>
                  <a:cubicBezTo>
                    <a:pt x="179" y="243"/>
                    <a:pt x="187" y="213"/>
                    <a:pt x="199" y="187"/>
                  </a:cubicBezTo>
                  <a:close/>
                  <a:moveTo>
                    <a:pt x="421" y="277"/>
                  </a:moveTo>
                  <a:cubicBezTo>
                    <a:pt x="421" y="281"/>
                    <a:pt x="421" y="286"/>
                    <a:pt x="421" y="291"/>
                  </a:cubicBezTo>
                  <a:lnTo>
                    <a:pt x="310" y="291"/>
                  </a:lnTo>
                  <a:lnTo>
                    <a:pt x="310" y="201"/>
                  </a:lnTo>
                  <a:cubicBezTo>
                    <a:pt x="338" y="201"/>
                    <a:pt x="367" y="197"/>
                    <a:pt x="398" y="188"/>
                  </a:cubicBezTo>
                  <a:cubicBezTo>
                    <a:pt x="410" y="215"/>
                    <a:pt x="418" y="244"/>
                    <a:pt x="421" y="277"/>
                  </a:cubicBezTo>
                  <a:close/>
                  <a:moveTo>
                    <a:pt x="297" y="0"/>
                  </a:moveTo>
                  <a:cubicBezTo>
                    <a:pt x="133" y="0"/>
                    <a:pt x="0" y="133"/>
                    <a:pt x="0" y="297"/>
                  </a:cubicBezTo>
                  <a:cubicBezTo>
                    <a:pt x="0" y="461"/>
                    <a:pt x="133" y="594"/>
                    <a:pt x="297" y="594"/>
                  </a:cubicBezTo>
                  <a:cubicBezTo>
                    <a:pt x="461" y="594"/>
                    <a:pt x="594" y="461"/>
                    <a:pt x="594" y="297"/>
                  </a:cubicBezTo>
                  <a:cubicBezTo>
                    <a:pt x="594" y="133"/>
                    <a:pt x="461" y="0"/>
                    <a:pt x="297" y="0"/>
                  </a:cubicBezTo>
                  <a:close/>
                </a:path>
              </a:pathLst>
            </a:custGeom>
            <a:solidFill>
              <a:schemeClr val="bg1"/>
            </a:solidFill>
            <a:ln>
              <a:noFill/>
            </a:ln>
            <a:effectLst>
              <a:outerShdw blurRad="50800" dist="38100" dir="2700000" algn="tl" rotWithShape="0">
                <a:prstClr val="black">
                  <a:alpha val="40000"/>
                </a:prstClr>
              </a:outerShdw>
            </a:effectLst>
          </p:spPr>
          <p:txBody>
            <a:bodyPr lIns="146078" tIns="73039" rIns="146078" bIns="73039"/>
            <a:lstStyle/>
            <a:p>
              <a:pPr eaLnBrk="1" fontAlgn="auto" hangingPunct="1">
                <a:spcBef>
                  <a:spcPts val="0"/>
                </a:spcBef>
                <a:spcAft>
                  <a:spcPts val="0"/>
                </a:spcAft>
                <a:defRPr/>
              </a:pPr>
              <a:endParaRPr lang="en-US" sz="2876">
                <a:latin typeface="+mn-lt"/>
              </a:endParaRPr>
            </a:p>
          </p:txBody>
        </p:sp>
      </p:gr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 calcmode="lin" valueType="num">
                                      <p:cBhvr>
                                        <p:cTn id="7" dur="500" fill="hold"/>
                                        <p:tgtEl>
                                          <p:spTgt spid="15"/>
                                        </p:tgtEl>
                                        <p:attrNameLst>
                                          <p:attrName>ppt_w</p:attrName>
                                        </p:attrNameLst>
                                      </p:cBhvr>
                                      <p:tavLst>
                                        <p:tav tm="0">
                                          <p:val>
                                            <p:fltVal val="0"/>
                                          </p:val>
                                        </p:tav>
                                        <p:tav tm="100000">
                                          <p:val>
                                            <p:strVal val="#ppt_w"/>
                                          </p:val>
                                        </p:tav>
                                      </p:tavLst>
                                    </p:anim>
                                    <p:anim calcmode="lin" valueType="num">
                                      <p:cBhvr>
                                        <p:cTn id="8" dur="500" fill="hold"/>
                                        <p:tgtEl>
                                          <p:spTgt spid="15"/>
                                        </p:tgtEl>
                                        <p:attrNameLst>
                                          <p:attrName>ppt_h</p:attrName>
                                        </p:attrNameLst>
                                      </p:cBhvr>
                                      <p:tavLst>
                                        <p:tav tm="0">
                                          <p:val>
                                            <p:fltVal val="0"/>
                                          </p:val>
                                        </p:tav>
                                        <p:tav tm="100000">
                                          <p:val>
                                            <p:strVal val="#ppt_h"/>
                                          </p:val>
                                        </p:tav>
                                      </p:tavLst>
                                    </p:anim>
                                    <p:animEffect transition="in" filter="fade">
                                      <p:cBhvr>
                                        <p:cTn id="9" dur="500"/>
                                        <p:tgtEl>
                                          <p:spTgt spid="15"/>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14"/>
                                        </p:tgtEl>
                                        <p:attrNameLst>
                                          <p:attrName>style.visibility</p:attrName>
                                        </p:attrNameLst>
                                      </p:cBhvr>
                                      <p:to>
                                        <p:strVal val="visible"/>
                                      </p:to>
                                    </p:set>
                                    <p:anim calcmode="lin" valueType="num">
                                      <p:cBhvr>
                                        <p:cTn id="12" dur="500" fill="hold"/>
                                        <p:tgtEl>
                                          <p:spTgt spid="14"/>
                                        </p:tgtEl>
                                        <p:attrNameLst>
                                          <p:attrName>ppt_w</p:attrName>
                                        </p:attrNameLst>
                                      </p:cBhvr>
                                      <p:tavLst>
                                        <p:tav tm="0">
                                          <p:val>
                                            <p:fltVal val="0"/>
                                          </p:val>
                                        </p:tav>
                                        <p:tav tm="100000">
                                          <p:val>
                                            <p:strVal val="#ppt_w"/>
                                          </p:val>
                                        </p:tav>
                                      </p:tavLst>
                                    </p:anim>
                                    <p:anim calcmode="lin" valueType="num">
                                      <p:cBhvr>
                                        <p:cTn id="13" dur="500" fill="hold"/>
                                        <p:tgtEl>
                                          <p:spTgt spid="14"/>
                                        </p:tgtEl>
                                        <p:attrNameLst>
                                          <p:attrName>ppt_h</p:attrName>
                                        </p:attrNameLst>
                                      </p:cBhvr>
                                      <p:tavLst>
                                        <p:tav tm="0">
                                          <p:val>
                                            <p:fltVal val="0"/>
                                          </p:val>
                                        </p:tav>
                                        <p:tav tm="100000">
                                          <p:val>
                                            <p:strVal val="#ppt_h"/>
                                          </p:val>
                                        </p:tav>
                                      </p:tavLst>
                                    </p:anim>
                                    <p:animEffect transition="in" filter="fade">
                                      <p:cBhvr>
                                        <p:cTn id="14" dur="500"/>
                                        <p:tgtEl>
                                          <p:spTgt spid="14"/>
                                        </p:tgtEl>
                                      </p:cBhvr>
                                    </p:animEffect>
                                  </p:childTnLst>
                                </p:cTn>
                              </p:par>
                              <p:par>
                                <p:cTn id="15" presetID="53" presetClass="entr" presetSubtype="16" fill="hold" nodeType="withEffect">
                                  <p:stCondLst>
                                    <p:cond delay="0"/>
                                  </p:stCondLst>
                                  <p:childTnLst>
                                    <p:set>
                                      <p:cBhvr>
                                        <p:cTn id="16" dur="1" fill="hold">
                                          <p:stCondLst>
                                            <p:cond delay="0"/>
                                          </p:stCondLst>
                                        </p:cTn>
                                        <p:tgtEl>
                                          <p:spTgt spid="16"/>
                                        </p:tgtEl>
                                        <p:attrNameLst>
                                          <p:attrName>style.visibility</p:attrName>
                                        </p:attrNameLst>
                                      </p:cBhvr>
                                      <p:to>
                                        <p:strVal val="visible"/>
                                      </p:to>
                                    </p:set>
                                    <p:anim calcmode="lin" valueType="num">
                                      <p:cBhvr>
                                        <p:cTn id="17" dur="500" fill="hold"/>
                                        <p:tgtEl>
                                          <p:spTgt spid="16"/>
                                        </p:tgtEl>
                                        <p:attrNameLst>
                                          <p:attrName>ppt_w</p:attrName>
                                        </p:attrNameLst>
                                      </p:cBhvr>
                                      <p:tavLst>
                                        <p:tav tm="0">
                                          <p:val>
                                            <p:fltVal val="0"/>
                                          </p:val>
                                        </p:tav>
                                        <p:tav tm="100000">
                                          <p:val>
                                            <p:strVal val="#ppt_w"/>
                                          </p:val>
                                        </p:tav>
                                      </p:tavLst>
                                    </p:anim>
                                    <p:anim calcmode="lin" valueType="num">
                                      <p:cBhvr>
                                        <p:cTn id="18" dur="500" fill="hold"/>
                                        <p:tgtEl>
                                          <p:spTgt spid="16"/>
                                        </p:tgtEl>
                                        <p:attrNameLst>
                                          <p:attrName>ppt_h</p:attrName>
                                        </p:attrNameLst>
                                      </p:cBhvr>
                                      <p:tavLst>
                                        <p:tav tm="0">
                                          <p:val>
                                            <p:fltVal val="0"/>
                                          </p:val>
                                        </p:tav>
                                        <p:tav tm="100000">
                                          <p:val>
                                            <p:strVal val="#ppt_h"/>
                                          </p:val>
                                        </p:tav>
                                      </p:tavLst>
                                    </p:anim>
                                    <p:animEffect transition="in" filter="fade">
                                      <p:cBhvr>
                                        <p:cTn id="19" dur="500"/>
                                        <p:tgtEl>
                                          <p:spTgt spid="16"/>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37" presetClass="entr" presetSubtype="0" fill="hold" nodeType="click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fade">
                                      <p:cBhvr>
                                        <p:cTn id="24" dur="1000"/>
                                        <p:tgtEl>
                                          <p:spTgt spid="2"/>
                                        </p:tgtEl>
                                      </p:cBhvr>
                                    </p:animEffect>
                                    <p:anim calcmode="lin" valueType="num">
                                      <p:cBhvr>
                                        <p:cTn id="25" dur="1000" fill="hold"/>
                                        <p:tgtEl>
                                          <p:spTgt spid="2"/>
                                        </p:tgtEl>
                                        <p:attrNameLst>
                                          <p:attrName>ppt_x</p:attrName>
                                        </p:attrNameLst>
                                      </p:cBhvr>
                                      <p:tavLst>
                                        <p:tav tm="0">
                                          <p:val>
                                            <p:strVal val="#ppt_x"/>
                                          </p:val>
                                        </p:tav>
                                        <p:tav tm="100000">
                                          <p:val>
                                            <p:strVal val="#ppt_x"/>
                                          </p:val>
                                        </p:tav>
                                      </p:tavLst>
                                    </p:anim>
                                    <p:anim calcmode="lin" valueType="num">
                                      <p:cBhvr>
                                        <p:cTn id="26" dur="900" decel="100000" fill="hold"/>
                                        <p:tgtEl>
                                          <p:spTgt spid="2"/>
                                        </p:tgtEl>
                                        <p:attrNameLst>
                                          <p:attrName>ppt_y</p:attrName>
                                        </p:attrNameLst>
                                      </p:cBhvr>
                                      <p:tavLst>
                                        <p:tav tm="0">
                                          <p:val>
                                            <p:strVal val="#ppt_y+1"/>
                                          </p:val>
                                        </p:tav>
                                        <p:tav tm="100000">
                                          <p:val>
                                            <p:strVal val="#ppt_y-.03"/>
                                          </p:val>
                                        </p:tav>
                                      </p:tavLst>
                                    </p:anim>
                                    <p:anim calcmode="lin" valueType="num">
                                      <p:cBhvr>
                                        <p:cTn id="27"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53" presetClass="entr" presetSubtype="16" fill="hold" grpId="0" nodeType="clickEffect">
                                  <p:stCondLst>
                                    <p:cond delay="0"/>
                                  </p:stCondLst>
                                  <p:childTnLst>
                                    <p:set>
                                      <p:cBhvr>
                                        <p:cTn id="31" dur="1" fill="hold">
                                          <p:stCondLst>
                                            <p:cond delay="0"/>
                                          </p:stCondLst>
                                        </p:cTn>
                                        <p:tgtEl>
                                          <p:spTgt spid="21"/>
                                        </p:tgtEl>
                                        <p:attrNameLst>
                                          <p:attrName>style.visibility</p:attrName>
                                        </p:attrNameLst>
                                      </p:cBhvr>
                                      <p:to>
                                        <p:strVal val="visible"/>
                                      </p:to>
                                    </p:set>
                                    <p:anim calcmode="lin" valueType="num">
                                      <p:cBhvr>
                                        <p:cTn id="32" dur="500" fill="hold"/>
                                        <p:tgtEl>
                                          <p:spTgt spid="21"/>
                                        </p:tgtEl>
                                        <p:attrNameLst>
                                          <p:attrName>ppt_w</p:attrName>
                                        </p:attrNameLst>
                                      </p:cBhvr>
                                      <p:tavLst>
                                        <p:tav tm="0">
                                          <p:val>
                                            <p:fltVal val="0"/>
                                          </p:val>
                                        </p:tav>
                                        <p:tav tm="100000">
                                          <p:val>
                                            <p:strVal val="#ppt_w"/>
                                          </p:val>
                                        </p:tav>
                                      </p:tavLst>
                                    </p:anim>
                                    <p:anim calcmode="lin" valueType="num">
                                      <p:cBhvr>
                                        <p:cTn id="33" dur="500" fill="hold"/>
                                        <p:tgtEl>
                                          <p:spTgt spid="21"/>
                                        </p:tgtEl>
                                        <p:attrNameLst>
                                          <p:attrName>ppt_h</p:attrName>
                                        </p:attrNameLst>
                                      </p:cBhvr>
                                      <p:tavLst>
                                        <p:tav tm="0">
                                          <p:val>
                                            <p:fltVal val="0"/>
                                          </p:val>
                                        </p:tav>
                                        <p:tav tm="100000">
                                          <p:val>
                                            <p:strVal val="#ppt_h"/>
                                          </p:val>
                                        </p:tav>
                                      </p:tavLst>
                                    </p:anim>
                                    <p:animEffect transition="in" filter="fade">
                                      <p:cBhvr>
                                        <p:cTn id="34" dur="500"/>
                                        <p:tgtEl>
                                          <p:spTgt spid="21"/>
                                        </p:tgtEl>
                                      </p:cBhvr>
                                    </p:animEffect>
                                  </p:childTnLst>
                                </p:cTn>
                              </p:par>
                              <p:par>
                                <p:cTn id="35" presetID="53" presetClass="entr" presetSubtype="16" fill="hold" grpId="0" nodeType="withEffect">
                                  <p:stCondLst>
                                    <p:cond delay="0"/>
                                  </p:stCondLst>
                                  <p:childTnLst>
                                    <p:set>
                                      <p:cBhvr>
                                        <p:cTn id="36" dur="1" fill="hold">
                                          <p:stCondLst>
                                            <p:cond delay="0"/>
                                          </p:stCondLst>
                                        </p:cTn>
                                        <p:tgtEl>
                                          <p:spTgt spid="22"/>
                                        </p:tgtEl>
                                        <p:attrNameLst>
                                          <p:attrName>style.visibility</p:attrName>
                                        </p:attrNameLst>
                                      </p:cBhvr>
                                      <p:to>
                                        <p:strVal val="visible"/>
                                      </p:to>
                                    </p:set>
                                    <p:anim calcmode="lin" valueType="num">
                                      <p:cBhvr>
                                        <p:cTn id="37" dur="500" fill="hold"/>
                                        <p:tgtEl>
                                          <p:spTgt spid="22"/>
                                        </p:tgtEl>
                                        <p:attrNameLst>
                                          <p:attrName>ppt_w</p:attrName>
                                        </p:attrNameLst>
                                      </p:cBhvr>
                                      <p:tavLst>
                                        <p:tav tm="0">
                                          <p:val>
                                            <p:fltVal val="0"/>
                                          </p:val>
                                        </p:tav>
                                        <p:tav tm="100000">
                                          <p:val>
                                            <p:strVal val="#ppt_w"/>
                                          </p:val>
                                        </p:tav>
                                      </p:tavLst>
                                    </p:anim>
                                    <p:anim calcmode="lin" valueType="num">
                                      <p:cBhvr>
                                        <p:cTn id="38" dur="500" fill="hold"/>
                                        <p:tgtEl>
                                          <p:spTgt spid="22"/>
                                        </p:tgtEl>
                                        <p:attrNameLst>
                                          <p:attrName>ppt_h</p:attrName>
                                        </p:attrNameLst>
                                      </p:cBhvr>
                                      <p:tavLst>
                                        <p:tav tm="0">
                                          <p:val>
                                            <p:fltVal val="0"/>
                                          </p:val>
                                        </p:tav>
                                        <p:tav tm="100000">
                                          <p:val>
                                            <p:strVal val="#ppt_h"/>
                                          </p:val>
                                        </p:tav>
                                      </p:tavLst>
                                    </p:anim>
                                    <p:animEffect transition="in" filter="fade">
                                      <p:cBhvr>
                                        <p:cTn id="39" dur="500"/>
                                        <p:tgtEl>
                                          <p:spTgt spid="22"/>
                                        </p:tgtEl>
                                      </p:cBhvr>
                                    </p:animEffect>
                                  </p:childTnLst>
                                </p:cTn>
                              </p:par>
                              <p:par>
                                <p:cTn id="40" presetID="53" presetClass="entr" presetSubtype="16" fill="hold" grpId="0" nodeType="withEffect">
                                  <p:stCondLst>
                                    <p:cond delay="0"/>
                                  </p:stCondLst>
                                  <p:childTnLst>
                                    <p:set>
                                      <p:cBhvr>
                                        <p:cTn id="41" dur="1" fill="hold">
                                          <p:stCondLst>
                                            <p:cond delay="0"/>
                                          </p:stCondLst>
                                        </p:cTn>
                                        <p:tgtEl>
                                          <p:spTgt spid="23"/>
                                        </p:tgtEl>
                                        <p:attrNameLst>
                                          <p:attrName>style.visibility</p:attrName>
                                        </p:attrNameLst>
                                      </p:cBhvr>
                                      <p:to>
                                        <p:strVal val="visible"/>
                                      </p:to>
                                    </p:set>
                                    <p:anim calcmode="lin" valueType="num">
                                      <p:cBhvr>
                                        <p:cTn id="42" dur="500" fill="hold"/>
                                        <p:tgtEl>
                                          <p:spTgt spid="23"/>
                                        </p:tgtEl>
                                        <p:attrNameLst>
                                          <p:attrName>ppt_w</p:attrName>
                                        </p:attrNameLst>
                                      </p:cBhvr>
                                      <p:tavLst>
                                        <p:tav tm="0">
                                          <p:val>
                                            <p:fltVal val="0"/>
                                          </p:val>
                                        </p:tav>
                                        <p:tav tm="100000">
                                          <p:val>
                                            <p:strVal val="#ppt_w"/>
                                          </p:val>
                                        </p:tav>
                                      </p:tavLst>
                                    </p:anim>
                                    <p:anim calcmode="lin" valueType="num">
                                      <p:cBhvr>
                                        <p:cTn id="43" dur="500" fill="hold"/>
                                        <p:tgtEl>
                                          <p:spTgt spid="23"/>
                                        </p:tgtEl>
                                        <p:attrNameLst>
                                          <p:attrName>ppt_h</p:attrName>
                                        </p:attrNameLst>
                                      </p:cBhvr>
                                      <p:tavLst>
                                        <p:tav tm="0">
                                          <p:val>
                                            <p:fltVal val="0"/>
                                          </p:val>
                                        </p:tav>
                                        <p:tav tm="100000">
                                          <p:val>
                                            <p:strVal val="#ppt_h"/>
                                          </p:val>
                                        </p:tav>
                                      </p:tavLst>
                                    </p:anim>
                                    <p:animEffect transition="in" filter="fade">
                                      <p:cBhvr>
                                        <p:cTn id="44" dur="500"/>
                                        <p:tgtEl>
                                          <p:spTgt spid="23"/>
                                        </p:tgtEl>
                                      </p:cBhvr>
                                    </p:animEffect>
                                  </p:childTnLst>
                                </p:cTn>
                              </p:par>
                              <p:par>
                                <p:cTn id="45" presetID="53" presetClass="entr" presetSubtype="16" fill="hold" grpId="0" nodeType="withEffect">
                                  <p:stCondLst>
                                    <p:cond delay="0"/>
                                  </p:stCondLst>
                                  <p:childTnLst>
                                    <p:set>
                                      <p:cBhvr>
                                        <p:cTn id="46" dur="1" fill="hold">
                                          <p:stCondLst>
                                            <p:cond delay="0"/>
                                          </p:stCondLst>
                                        </p:cTn>
                                        <p:tgtEl>
                                          <p:spTgt spid="24"/>
                                        </p:tgtEl>
                                        <p:attrNameLst>
                                          <p:attrName>style.visibility</p:attrName>
                                        </p:attrNameLst>
                                      </p:cBhvr>
                                      <p:to>
                                        <p:strVal val="visible"/>
                                      </p:to>
                                    </p:set>
                                    <p:anim calcmode="lin" valueType="num">
                                      <p:cBhvr>
                                        <p:cTn id="47" dur="500" fill="hold"/>
                                        <p:tgtEl>
                                          <p:spTgt spid="24"/>
                                        </p:tgtEl>
                                        <p:attrNameLst>
                                          <p:attrName>ppt_w</p:attrName>
                                        </p:attrNameLst>
                                      </p:cBhvr>
                                      <p:tavLst>
                                        <p:tav tm="0">
                                          <p:val>
                                            <p:fltVal val="0"/>
                                          </p:val>
                                        </p:tav>
                                        <p:tav tm="100000">
                                          <p:val>
                                            <p:strVal val="#ppt_w"/>
                                          </p:val>
                                        </p:tav>
                                      </p:tavLst>
                                    </p:anim>
                                    <p:anim calcmode="lin" valueType="num">
                                      <p:cBhvr>
                                        <p:cTn id="48" dur="500" fill="hold"/>
                                        <p:tgtEl>
                                          <p:spTgt spid="24"/>
                                        </p:tgtEl>
                                        <p:attrNameLst>
                                          <p:attrName>ppt_h</p:attrName>
                                        </p:attrNameLst>
                                      </p:cBhvr>
                                      <p:tavLst>
                                        <p:tav tm="0">
                                          <p:val>
                                            <p:fltVal val="0"/>
                                          </p:val>
                                        </p:tav>
                                        <p:tav tm="100000">
                                          <p:val>
                                            <p:strVal val="#ppt_h"/>
                                          </p:val>
                                        </p:tav>
                                      </p:tavLst>
                                    </p:anim>
                                    <p:animEffect transition="in" filter="fade">
                                      <p:cBhvr>
                                        <p:cTn id="49" dur="500"/>
                                        <p:tgtEl>
                                          <p:spTgt spid="24"/>
                                        </p:tgtEl>
                                      </p:cBhvr>
                                    </p:animEffect>
                                  </p:childTnLst>
                                </p:cTn>
                              </p:par>
                              <p:par>
                                <p:cTn id="50" presetID="53" presetClass="entr" presetSubtype="16" fill="hold" grpId="0" nodeType="withEffect">
                                  <p:stCondLst>
                                    <p:cond delay="0"/>
                                  </p:stCondLst>
                                  <p:childTnLst>
                                    <p:set>
                                      <p:cBhvr>
                                        <p:cTn id="51" dur="1" fill="hold">
                                          <p:stCondLst>
                                            <p:cond delay="0"/>
                                          </p:stCondLst>
                                        </p:cTn>
                                        <p:tgtEl>
                                          <p:spTgt spid="25"/>
                                        </p:tgtEl>
                                        <p:attrNameLst>
                                          <p:attrName>style.visibility</p:attrName>
                                        </p:attrNameLst>
                                      </p:cBhvr>
                                      <p:to>
                                        <p:strVal val="visible"/>
                                      </p:to>
                                    </p:set>
                                    <p:anim calcmode="lin" valueType="num">
                                      <p:cBhvr>
                                        <p:cTn id="52" dur="500" fill="hold"/>
                                        <p:tgtEl>
                                          <p:spTgt spid="25"/>
                                        </p:tgtEl>
                                        <p:attrNameLst>
                                          <p:attrName>ppt_w</p:attrName>
                                        </p:attrNameLst>
                                      </p:cBhvr>
                                      <p:tavLst>
                                        <p:tav tm="0">
                                          <p:val>
                                            <p:fltVal val="0"/>
                                          </p:val>
                                        </p:tav>
                                        <p:tav tm="100000">
                                          <p:val>
                                            <p:strVal val="#ppt_w"/>
                                          </p:val>
                                        </p:tav>
                                      </p:tavLst>
                                    </p:anim>
                                    <p:anim calcmode="lin" valueType="num">
                                      <p:cBhvr>
                                        <p:cTn id="53" dur="500" fill="hold"/>
                                        <p:tgtEl>
                                          <p:spTgt spid="25"/>
                                        </p:tgtEl>
                                        <p:attrNameLst>
                                          <p:attrName>ppt_h</p:attrName>
                                        </p:attrNameLst>
                                      </p:cBhvr>
                                      <p:tavLst>
                                        <p:tav tm="0">
                                          <p:val>
                                            <p:fltVal val="0"/>
                                          </p:val>
                                        </p:tav>
                                        <p:tav tm="100000">
                                          <p:val>
                                            <p:strVal val="#ppt_h"/>
                                          </p:val>
                                        </p:tav>
                                      </p:tavLst>
                                    </p:anim>
                                    <p:animEffect transition="in" filter="fade">
                                      <p:cBhvr>
                                        <p:cTn id="54" dur="500"/>
                                        <p:tgtEl>
                                          <p:spTgt spid="25"/>
                                        </p:tgtEl>
                                      </p:cBhvr>
                                    </p:animEffect>
                                  </p:childTnLst>
                                </p:cTn>
                              </p:par>
                              <p:par>
                                <p:cTn id="55" presetID="53" presetClass="entr" presetSubtype="16" fill="hold" grpId="0" nodeType="withEffect">
                                  <p:stCondLst>
                                    <p:cond delay="0"/>
                                  </p:stCondLst>
                                  <p:childTnLst>
                                    <p:set>
                                      <p:cBhvr>
                                        <p:cTn id="56" dur="1" fill="hold">
                                          <p:stCondLst>
                                            <p:cond delay="0"/>
                                          </p:stCondLst>
                                        </p:cTn>
                                        <p:tgtEl>
                                          <p:spTgt spid="26"/>
                                        </p:tgtEl>
                                        <p:attrNameLst>
                                          <p:attrName>style.visibility</p:attrName>
                                        </p:attrNameLst>
                                      </p:cBhvr>
                                      <p:to>
                                        <p:strVal val="visible"/>
                                      </p:to>
                                    </p:set>
                                    <p:anim calcmode="lin" valueType="num">
                                      <p:cBhvr>
                                        <p:cTn id="57" dur="500" fill="hold"/>
                                        <p:tgtEl>
                                          <p:spTgt spid="26"/>
                                        </p:tgtEl>
                                        <p:attrNameLst>
                                          <p:attrName>ppt_w</p:attrName>
                                        </p:attrNameLst>
                                      </p:cBhvr>
                                      <p:tavLst>
                                        <p:tav tm="0">
                                          <p:val>
                                            <p:fltVal val="0"/>
                                          </p:val>
                                        </p:tav>
                                        <p:tav tm="100000">
                                          <p:val>
                                            <p:strVal val="#ppt_w"/>
                                          </p:val>
                                        </p:tav>
                                      </p:tavLst>
                                    </p:anim>
                                    <p:anim calcmode="lin" valueType="num">
                                      <p:cBhvr>
                                        <p:cTn id="58" dur="500" fill="hold"/>
                                        <p:tgtEl>
                                          <p:spTgt spid="26"/>
                                        </p:tgtEl>
                                        <p:attrNameLst>
                                          <p:attrName>ppt_h</p:attrName>
                                        </p:attrNameLst>
                                      </p:cBhvr>
                                      <p:tavLst>
                                        <p:tav tm="0">
                                          <p:val>
                                            <p:fltVal val="0"/>
                                          </p:val>
                                        </p:tav>
                                        <p:tav tm="100000">
                                          <p:val>
                                            <p:strVal val="#ppt_h"/>
                                          </p:val>
                                        </p:tav>
                                      </p:tavLst>
                                    </p:anim>
                                    <p:animEffect transition="in" filter="fade">
                                      <p:cBhvr>
                                        <p:cTn id="59" dur="500"/>
                                        <p:tgtEl>
                                          <p:spTgt spid="26"/>
                                        </p:tgtEl>
                                      </p:cBhvr>
                                    </p:animEffect>
                                  </p:childTnLst>
                                </p:cTn>
                              </p:par>
                              <p:par>
                                <p:cTn id="60" presetID="53" presetClass="entr" presetSubtype="16" fill="hold" grpId="0" nodeType="withEffect">
                                  <p:stCondLst>
                                    <p:cond delay="0"/>
                                  </p:stCondLst>
                                  <p:childTnLst>
                                    <p:set>
                                      <p:cBhvr>
                                        <p:cTn id="61" dur="1" fill="hold">
                                          <p:stCondLst>
                                            <p:cond delay="0"/>
                                          </p:stCondLst>
                                        </p:cTn>
                                        <p:tgtEl>
                                          <p:spTgt spid="27"/>
                                        </p:tgtEl>
                                        <p:attrNameLst>
                                          <p:attrName>style.visibility</p:attrName>
                                        </p:attrNameLst>
                                      </p:cBhvr>
                                      <p:to>
                                        <p:strVal val="visible"/>
                                      </p:to>
                                    </p:set>
                                    <p:anim calcmode="lin" valueType="num">
                                      <p:cBhvr>
                                        <p:cTn id="62" dur="500" fill="hold"/>
                                        <p:tgtEl>
                                          <p:spTgt spid="27"/>
                                        </p:tgtEl>
                                        <p:attrNameLst>
                                          <p:attrName>ppt_w</p:attrName>
                                        </p:attrNameLst>
                                      </p:cBhvr>
                                      <p:tavLst>
                                        <p:tav tm="0">
                                          <p:val>
                                            <p:fltVal val="0"/>
                                          </p:val>
                                        </p:tav>
                                        <p:tav tm="100000">
                                          <p:val>
                                            <p:strVal val="#ppt_w"/>
                                          </p:val>
                                        </p:tav>
                                      </p:tavLst>
                                    </p:anim>
                                    <p:anim calcmode="lin" valueType="num">
                                      <p:cBhvr>
                                        <p:cTn id="63" dur="500" fill="hold"/>
                                        <p:tgtEl>
                                          <p:spTgt spid="27"/>
                                        </p:tgtEl>
                                        <p:attrNameLst>
                                          <p:attrName>ppt_h</p:attrName>
                                        </p:attrNameLst>
                                      </p:cBhvr>
                                      <p:tavLst>
                                        <p:tav tm="0">
                                          <p:val>
                                            <p:fltVal val="0"/>
                                          </p:val>
                                        </p:tav>
                                        <p:tav tm="100000">
                                          <p:val>
                                            <p:strVal val="#ppt_h"/>
                                          </p:val>
                                        </p:tav>
                                      </p:tavLst>
                                    </p:anim>
                                    <p:animEffect transition="in" filter="fade">
                                      <p:cBhvr>
                                        <p:cTn id="64" dur="500"/>
                                        <p:tgtEl>
                                          <p:spTgt spid="27"/>
                                        </p:tgtEl>
                                      </p:cBhvr>
                                    </p:animEffect>
                                  </p:childTnLst>
                                </p:cTn>
                              </p:par>
                              <p:par>
                                <p:cTn id="65" presetID="53" presetClass="entr" presetSubtype="16" fill="hold" grpId="0" nodeType="withEffect">
                                  <p:stCondLst>
                                    <p:cond delay="0"/>
                                  </p:stCondLst>
                                  <p:childTnLst>
                                    <p:set>
                                      <p:cBhvr>
                                        <p:cTn id="66" dur="1" fill="hold">
                                          <p:stCondLst>
                                            <p:cond delay="0"/>
                                          </p:stCondLst>
                                        </p:cTn>
                                        <p:tgtEl>
                                          <p:spTgt spid="28"/>
                                        </p:tgtEl>
                                        <p:attrNameLst>
                                          <p:attrName>style.visibility</p:attrName>
                                        </p:attrNameLst>
                                      </p:cBhvr>
                                      <p:to>
                                        <p:strVal val="visible"/>
                                      </p:to>
                                    </p:set>
                                    <p:anim calcmode="lin" valueType="num">
                                      <p:cBhvr>
                                        <p:cTn id="67" dur="500" fill="hold"/>
                                        <p:tgtEl>
                                          <p:spTgt spid="28"/>
                                        </p:tgtEl>
                                        <p:attrNameLst>
                                          <p:attrName>ppt_w</p:attrName>
                                        </p:attrNameLst>
                                      </p:cBhvr>
                                      <p:tavLst>
                                        <p:tav tm="0">
                                          <p:val>
                                            <p:fltVal val="0"/>
                                          </p:val>
                                        </p:tav>
                                        <p:tav tm="100000">
                                          <p:val>
                                            <p:strVal val="#ppt_w"/>
                                          </p:val>
                                        </p:tav>
                                      </p:tavLst>
                                    </p:anim>
                                    <p:anim calcmode="lin" valueType="num">
                                      <p:cBhvr>
                                        <p:cTn id="68" dur="500" fill="hold"/>
                                        <p:tgtEl>
                                          <p:spTgt spid="28"/>
                                        </p:tgtEl>
                                        <p:attrNameLst>
                                          <p:attrName>ppt_h</p:attrName>
                                        </p:attrNameLst>
                                      </p:cBhvr>
                                      <p:tavLst>
                                        <p:tav tm="0">
                                          <p:val>
                                            <p:fltVal val="0"/>
                                          </p:val>
                                        </p:tav>
                                        <p:tav tm="100000">
                                          <p:val>
                                            <p:strVal val="#ppt_h"/>
                                          </p:val>
                                        </p:tav>
                                      </p:tavLst>
                                    </p:anim>
                                    <p:animEffect transition="in" filter="fade">
                                      <p:cBhvr>
                                        <p:cTn id="69" dur="500"/>
                                        <p:tgtEl>
                                          <p:spTgt spid="28"/>
                                        </p:tgtEl>
                                      </p:cBhvr>
                                    </p:animEffect>
                                  </p:childTnLst>
                                </p:cTn>
                              </p:par>
                              <p:par>
                                <p:cTn id="70" presetID="53" presetClass="entr" presetSubtype="16" fill="hold" grpId="0" nodeType="withEffect">
                                  <p:stCondLst>
                                    <p:cond delay="0"/>
                                  </p:stCondLst>
                                  <p:childTnLst>
                                    <p:set>
                                      <p:cBhvr>
                                        <p:cTn id="71" dur="1" fill="hold">
                                          <p:stCondLst>
                                            <p:cond delay="0"/>
                                          </p:stCondLst>
                                        </p:cTn>
                                        <p:tgtEl>
                                          <p:spTgt spid="29"/>
                                        </p:tgtEl>
                                        <p:attrNameLst>
                                          <p:attrName>style.visibility</p:attrName>
                                        </p:attrNameLst>
                                      </p:cBhvr>
                                      <p:to>
                                        <p:strVal val="visible"/>
                                      </p:to>
                                    </p:set>
                                    <p:anim calcmode="lin" valueType="num">
                                      <p:cBhvr>
                                        <p:cTn id="72" dur="500" fill="hold"/>
                                        <p:tgtEl>
                                          <p:spTgt spid="29"/>
                                        </p:tgtEl>
                                        <p:attrNameLst>
                                          <p:attrName>ppt_w</p:attrName>
                                        </p:attrNameLst>
                                      </p:cBhvr>
                                      <p:tavLst>
                                        <p:tav tm="0">
                                          <p:val>
                                            <p:fltVal val="0"/>
                                          </p:val>
                                        </p:tav>
                                        <p:tav tm="100000">
                                          <p:val>
                                            <p:strVal val="#ppt_w"/>
                                          </p:val>
                                        </p:tav>
                                      </p:tavLst>
                                    </p:anim>
                                    <p:anim calcmode="lin" valueType="num">
                                      <p:cBhvr>
                                        <p:cTn id="73" dur="500" fill="hold"/>
                                        <p:tgtEl>
                                          <p:spTgt spid="29"/>
                                        </p:tgtEl>
                                        <p:attrNameLst>
                                          <p:attrName>ppt_h</p:attrName>
                                        </p:attrNameLst>
                                      </p:cBhvr>
                                      <p:tavLst>
                                        <p:tav tm="0">
                                          <p:val>
                                            <p:fltVal val="0"/>
                                          </p:val>
                                        </p:tav>
                                        <p:tav tm="100000">
                                          <p:val>
                                            <p:strVal val="#ppt_h"/>
                                          </p:val>
                                        </p:tav>
                                      </p:tavLst>
                                    </p:anim>
                                    <p:animEffect transition="in" filter="fade">
                                      <p:cBhvr>
                                        <p:cTn id="74" dur="500"/>
                                        <p:tgtEl>
                                          <p:spTgt spid="29"/>
                                        </p:tgtEl>
                                      </p:cBhvr>
                                    </p:animEffect>
                                  </p:childTnLst>
                                </p:cTn>
                              </p:par>
                              <p:par>
                                <p:cTn id="75" presetID="53" presetClass="entr" presetSubtype="16" fill="hold" grpId="0" nodeType="withEffect">
                                  <p:stCondLst>
                                    <p:cond delay="0"/>
                                  </p:stCondLst>
                                  <p:childTnLst>
                                    <p:set>
                                      <p:cBhvr>
                                        <p:cTn id="76" dur="1" fill="hold">
                                          <p:stCondLst>
                                            <p:cond delay="0"/>
                                          </p:stCondLst>
                                        </p:cTn>
                                        <p:tgtEl>
                                          <p:spTgt spid="30"/>
                                        </p:tgtEl>
                                        <p:attrNameLst>
                                          <p:attrName>style.visibility</p:attrName>
                                        </p:attrNameLst>
                                      </p:cBhvr>
                                      <p:to>
                                        <p:strVal val="visible"/>
                                      </p:to>
                                    </p:set>
                                    <p:anim calcmode="lin" valueType="num">
                                      <p:cBhvr>
                                        <p:cTn id="77" dur="500" fill="hold"/>
                                        <p:tgtEl>
                                          <p:spTgt spid="30"/>
                                        </p:tgtEl>
                                        <p:attrNameLst>
                                          <p:attrName>ppt_w</p:attrName>
                                        </p:attrNameLst>
                                      </p:cBhvr>
                                      <p:tavLst>
                                        <p:tav tm="0">
                                          <p:val>
                                            <p:fltVal val="0"/>
                                          </p:val>
                                        </p:tav>
                                        <p:tav tm="100000">
                                          <p:val>
                                            <p:strVal val="#ppt_w"/>
                                          </p:val>
                                        </p:tav>
                                      </p:tavLst>
                                    </p:anim>
                                    <p:anim calcmode="lin" valueType="num">
                                      <p:cBhvr>
                                        <p:cTn id="78" dur="500" fill="hold"/>
                                        <p:tgtEl>
                                          <p:spTgt spid="30"/>
                                        </p:tgtEl>
                                        <p:attrNameLst>
                                          <p:attrName>ppt_h</p:attrName>
                                        </p:attrNameLst>
                                      </p:cBhvr>
                                      <p:tavLst>
                                        <p:tav tm="0">
                                          <p:val>
                                            <p:fltVal val="0"/>
                                          </p:val>
                                        </p:tav>
                                        <p:tav tm="100000">
                                          <p:val>
                                            <p:strVal val="#ppt_h"/>
                                          </p:val>
                                        </p:tav>
                                      </p:tavLst>
                                    </p:anim>
                                    <p:animEffect transition="in" filter="fade">
                                      <p:cBhvr>
                                        <p:cTn id="79"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p:bldP spid="15" grpId="0"/>
      <p:bldP spid="21" grpId="0"/>
      <p:bldP spid="22" grpId="0"/>
      <p:bldP spid="23" grpId="0"/>
      <p:bldP spid="24" grpId="0"/>
      <p:bldP spid="25" grpId="0"/>
      <p:bldP spid="26" grpId="0"/>
      <p:bldP spid="27" grpId="0"/>
      <p:bldP spid="28" grpId="0"/>
      <p:bldP spid="29" grpId="0"/>
      <p:bldP spid="30"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0">
          <a:gsLst>
            <a:gs pos="0">
              <a:srgbClr val="82B617"/>
            </a:gs>
            <a:gs pos="7001">
              <a:srgbClr val="82B617"/>
            </a:gs>
            <a:gs pos="100000">
              <a:srgbClr val="00524E"/>
            </a:gs>
          </a:gsLst>
          <a:lin ang="2700000" scaled="1"/>
        </a:gradFill>
        <a:effectLst/>
      </p:bgPr>
    </p:bg>
    <p:spTree>
      <p:nvGrpSpPr>
        <p:cNvPr id="1" name=""/>
        <p:cNvGrpSpPr/>
        <p:nvPr/>
      </p:nvGrpSpPr>
      <p:grpSpPr>
        <a:xfrm>
          <a:off x="0" y="0"/>
          <a:ext cx="0" cy="0"/>
          <a:chOff x="0" y="0"/>
          <a:chExt cx="0" cy="0"/>
        </a:xfrm>
      </p:grpSpPr>
      <p:sp>
        <p:nvSpPr>
          <p:cNvPr id="70" name="Freeform 69">
            <a:extLst>
              <a:ext uri="{FF2B5EF4-FFF2-40B4-BE49-F238E27FC236}">
                <a16:creationId xmlns:a16="http://schemas.microsoft.com/office/drawing/2014/main" id="{9E08E31C-9B32-471A-8D23-1E3B30FF175B}"/>
              </a:ext>
            </a:extLst>
          </p:cNvPr>
          <p:cNvSpPr/>
          <p:nvPr/>
        </p:nvSpPr>
        <p:spPr>
          <a:xfrm>
            <a:off x="0" y="0"/>
            <a:ext cx="19477038" cy="10952163"/>
          </a:xfrm>
          <a:custGeom>
            <a:avLst/>
            <a:gdLst>
              <a:gd name="connsiteX0" fmla="*/ 0 w 19477036"/>
              <a:gd name="connsiteY0" fmla="*/ 0 h 10952587"/>
              <a:gd name="connsiteX1" fmla="*/ 19477036 w 19477036"/>
              <a:gd name="connsiteY1" fmla="*/ 0 h 10952587"/>
              <a:gd name="connsiteX2" fmla="*/ 19477036 w 19477036"/>
              <a:gd name="connsiteY2" fmla="*/ 8522605 h 10952587"/>
              <a:gd name="connsiteX3" fmla="*/ 19398752 w 19477036"/>
              <a:gd name="connsiteY3" fmla="*/ 8571752 h 10952587"/>
              <a:gd name="connsiteX4" fmla="*/ 12447554 w 19477036"/>
              <a:gd name="connsiteY4" fmla="*/ 10896613 h 10952587"/>
              <a:gd name="connsiteX5" fmla="*/ 11713168 w 19477036"/>
              <a:gd name="connsiteY5" fmla="*/ 10952587 h 10952587"/>
              <a:gd name="connsiteX6" fmla="*/ 9746128 w 19477036"/>
              <a:gd name="connsiteY6" fmla="*/ 10952587 h 10952587"/>
              <a:gd name="connsiteX7" fmla="*/ 9011742 w 19477036"/>
              <a:gd name="connsiteY7" fmla="*/ 10896613 h 10952587"/>
              <a:gd name="connsiteX8" fmla="*/ 159152 w 19477036"/>
              <a:gd name="connsiteY8" fmla="*/ 7233922 h 10952587"/>
              <a:gd name="connsiteX9" fmla="*/ 0 w 19477036"/>
              <a:gd name="connsiteY9" fmla="*/ 7099246 h 109525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477036" h="10952587">
                <a:moveTo>
                  <a:pt x="0" y="0"/>
                </a:moveTo>
                <a:lnTo>
                  <a:pt x="19477036" y="0"/>
                </a:lnTo>
                <a:lnTo>
                  <a:pt x="19477036" y="8522605"/>
                </a:lnTo>
                <a:lnTo>
                  <a:pt x="19398752" y="8571752"/>
                </a:lnTo>
                <a:cubicBezTo>
                  <a:pt x="17330592" y="9822761"/>
                  <a:pt x="14971657" y="10639684"/>
                  <a:pt x="12447554" y="10896613"/>
                </a:cubicBezTo>
                <a:lnTo>
                  <a:pt x="11713168" y="10952587"/>
                </a:lnTo>
                <a:lnTo>
                  <a:pt x="9746128" y="10952587"/>
                </a:lnTo>
                <a:lnTo>
                  <a:pt x="9011742" y="10896613"/>
                </a:lnTo>
                <a:cubicBezTo>
                  <a:pt x="5675693" y="10557034"/>
                  <a:pt x="2628157" y="9239242"/>
                  <a:pt x="159152" y="7233922"/>
                </a:cubicBezTo>
                <a:lnTo>
                  <a:pt x="0" y="7099246"/>
                </a:lnTo>
                <a:close/>
              </a:path>
            </a:pathLst>
          </a:custGeom>
          <a:gradFill>
            <a:gsLst>
              <a:gs pos="7000">
                <a:schemeClr val="accent2"/>
              </a:gs>
              <a:gs pos="98000">
                <a:schemeClr val="accent1">
                  <a:lumMod val="50000"/>
                </a:schemeClr>
              </a:gs>
            </a:gsLst>
            <a:lin ang="2700000" scaled="1"/>
          </a:gradFill>
          <a:ln>
            <a:noFill/>
          </a:ln>
          <a:effectLst>
            <a:outerShdw blurRad="1270000" dist="50800" dir="5400000" sx="94000" sy="94000" algn="ctr" rotWithShape="0">
              <a:srgbClr val="000000">
                <a:alpha val="45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1" name="Freeform 70">
            <a:extLst>
              <a:ext uri="{FF2B5EF4-FFF2-40B4-BE49-F238E27FC236}">
                <a16:creationId xmlns:a16="http://schemas.microsoft.com/office/drawing/2014/main" id="{9C23BF63-21CC-41AB-80E3-8C7B7C6CCF74}"/>
              </a:ext>
            </a:extLst>
          </p:cNvPr>
          <p:cNvSpPr/>
          <p:nvPr/>
        </p:nvSpPr>
        <p:spPr>
          <a:xfrm>
            <a:off x="427038" y="0"/>
            <a:ext cx="19050000" cy="10972800"/>
          </a:xfrm>
          <a:custGeom>
            <a:avLst/>
            <a:gdLst>
              <a:gd name="connsiteX0" fmla="*/ 0 w 19049331"/>
              <a:gd name="connsiteY0" fmla="*/ 0 h 10972799"/>
              <a:gd name="connsiteX1" fmla="*/ 19049331 w 19049331"/>
              <a:gd name="connsiteY1" fmla="*/ 0 h 10972799"/>
              <a:gd name="connsiteX2" fmla="*/ 19049331 w 19049331"/>
              <a:gd name="connsiteY2" fmla="*/ 9792072 h 10972799"/>
              <a:gd name="connsiteX3" fmla="*/ 18813899 w 19049331"/>
              <a:gd name="connsiteY3" fmla="*/ 9894635 h 10972799"/>
              <a:gd name="connsiteX4" fmla="*/ 14115823 w 19049331"/>
              <a:gd name="connsiteY4" fmla="*/ 10954396 h 10972799"/>
              <a:gd name="connsiteX5" fmla="*/ 13388014 w 19049331"/>
              <a:gd name="connsiteY5" fmla="*/ 10972799 h 10972799"/>
              <a:gd name="connsiteX6" fmla="*/ 13387974 w 19049331"/>
              <a:gd name="connsiteY6" fmla="*/ 10972799 h 10972799"/>
              <a:gd name="connsiteX7" fmla="*/ 12660163 w 19049331"/>
              <a:gd name="connsiteY7" fmla="*/ 10954396 h 10972799"/>
              <a:gd name="connsiteX8" fmla="*/ 51262 w 19049331"/>
              <a:gd name="connsiteY8" fmla="*/ 1549694 h 10972799"/>
              <a:gd name="connsiteX9" fmla="*/ 0 w 19049331"/>
              <a:gd name="connsiteY9" fmla="*/ 1393026 h 109727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049331" h="10972799">
                <a:moveTo>
                  <a:pt x="0" y="0"/>
                </a:moveTo>
                <a:lnTo>
                  <a:pt x="19049331" y="0"/>
                </a:lnTo>
                <a:lnTo>
                  <a:pt x="19049331" y="9792072"/>
                </a:lnTo>
                <a:lnTo>
                  <a:pt x="18813899" y="9894635"/>
                </a:lnTo>
                <a:cubicBezTo>
                  <a:pt x="17355227" y="10501088"/>
                  <a:pt x="15773160" y="10870385"/>
                  <a:pt x="14115823" y="10954396"/>
                </a:cubicBezTo>
                <a:lnTo>
                  <a:pt x="13388014" y="10972799"/>
                </a:lnTo>
                <a:lnTo>
                  <a:pt x="13387974" y="10972799"/>
                </a:lnTo>
                <a:lnTo>
                  <a:pt x="12660163" y="10954396"/>
                </a:lnTo>
                <a:cubicBezTo>
                  <a:pt x="6821819" y="10658449"/>
                  <a:pt x="1917519" y="6822216"/>
                  <a:pt x="51262" y="1549694"/>
                </a:cubicBezTo>
                <a:lnTo>
                  <a:pt x="0" y="1393026"/>
                </a:lnTo>
                <a:close/>
              </a:path>
            </a:pathLst>
          </a:custGeom>
          <a:gradFill>
            <a:gsLst>
              <a:gs pos="7000">
                <a:schemeClr val="accent2"/>
              </a:gs>
              <a:gs pos="98000">
                <a:schemeClr val="accent1">
                  <a:lumMod val="50000"/>
                </a:schemeClr>
              </a:gs>
            </a:gsLst>
            <a:lin ang="2700000" scaled="1"/>
          </a:gradFill>
          <a:ln>
            <a:noFill/>
          </a:ln>
          <a:effectLst>
            <a:outerShdw blurRad="1270000" dist="50800" dir="5400000" sx="94000" sy="94000" algn="ctr" rotWithShape="0">
              <a:srgbClr val="000000">
                <a:alpha val="45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2" name="Freeform 71">
            <a:extLst>
              <a:ext uri="{FF2B5EF4-FFF2-40B4-BE49-F238E27FC236}">
                <a16:creationId xmlns:a16="http://schemas.microsoft.com/office/drawing/2014/main" id="{8FC0C830-E886-4243-B19E-76C0480E6FAF}"/>
              </a:ext>
            </a:extLst>
          </p:cNvPr>
          <p:cNvSpPr/>
          <p:nvPr/>
        </p:nvSpPr>
        <p:spPr>
          <a:xfrm>
            <a:off x="3378200" y="0"/>
            <a:ext cx="16098838" cy="10966450"/>
          </a:xfrm>
          <a:custGeom>
            <a:avLst/>
            <a:gdLst>
              <a:gd name="connsiteX0" fmla="*/ 0 w 16099286"/>
              <a:gd name="connsiteY0" fmla="*/ 0 h 10966942"/>
              <a:gd name="connsiteX1" fmla="*/ 16099286 w 16099286"/>
              <a:gd name="connsiteY1" fmla="*/ 0 h 10966942"/>
              <a:gd name="connsiteX2" fmla="*/ 16099286 w 16099286"/>
              <a:gd name="connsiteY2" fmla="*/ 10172021 h 10966942"/>
              <a:gd name="connsiteX3" fmla="*/ 15776464 w 16099286"/>
              <a:gd name="connsiteY3" fmla="*/ 10295312 h 10966942"/>
              <a:gd name="connsiteX4" fmla="*/ 12990251 w 16099286"/>
              <a:gd name="connsiteY4" fmla="*/ 10926552 h 10966942"/>
              <a:gd name="connsiteX5" fmla="*/ 12459081 w 16099286"/>
              <a:gd name="connsiteY5" fmla="*/ 10966942 h 10966942"/>
              <a:gd name="connsiteX6" fmla="*/ 11105567 w 16099286"/>
              <a:gd name="connsiteY6" fmla="*/ 10966942 h 10966942"/>
              <a:gd name="connsiteX7" fmla="*/ 10574399 w 16099286"/>
              <a:gd name="connsiteY7" fmla="*/ 10926552 h 10966942"/>
              <a:gd name="connsiteX8" fmla="*/ 21870 w 16099286"/>
              <a:gd name="connsiteY8" fmla="*/ 306819 h 10966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6099286" h="10966942">
                <a:moveTo>
                  <a:pt x="0" y="0"/>
                </a:moveTo>
                <a:lnTo>
                  <a:pt x="16099286" y="0"/>
                </a:lnTo>
                <a:lnTo>
                  <a:pt x="16099286" y="10172021"/>
                </a:lnTo>
                <a:lnTo>
                  <a:pt x="15776464" y="10295312"/>
                </a:lnTo>
                <a:cubicBezTo>
                  <a:pt x="14891834" y="10613048"/>
                  <a:pt x="13958318" y="10828239"/>
                  <a:pt x="12990251" y="10926552"/>
                </a:cubicBezTo>
                <a:lnTo>
                  <a:pt x="12459081" y="10966942"/>
                </a:lnTo>
                <a:lnTo>
                  <a:pt x="11105567" y="10966942"/>
                </a:lnTo>
                <a:lnTo>
                  <a:pt x="10574399" y="10926552"/>
                </a:lnTo>
                <a:cubicBezTo>
                  <a:pt x="4989393" y="10359363"/>
                  <a:pt x="554425" y="5901995"/>
                  <a:pt x="21870" y="306819"/>
                </a:cubicBezTo>
                <a:close/>
              </a:path>
            </a:pathLst>
          </a:custGeom>
          <a:gradFill>
            <a:gsLst>
              <a:gs pos="7000">
                <a:schemeClr val="accent2"/>
              </a:gs>
              <a:gs pos="98000">
                <a:schemeClr val="accent1">
                  <a:lumMod val="50000"/>
                </a:schemeClr>
              </a:gs>
            </a:gsLst>
            <a:lin ang="2700000" scaled="1"/>
          </a:gradFill>
          <a:ln>
            <a:noFill/>
          </a:ln>
          <a:effectLst>
            <a:outerShdw blurRad="1270000" dist="50800" dir="5400000" sx="94000" sy="94000" algn="ctr" rotWithShape="0">
              <a:srgbClr val="000000">
                <a:alpha val="75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a:latin typeface="Montserrat SemiBold" panose="00000700000000000000" pitchFamily="2" charset="0"/>
              </a:rPr>
              <a:t>INFOGRAPHIC</a:t>
            </a:r>
          </a:p>
          <a:p>
            <a:pPr algn="ctr" eaLnBrk="1" fontAlgn="auto" hangingPunct="1">
              <a:spcBef>
                <a:spcPts val="0"/>
              </a:spcBef>
              <a:spcAft>
                <a:spcPts val="0"/>
              </a:spcAft>
              <a:defRPr/>
            </a:pPr>
            <a:r>
              <a:rPr lang="en-US">
                <a:latin typeface="Montserrat SemiBold" panose="00000700000000000000" pitchFamily="2" charset="0"/>
              </a:rPr>
              <a:t>POWERPOINT</a:t>
            </a:r>
            <a:endParaRPr lang="en-US" dirty="0">
              <a:latin typeface="Montserrat SemiBold" panose="00000700000000000000" pitchFamily="2" charset="0"/>
            </a:endParaRPr>
          </a:p>
        </p:txBody>
      </p:sp>
      <p:sp>
        <p:nvSpPr>
          <p:cNvPr id="73" name="Freeform 72">
            <a:extLst>
              <a:ext uri="{FF2B5EF4-FFF2-40B4-BE49-F238E27FC236}">
                <a16:creationId xmlns:a16="http://schemas.microsoft.com/office/drawing/2014/main" id="{FD656102-688C-40AB-A76F-876D1E2E7117}"/>
              </a:ext>
            </a:extLst>
          </p:cNvPr>
          <p:cNvSpPr/>
          <p:nvPr/>
        </p:nvSpPr>
        <p:spPr>
          <a:xfrm>
            <a:off x="6578600" y="0"/>
            <a:ext cx="12898438" cy="10956925"/>
          </a:xfrm>
          <a:custGeom>
            <a:avLst/>
            <a:gdLst>
              <a:gd name="connsiteX0" fmla="*/ 10681 w 12899021"/>
              <a:gd name="connsiteY0" fmla="*/ 0 h 10956637"/>
              <a:gd name="connsiteX1" fmla="*/ 12899021 w 12899021"/>
              <a:gd name="connsiteY1" fmla="*/ 0 h 10956637"/>
              <a:gd name="connsiteX2" fmla="*/ 12899021 w 12899021"/>
              <a:gd name="connsiteY2" fmla="*/ 10855988 h 10956637"/>
              <a:gd name="connsiteX3" fmla="*/ 12818175 w 12899021"/>
              <a:gd name="connsiteY3" fmla="*/ 10873852 h 10956637"/>
              <a:gd name="connsiteX4" fmla="*/ 12354607 w 12899021"/>
              <a:gd name="connsiteY4" fmla="*/ 10956637 h 10956637"/>
              <a:gd name="connsiteX5" fmla="*/ 8981724 w 12899021"/>
              <a:gd name="connsiteY5" fmla="*/ 10956637 h 10956637"/>
              <a:gd name="connsiteX6" fmla="*/ 8518159 w 12899021"/>
              <a:gd name="connsiteY6" fmla="*/ 10873852 h 10956637"/>
              <a:gd name="connsiteX7" fmla="*/ 0 w 12899021"/>
              <a:gd name="connsiteY7" fmla="*/ 422423 h 109566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899021" h="10956637">
                <a:moveTo>
                  <a:pt x="10681" y="0"/>
                </a:moveTo>
                <a:lnTo>
                  <a:pt x="12899021" y="0"/>
                </a:lnTo>
                <a:lnTo>
                  <a:pt x="12899021" y="10855988"/>
                </a:lnTo>
                <a:lnTo>
                  <a:pt x="12818175" y="10873852"/>
                </a:lnTo>
                <a:lnTo>
                  <a:pt x="12354607" y="10956637"/>
                </a:lnTo>
                <a:lnTo>
                  <a:pt x="8981724" y="10956637"/>
                </a:lnTo>
                <a:lnTo>
                  <a:pt x="8518159" y="10873852"/>
                </a:lnTo>
                <a:cubicBezTo>
                  <a:pt x="3656854" y="9879085"/>
                  <a:pt x="0" y="5577806"/>
                  <a:pt x="0" y="422423"/>
                </a:cubicBezTo>
                <a:close/>
              </a:path>
            </a:pathLst>
          </a:custGeom>
          <a:gradFill>
            <a:gsLst>
              <a:gs pos="7000">
                <a:schemeClr val="accent2"/>
              </a:gs>
              <a:gs pos="98000">
                <a:schemeClr val="accent1">
                  <a:lumMod val="50000"/>
                </a:schemeClr>
              </a:gs>
            </a:gsLst>
            <a:lin ang="2700000" scaled="1"/>
          </a:gradFill>
          <a:ln>
            <a:noFill/>
          </a:ln>
          <a:effectLst>
            <a:outerShdw blurRad="1270000" dist="50800" dir="5400000" sx="94000" sy="94000" algn="ctr" rotWithShape="0">
              <a:srgbClr val="000000">
                <a:alpha val="75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4" name="Freeform 73">
            <a:extLst>
              <a:ext uri="{FF2B5EF4-FFF2-40B4-BE49-F238E27FC236}">
                <a16:creationId xmlns:a16="http://schemas.microsoft.com/office/drawing/2014/main" id="{CBBD2C94-D4C9-42B6-893E-9EDC3A26F8BF}"/>
              </a:ext>
            </a:extLst>
          </p:cNvPr>
          <p:cNvSpPr/>
          <p:nvPr/>
        </p:nvSpPr>
        <p:spPr>
          <a:xfrm>
            <a:off x="10285413" y="0"/>
            <a:ext cx="9191625" cy="10939463"/>
          </a:xfrm>
          <a:custGeom>
            <a:avLst/>
            <a:gdLst>
              <a:gd name="connsiteX0" fmla="*/ 104360 w 9192382"/>
              <a:gd name="connsiteY0" fmla="*/ 0 h 10938851"/>
              <a:gd name="connsiteX1" fmla="*/ 9192382 w 9192382"/>
              <a:gd name="connsiteY1" fmla="*/ 0 h 10938851"/>
              <a:gd name="connsiteX2" fmla="*/ 9192382 w 9192382"/>
              <a:gd name="connsiteY2" fmla="*/ 10938851 h 10938851"/>
              <a:gd name="connsiteX3" fmla="*/ 5718286 w 9192382"/>
              <a:gd name="connsiteY3" fmla="*/ 10938851 h 10938851"/>
              <a:gd name="connsiteX4" fmla="*/ 5583085 w 9192382"/>
              <a:gd name="connsiteY4" fmla="*/ 10869603 h 10938851"/>
              <a:gd name="connsiteX5" fmla="*/ 0 w 9192382"/>
              <a:gd name="connsiteY5" fmla="*/ 1489026 h 10938851"/>
              <a:gd name="connsiteX6" fmla="*/ 85711 w 9192382"/>
              <a:gd name="connsiteY6" fmla="*/ 130292 h 109388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92382" h="10938851">
                <a:moveTo>
                  <a:pt x="104360" y="0"/>
                </a:moveTo>
                <a:lnTo>
                  <a:pt x="9192382" y="0"/>
                </a:lnTo>
                <a:lnTo>
                  <a:pt x="9192382" y="10938851"/>
                </a:lnTo>
                <a:lnTo>
                  <a:pt x="5718286" y="10938851"/>
                </a:lnTo>
                <a:lnTo>
                  <a:pt x="5583085" y="10869603"/>
                </a:lnTo>
                <a:cubicBezTo>
                  <a:pt x="2257549" y="9063065"/>
                  <a:pt x="0" y="5539685"/>
                  <a:pt x="0" y="1489026"/>
                </a:cubicBezTo>
                <a:cubicBezTo>
                  <a:pt x="0" y="1028724"/>
                  <a:pt x="29152" y="575231"/>
                  <a:pt x="85711" y="130292"/>
                </a:cubicBezTo>
                <a:close/>
              </a:path>
            </a:pathLst>
          </a:custGeom>
          <a:gradFill>
            <a:gsLst>
              <a:gs pos="7000">
                <a:schemeClr val="accent2"/>
              </a:gs>
              <a:gs pos="98000">
                <a:schemeClr val="accent1">
                  <a:lumMod val="50000"/>
                </a:schemeClr>
              </a:gs>
            </a:gsLst>
            <a:lin ang="2700000" scaled="1"/>
          </a:gradFill>
          <a:ln>
            <a:noFill/>
          </a:ln>
          <a:effectLst>
            <a:outerShdw blurRad="1270000" dist="50800" dir="5400000" sx="94000" sy="94000" algn="ctr" rotWithShape="0">
              <a:srgbClr val="000000">
                <a:alpha val="75000"/>
              </a:srgb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dirty="0"/>
          </a:p>
        </p:txBody>
      </p:sp>
      <p:sp>
        <p:nvSpPr>
          <p:cNvPr id="75" name="Freeform 74">
            <a:extLst>
              <a:ext uri="{FF2B5EF4-FFF2-40B4-BE49-F238E27FC236}">
                <a16:creationId xmlns:a16="http://schemas.microsoft.com/office/drawing/2014/main" id="{716C7635-E243-4A8B-BBDF-FECF60104072}"/>
              </a:ext>
            </a:extLst>
          </p:cNvPr>
          <p:cNvSpPr/>
          <p:nvPr/>
        </p:nvSpPr>
        <p:spPr>
          <a:xfrm>
            <a:off x="13049250" y="0"/>
            <a:ext cx="6427788" cy="10942638"/>
          </a:xfrm>
          <a:custGeom>
            <a:avLst/>
            <a:gdLst>
              <a:gd name="connsiteX0" fmla="*/ 792944 w 6428531"/>
              <a:gd name="connsiteY0" fmla="*/ 0 h 10942286"/>
              <a:gd name="connsiteX1" fmla="*/ 3941341 w 6428531"/>
              <a:gd name="connsiteY1" fmla="*/ 0 h 10942286"/>
              <a:gd name="connsiteX2" fmla="*/ 3903067 w 6428531"/>
              <a:gd name="connsiteY2" fmla="*/ 53822 h 10942286"/>
              <a:gd name="connsiteX3" fmla="*/ 2847471 w 6428531"/>
              <a:gd name="connsiteY3" fmla="*/ 3509609 h 10942286"/>
              <a:gd name="connsiteX4" fmla="*/ 6348679 w 6428531"/>
              <a:gd name="connsiteY4" fmla="*/ 9080982 h 10942286"/>
              <a:gd name="connsiteX5" fmla="*/ 6428531 w 6428531"/>
              <a:gd name="connsiteY5" fmla="*/ 9117082 h 10942286"/>
              <a:gd name="connsiteX6" fmla="*/ 6428531 w 6428531"/>
              <a:gd name="connsiteY6" fmla="*/ 10942286 h 10942286"/>
              <a:gd name="connsiteX7" fmla="*/ 3639945 w 6428531"/>
              <a:gd name="connsiteY7" fmla="*/ 10942286 h 10942286"/>
              <a:gd name="connsiteX8" fmla="*/ 3626545 w 6428531"/>
              <a:gd name="connsiteY8" fmla="*/ 10932755 h 10942286"/>
              <a:gd name="connsiteX9" fmla="*/ 0 w 6428531"/>
              <a:gd name="connsiteY9" fmla="*/ 3698023 h 10942286"/>
              <a:gd name="connsiteX10" fmla="*/ 626236 w 6428531"/>
              <a:gd name="connsiteY10" fmla="*/ 387556 h 1094228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428531" h="10942286">
                <a:moveTo>
                  <a:pt x="792944" y="0"/>
                </a:moveTo>
                <a:lnTo>
                  <a:pt x="3941341" y="0"/>
                </a:lnTo>
                <a:lnTo>
                  <a:pt x="3903067" y="53822"/>
                </a:lnTo>
                <a:cubicBezTo>
                  <a:pt x="3236618" y="1040296"/>
                  <a:pt x="2847471" y="2229507"/>
                  <a:pt x="2847471" y="3509609"/>
                </a:cubicBezTo>
                <a:cubicBezTo>
                  <a:pt x="2847471" y="5963136"/>
                  <a:pt x="4277047" y="8082767"/>
                  <a:pt x="6348679" y="9080982"/>
                </a:cubicBezTo>
                <a:lnTo>
                  <a:pt x="6428531" y="9117082"/>
                </a:lnTo>
                <a:lnTo>
                  <a:pt x="6428531" y="10942286"/>
                </a:lnTo>
                <a:lnTo>
                  <a:pt x="3639945" y="10942286"/>
                </a:lnTo>
                <a:lnTo>
                  <a:pt x="3626545" y="10932755"/>
                </a:lnTo>
                <a:cubicBezTo>
                  <a:pt x="1425008" y="9286327"/>
                  <a:pt x="0" y="6658588"/>
                  <a:pt x="0" y="3698023"/>
                </a:cubicBezTo>
                <a:cubicBezTo>
                  <a:pt x="0" y="2529378"/>
                  <a:pt x="222041" y="1412594"/>
                  <a:pt x="626236" y="387556"/>
                </a:cubicBezTo>
                <a:close/>
              </a:path>
            </a:pathLst>
          </a:custGeom>
          <a:gradFill>
            <a:gsLst>
              <a:gs pos="7000">
                <a:schemeClr val="accent2"/>
              </a:gs>
              <a:gs pos="98000">
                <a:schemeClr val="accent1">
                  <a:lumMod val="50000"/>
                </a:schemeClr>
              </a:gs>
            </a:gsLst>
            <a:lin ang="2700000" scaled="1"/>
          </a:gradFill>
          <a:ln>
            <a:noFill/>
          </a:ln>
          <a:effectLst>
            <a:outerShdw blurRad="952500" algn="ctr" rotWithShape="0">
              <a:prstClr val="black">
                <a:alpha val="25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7416" name="Title 4">
            <a:extLst>
              <a:ext uri="{FF2B5EF4-FFF2-40B4-BE49-F238E27FC236}">
                <a16:creationId xmlns:a16="http://schemas.microsoft.com/office/drawing/2014/main" id="{9F7BEE3E-B134-4327-A6FD-72B42BE8977C}"/>
              </a:ext>
            </a:extLst>
          </p:cNvPr>
          <p:cNvSpPr txBox="1">
            <a:spLocks/>
          </p:cNvSpPr>
          <p:nvPr/>
        </p:nvSpPr>
        <p:spPr bwMode="auto">
          <a:xfrm>
            <a:off x="933450" y="1200150"/>
            <a:ext cx="17610138"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460500">
              <a:defRPr>
                <a:solidFill>
                  <a:schemeClr val="tx1"/>
                </a:solidFill>
                <a:latin typeface="Calibri" panose="020F0502020204030204" pitchFamily="34" charset="0"/>
              </a:defRPr>
            </a:lvl1pPr>
            <a:lvl2pPr marL="742950" indent="-285750" defTabSz="1460500">
              <a:defRPr>
                <a:solidFill>
                  <a:schemeClr val="tx1"/>
                </a:solidFill>
                <a:latin typeface="Calibri" panose="020F0502020204030204" pitchFamily="34" charset="0"/>
              </a:defRPr>
            </a:lvl2pPr>
            <a:lvl3pPr marL="1143000" indent="-228600" defTabSz="1460500">
              <a:defRPr>
                <a:solidFill>
                  <a:schemeClr val="tx1"/>
                </a:solidFill>
                <a:latin typeface="Calibri" panose="020F0502020204030204" pitchFamily="34" charset="0"/>
              </a:defRPr>
            </a:lvl3pPr>
            <a:lvl4pPr marL="1600200" indent="-228600" defTabSz="1460500">
              <a:defRPr>
                <a:solidFill>
                  <a:schemeClr val="tx1"/>
                </a:solidFill>
                <a:latin typeface="Calibri" panose="020F0502020204030204" pitchFamily="34" charset="0"/>
              </a:defRPr>
            </a:lvl4pPr>
            <a:lvl5pPr marL="2057400" indent="-228600" defTabSz="1460500">
              <a:defRPr>
                <a:solidFill>
                  <a:schemeClr val="tx1"/>
                </a:solidFill>
                <a:latin typeface="Calibri" panose="020F0502020204030204" pitchFamily="34" charset="0"/>
              </a:defRPr>
            </a:lvl5pPr>
            <a:lvl6pPr marL="2514600" indent="-228600" defTabSz="1460500" eaLnBrk="0" fontAlgn="base" hangingPunct="0">
              <a:spcBef>
                <a:spcPct val="0"/>
              </a:spcBef>
              <a:spcAft>
                <a:spcPct val="0"/>
              </a:spcAft>
              <a:defRPr>
                <a:solidFill>
                  <a:schemeClr val="tx1"/>
                </a:solidFill>
                <a:latin typeface="Calibri" panose="020F0502020204030204" pitchFamily="34" charset="0"/>
              </a:defRPr>
            </a:lvl6pPr>
            <a:lvl7pPr marL="2971800" indent="-228600" defTabSz="1460500" eaLnBrk="0" fontAlgn="base" hangingPunct="0">
              <a:spcBef>
                <a:spcPct val="0"/>
              </a:spcBef>
              <a:spcAft>
                <a:spcPct val="0"/>
              </a:spcAft>
              <a:defRPr>
                <a:solidFill>
                  <a:schemeClr val="tx1"/>
                </a:solidFill>
                <a:latin typeface="Calibri" panose="020F0502020204030204" pitchFamily="34" charset="0"/>
              </a:defRPr>
            </a:lvl7pPr>
            <a:lvl8pPr marL="3429000" indent="-228600" defTabSz="1460500" eaLnBrk="0" fontAlgn="base" hangingPunct="0">
              <a:spcBef>
                <a:spcPct val="0"/>
              </a:spcBef>
              <a:spcAft>
                <a:spcPct val="0"/>
              </a:spcAft>
              <a:defRPr>
                <a:solidFill>
                  <a:schemeClr val="tx1"/>
                </a:solidFill>
                <a:latin typeface="Calibri" panose="020F0502020204030204" pitchFamily="34" charset="0"/>
              </a:defRPr>
            </a:lvl8pPr>
            <a:lvl9pPr marL="3886200" indent="-228600" defTabSz="14605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lnSpc>
                <a:spcPct val="90000"/>
              </a:lnSpc>
            </a:pPr>
            <a:endParaRPr lang="en-US" altLang="en-US" sz="6000">
              <a:latin typeface="Montserrat SemiBold" pitchFamily="50" charset="0"/>
            </a:endParaRPr>
          </a:p>
        </p:txBody>
      </p:sp>
      <p:sp>
        <p:nvSpPr>
          <p:cNvPr id="2" name="Rectangle 1">
            <a:extLst>
              <a:ext uri="{FF2B5EF4-FFF2-40B4-BE49-F238E27FC236}">
                <a16:creationId xmlns:a16="http://schemas.microsoft.com/office/drawing/2014/main" id="{04C794CF-7B04-41D8-96CE-0B021B1E6969}"/>
              </a:ext>
            </a:extLst>
          </p:cNvPr>
          <p:cNvSpPr/>
          <p:nvPr/>
        </p:nvSpPr>
        <p:spPr>
          <a:xfrm>
            <a:off x="8699500" y="4378325"/>
            <a:ext cx="9659938" cy="2216150"/>
          </a:xfrm>
          <a:prstGeom prst="rect">
            <a:avLst/>
          </a:prstGeom>
          <a:effectLst>
            <a:outerShdw blurRad="50800" dist="38100" dir="2700000" algn="tl" rotWithShape="0">
              <a:prstClr val="black">
                <a:alpha val="40000"/>
              </a:prstClr>
            </a:outerShdw>
          </a:effectLst>
        </p:spPr>
        <p:txBody>
          <a:bodyPr wrap="none">
            <a:spAutoFit/>
          </a:bodyPr>
          <a:lstStyle/>
          <a:p>
            <a:pPr algn="r" eaLnBrk="1" fontAlgn="auto" hangingPunct="1">
              <a:spcBef>
                <a:spcPts val="0"/>
              </a:spcBef>
              <a:spcAft>
                <a:spcPts val="0"/>
              </a:spcAft>
              <a:defRPr/>
            </a:pPr>
            <a:r>
              <a:rPr lang="en-US" sz="13800" dirty="0">
                <a:solidFill>
                  <a:schemeClr val="bg1"/>
                </a:solidFill>
                <a:latin typeface="Montserrat Light" panose="00000400000000000000" pitchFamily="2" charset="0"/>
              </a:rPr>
              <a:t>Thank You</a:t>
            </a:r>
          </a:p>
        </p:txBody>
      </p:sp>
    </p:spTree>
  </p:cSld>
  <p:clrMapOvr>
    <a:masterClrMapping/>
  </p:clrMapOvr>
  <p:transition spd="slow">
    <p:fad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581A5988-33AB-419A-86CA-3288959E6427}"/>
              </a:ext>
            </a:extLst>
          </p:cNvPr>
          <p:cNvGrpSpPr>
            <a:grpSpLocks/>
          </p:cNvGrpSpPr>
          <p:nvPr/>
        </p:nvGrpSpPr>
        <p:grpSpPr bwMode="auto">
          <a:xfrm>
            <a:off x="11228388" y="2622550"/>
            <a:ext cx="7183437" cy="8342313"/>
            <a:chOff x="11228710" y="2623279"/>
            <a:chExt cx="7183692" cy="8341037"/>
          </a:xfrm>
        </p:grpSpPr>
        <p:sp>
          <p:nvSpPr>
            <p:cNvPr id="10" name="AutoShape 3">
              <a:extLst>
                <a:ext uri="{FF2B5EF4-FFF2-40B4-BE49-F238E27FC236}">
                  <a16:creationId xmlns:a16="http://schemas.microsoft.com/office/drawing/2014/main" id="{49C094A3-8DB4-4042-BDF0-452CBC502764}"/>
                </a:ext>
              </a:extLst>
            </p:cNvPr>
            <p:cNvSpPr>
              <a:spLocks noChangeAspect="1" noChangeArrowheads="1" noTextEdit="1"/>
            </p:cNvSpPr>
            <p:nvPr/>
          </p:nvSpPr>
          <p:spPr bwMode="auto">
            <a:xfrm flipH="1">
              <a:off x="11228710" y="2623279"/>
              <a:ext cx="7183692" cy="8341037"/>
            </a:xfrm>
            <a:prstGeom prst="rect">
              <a:avLst/>
            </a:prstGeom>
            <a:noFill/>
            <a:ln>
              <a:noFill/>
            </a:ln>
            <a:extLst>
              <a:ext uri="{909E8E84-426E-40dd-AFC4-6F175D3DCCD1}"/>
              <a:ext uri="{91240B29-F687-4f45-9708-019B960494DF}"/>
            </a:extLst>
          </p:spPr>
          <p:txBody>
            <a:bodyPr lIns="146078" tIns="73039" rIns="146078" bIns="73039" anchor="ctr"/>
            <a:lstStyle/>
            <a:p>
              <a:pPr algn="ctr" eaLnBrk="1" fontAlgn="auto" hangingPunct="1">
                <a:spcBef>
                  <a:spcPts val="0"/>
                </a:spcBef>
                <a:spcAft>
                  <a:spcPts val="0"/>
                </a:spcAft>
                <a:defRPr/>
              </a:pPr>
              <a:endParaRPr lang="en-US" sz="3195">
                <a:latin typeface="+mn-lt"/>
              </a:endParaRPr>
            </a:p>
          </p:txBody>
        </p:sp>
        <p:sp>
          <p:nvSpPr>
            <p:cNvPr id="11" name="Freeform 5">
              <a:extLst>
                <a:ext uri="{FF2B5EF4-FFF2-40B4-BE49-F238E27FC236}">
                  <a16:creationId xmlns:a16="http://schemas.microsoft.com/office/drawing/2014/main" id="{8B3F47D8-4267-4FB6-BEB6-4D20DFDCBA42}"/>
                </a:ext>
              </a:extLst>
            </p:cNvPr>
            <p:cNvSpPr>
              <a:spLocks/>
            </p:cNvSpPr>
            <p:nvPr/>
          </p:nvSpPr>
          <p:spPr bwMode="auto">
            <a:xfrm flipH="1">
              <a:off x="11730378" y="6094611"/>
              <a:ext cx="2789336" cy="3536409"/>
            </a:xfrm>
            <a:custGeom>
              <a:avLst/>
              <a:gdLst>
                <a:gd name="T0" fmla="*/ 1234 w 1234"/>
                <a:gd name="T1" fmla="*/ 76 h 1564"/>
                <a:gd name="T2" fmla="*/ 490 w 1234"/>
                <a:gd name="T3" fmla="*/ 0 h 1564"/>
                <a:gd name="T4" fmla="*/ 0 w 1234"/>
                <a:gd name="T5" fmla="*/ 738 h 1564"/>
                <a:gd name="T6" fmla="*/ 508 w 1234"/>
                <a:gd name="T7" fmla="*/ 1508 h 1564"/>
                <a:gd name="T8" fmla="*/ 682 w 1234"/>
                <a:gd name="T9" fmla="*/ 1564 h 1564"/>
                <a:gd name="T10" fmla="*/ 1234 w 1234"/>
                <a:gd name="T11" fmla="*/ 76 h 1564"/>
              </a:gdLst>
              <a:ahLst/>
              <a:cxnLst>
                <a:cxn ang="0">
                  <a:pos x="T0" y="T1"/>
                </a:cxn>
                <a:cxn ang="0">
                  <a:pos x="T2" y="T3"/>
                </a:cxn>
                <a:cxn ang="0">
                  <a:pos x="T4" y="T5"/>
                </a:cxn>
                <a:cxn ang="0">
                  <a:pos x="T6" y="T7"/>
                </a:cxn>
                <a:cxn ang="0">
                  <a:pos x="T8" y="T9"/>
                </a:cxn>
                <a:cxn ang="0">
                  <a:pos x="T10" y="T11"/>
                </a:cxn>
              </a:cxnLst>
              <a:rect l="0" t="0" r="r" b="b"/>
              <a:pathLst>
                <a:path w="1234" h="1564">
                  <a:moveTo>
                    <a:pt x="1234" y="76"/>
                  </a:moveTo>
                  <a:lnTo>
                    <a:pt x="490" y="0"/>
                  </a:lnTo>
                  <a:lnTo>
                    <a:pt x="0" y="738"/>
                  </a:lnTo>
                  <a:lnTo>
                    <a:pt x="508" y="1508"/>
                  </a:lnTo>
                  <a:lnTo>
                    <a:pt x="682" y="1564"/>
                  </a:lnTo>
                  <a:lnTo>
                    <a:pt x="1234" y="76"/>
                  </a:lnTo>
                  <a:close/>
                </a:path>
              </a:pathLst>
            </a:custGeom>
            <a:solidFill>
              <a:schemeClr val="accent3">
                <a:lumMod val="50000"/>
              </a:schemeClr>
            </a:solidFill>
            <a:ln>
              <a:noFill/>
            </a:ln>
            <a:extLst>
              <a:ext uri="{91240B29-F687-4f45-9708-019B960494DF}"/>
            </a:extLst>
          </p:spPr>
          <p:txBody>
            <a:bodyPr lIns="146078" tIns="73039" rIns="146078" bIns="73039" anchor="ctr"/>
            <a:lstStyle/>
            <a:p>
              <a:pPr algn="ctr" eaLnBrk="1" fontAlgn="auto" hangingPunct="1">
                <a:spcBef>
                  <a:spcPts val="0"/>
                </a:spcBef>
                <a:spcAft>
                  <a:spcPts val="0"/>
                </a:spcAft>
                <a:defRPr/>
              </a:pPr>
              <a:endParaRPr lang="en-US" sz="3195">
                <a:latin typeface="+mn-lt"/>
              </a:endParaRPr>
            </a:p>
          </p:txBody>
        </p:sp>
        <p:sp>
          <p:nvSpPr>
            <p:cNvPr id="12" name="Freeform 6">
              <a:extLst>
                <a:ext uri="{FF2B5EF4-FFF2-40B4-BE49-F238E27FC236}">
                  <a16:creationId xmlns:a16="http://schemas.microsoft.com/office/drawing/2014/main" id="{FD1EEACA-4F95-49C3-8A1F-48DBDC54A4A1}"/>
                </a:ext>
              </a:extLst>
            </p:cNvPr>
            <p:cNvSpPr>
              <a:spLocks/>
            </p:cNvSpPr>
            <p:nvPr/>
          </p:nvSpPr>
          <p:spPr bwMode="auto">
            <a:xfrm flipH="1">
              <a:off x="14289519" y="7762818"/>
              <a:ext cx="2314657" cy="1741222"/>
            </a:xfrm>
            <a:custGeom>
              <a:avLst/>
              <a:gdLst>
                <a:gd name="T0" fmla="*/ 0 w 1024"/>
                <a:gd name="T1" fmla="*/ 680 h 770"/>
                <a:gd name="T2" fmla="*/ 150 w 1024"/>
                <a:gd name="T3" fmla="*/ 406 h 770"/>
                <a:gd name="T4" fmla="*/ 922 w 1024"/>
                <a:gd name="T5" fmla="*/ 0 h 770"/>
                <a:gd name="T6" fmla="*/ 1024 w 1024"/>
                <a:gd name="T7" fmla="*/ 32 h 770"/>
                <a:gd name="T8" fmla="*/ 822 w 1024"/>
                <a:gd name="T9" fmla="*/ 770 h 770"/>
                <a:gd name="T10" fmla="*/ 0 w 1024"/>
                <a:gd name="T11" fmla="*/ 680 h 770"/>
              </a:gdLst>
              <a:ahLst/>
              <a:cxnLst>
                <a:cxn ang="0">
                  <a:pos x="T0" y="T1"/>
                </a:cxn>
                <a:cxn ang="0">
                  <a:pos x="T2" y="T3"/>
                </a:cxn>
                <a:cxn ang="0">
                  <a:pos x="T4" y="T5"/>
                </a:cxn>
                <a:cxn ang="0">
                  <a:pos x="T6" y="T7"/>
                </a:cxn>
                <a:cxn ang="0">
                  <a:pos x="T8" y="T9"/>
                </a:cxn>
                <a:cxn ang="0">
                  <a:pos x="T10" y="T11"/>
                </a:cxn>
              </a:cxnLst>
              <a:rect l="0" t="0" r="r" b="b"/>
              <a:pathLst>
                <a:path w="1024" h="770">
                  <a:moveTo>
                    <a:pt x="0" y="680"/>
                  </a:moveTo>
                  <a:lnTo>
                    <a:pt x="150" y="406"/>
                  </a:lnTo>
                  <a:lnTo>
                    <a:pt x="922" y="0"/>
                  </a:lnTo>
                  <a:lnTo>
                    <a:pt x="1024" y="32"/>
                  </a:lnTo>
                  <a:lnTo>
                    <a:pt x="822" y="770"/>
                  </a:lnTo>
                  <a:lnTo>
                    <a:pt x="0" y="680"/>
                  </a:lnTo>
                  <a:close/>
                </a:path>
              </a:pathLst>
            </a:custGeom>
            <a:solidFill>
              <a:schemeClr val="tx2">
                <a:lumMod val="50000"/>
              </a:schemeClr>
            </a:solidFill>
            <a:ln>
              <a:noFill/>
            </a:ln>
            <a:extLst>
              <a:ext uri="{91240B29-F687-4f45-9708-019B960494DF}"/>
            </a:extLst>
          </p:spPr>
          <p:txBody>
            <a:bodyPr lIns="146078" tIns="73039" rIns="146078" bIns="73039" anchor="ctr"/>
            <a:lstStyle/>
            <a:p>
              <a:pPr algn="ctr" eaLnBrk="1" fontAlgn="auto" hangingPunct="1">
                <a:spcBef>
                  <a:spcPts val="0"/>
                </a:spcBef>
                <a:spcAft>
                  <a:spcPts val="0"/>
                </a:spcAft>
                <a:defRPr/>
              </a:pPr>
              <a:endParaRPr lang="en-US" sz="3195">
                <a:latin typeface="+mn-lt"/>
              </a:endParaRPr>
            </a:p>
          </p:txBody>
        </p:sp>
        <p:sp>
          <p:nvSpPr>
            <p:cNvPr id="13" name="Freeform 7">
              <a:extLst>
                <a:ext uri="{FF2B5EF4-FFF2-40B4-BE49-F238E27FC236}">
                  <a16:creationId xmlns:a16="http://schemas.microsoft.com/office/drawing/2014/main" id="{79FAF299-A4AB-4404-99F0-3C2335B1FE31}"/>
                </a:ext>
              </a:extLst>
            </p:cNvPr>
            <p:cNvSpPr>
              <a:spLocks/>
            </p:cNvSpPr>
            <p:nvPr/>
          </p:nvSpPr>
          <p:spPr bwMode="auto">
            <a:xfrm flipH="1">
              <a:off x="15754833" y="4983531"/>
              <a:ext cx="2508339" cy="1680905"/>
            </a:xfrm>
            <a:custGeom>
              <a:avLst/>
              <a:gdLst>
                <a:gd name="T0" fmla="*/ 0 w 1110"/>
                <a:gd name="T1" fmla="*/ 704 h 744"/>
                <a:gd name="T2" fmla="*/ 102 w 1110"/>
                <a:gd name="T3" fmla="*/ 744 h 744"/>
                <a:gd name="T4" fmla="*/ 1110 w 1110"/>
                <a:gd name="T5" fmla="*/ 188 h 744"/>
                <a:gd name="T6" fmla="*/ 974 w 1110"/>
                <a:gd name="T7" fmla="*/ 0 h 744"/>
                <a:gd name="T8" fmla="*/ 0 w 1110"/>
                <a:gd name="T9" fmla="*/ 704 h 744"/>
              </a:gdLst>
              <a:ahLst/>
              <a:cxnLst>
                <a:cxn ang="0">
                  <a:pos x="T0" y="T1"/>
                </a:cxn>
                <a:cxn ang="0">
                  <a:pos x="T2" y="T3"/>
                </a:cxn>
                <a:cxn ang="0">
                  <a:pos x="T4" y="T5"/>
                </a:cxn>
                <a:cxn ang="0">
                  <a:pos x="T6" y="T7"/>
                </a:cxn>
                <a:cxn ang="0">
                  <a:pos x="T8" y="T9"/>
                </a:cxn>
              </a:cxnLst>
              <a:rect l="0" t="0" r="r" b="b"/>
              <a:pathLst>
                <a:path w="1110" h="744">
                  <a:moveTo>
                    <a:pt x="0" y="704"/>
                  </a:moveTo>
                  <a:lnTo>
                    <a:pt x="102" y="744"/>
                  </a:lnTo>
                  <a:lnTo>
                    <a:pt x="1110" y="188"/>
                  </a:lnTo>
                  <a:lnTo>
                    <a:pt x="974" y="0"/>
                  </a:lnTo>
                  <a:lnTo>
                    <a:pt x="0" y="704"/>
                  </a:lnTo>
                  <a:close/>
                </a:path>
              </a:pathLst>
            </a:custGeom>
            <a:solidFill>
              <a:schemeClr val="accent2">
                <a:lumMod val="50000"/>
              </a:schemeClr>
            </a:solidFill>
            <a:ln>
              <a:noFill/>
            </a:ln>
            <a:extLst>
              <a:ext uri="{91240B29-F687-4f45-9708-019B960494DF}"/>
            </a:extLst>
          </p:spPr>
          <p:txBody>
            <a:bodyPr lIns="146078" tIns="73039" rIns="146078" bIns="73039" anchor="ctr"/>
            <a:lstStyle/>
            <a:p>
              <a:pPr algn="ctr" eaLnBrk="1" fontAlgn="auto" hangingPunct="1">
                <a:spcBef>
                  <a:spcPts val="0"/>
                </a:spcBef>
                <a:spcAft>
                  <a:spcPts val="0"/>
                </a:spcAft>
                <a:defRPr/>
              </a:pPr>
              <a:endParaRPr lang="en-US" sz="3195">
                <a:latin typeface="+mn-lt"/>
              </a:endParaRPr>
            </a:p>
          </p:txBody>
        </p:sp>
        <p:sp>
          <p:nvSpPr>
            <p:cNvPr id="14" name="Freeform 8">
              <a:extLst>
                <a:ext uri="{FF2B5EF4-FFF2-40B4-BE49-F238E27FC236}">
                  <a16:creationId xmlns:a16="http://schemas.microsoft.com/office/drawing/2014/main" id="{E0388653-D0F3-490D-9422-12132F2AF3A8}"/>
                </a:ext>
              </a:extLst>
            </p:cNvPr>
            <p:cNvSpPr>
              <a:spLocks/>
            </p:cNvSpPr>
            <p:nvPr/>
          </p:nvSpPr>
          <p:spPr bwMode="auto">
            <a:xfrm flipH="1">
              <a:off x="16508922" y="3012158"/>
              <a:ext cx="579458" cy="841246"/>
            </a:xfrm>
            <a:custGeom>
              <a:avLst/>
              <a:gdLst>
                <a:gd name="T0" fmla="*/ 0 w 256"/>
                <a:gd name="T1" fmla="*/ 0 h 372"/>
                <a:gd name="T2" fmla="*/ 174 w 256"/>
                <a:gd name="T3" fmla="*/ 372 h 372"/>
                <a:gd name="T4" fmla="*/ 256 w 256"/>
                <a:gd name="T5" fmla="*/ 338 h 372"/>
                <a:gd name="T6" fmla="*/ 0 w 256"/>
                <a:gd name="T7" fmla="*/ 0 h 372"/>
              </a:gdLst>
              <a:ahLst/>
              <a:cxnLst>
                <a:cxn ang="0">
                  <a:pos x="T0" y="T1"/>
                </a:cxn>
                <a:cxn ang="0">
                  <a:pos x="T2" y="T3"/>
                </a:cxn>
                <a:cxn ang="0">
                  <a:pos x="T4" y="T5"/>
                </a:cxn>
                <a:cxn ang="0">
                  <a:pos x="T6" y="T7"/>
                </a:cxn>
              </a:cxnLst>
              <a:rect l="0" t="0" r="r" b="b"/>
              <a:pathLst>
                <a:path w="256" h="372">
                  <a:moveTo>
                    <a:pt x="0" y="0"/>
                  </a:moveTo>
                  <a:lnTo>
                    <a:pt x="174" y="372"/>
                  </a:lnTo>
                  <a:lnTo>
                    <a:pt x="256" y="338"/>
                  </a:lnTo>
                  <a:lnTo>
                    <a:pt x="0" y="0"/>
                  </a:lnTo>
                  <a:close/>
                </a:path>
              </a:pathLst>
            </a:custGeom>
            <a:solidFill>
              <a:schemeClr val="accent6">
                <a:lumMod val="50000"/>
              </a:schemeClr>
            </a:solidFill>
            <a:ln>
              <a:noFill/>
            </a:ln>
            <a:extLst>
              <a:ext uri="{91240B29-F687-4f45-9708-019B960494DF}"/>
            </a:extLst>
          </p:spPr>
          <p:txBody>
            <a:bodyPr lIns="146078" tIns="73039" rIns="146078" bIns="73039" anchor="ctr"/>
            <a:lstStyle/>
            <a:p>
              <a:pPr algn="ctr" eaLnBrk="1" fontAlgn="auto" hangingPunct="1">
                <a:spcBef>
                  <a:spcPts val="0"/>
                </a:spcBef>
                <a:spcAft>
                  <a:spcPts val="0"/>
                </a:spcAft>
                <a:defRPr/>
              </a:pPr>
              <a:endParaRPr lang="en-US" sz="3195">
                <a:latin typeface="+mn-lt"/>
              </a:endParaRPr>
            </a:p>
          </p:txBody>
        </p:sp>
        <p:sp>
          <p:nvSpPr>
            <p:cNvPr id="15" name="Freeform 9">
              <a:extLst>
                <a:ext uri="{FF2B5EF4-FFF2-40B4-BE49-F238E27FC236}">
                  <a16:creationId xmlns:a16="http://schemas.microsoft.com/office/drawing/2014/main" id="{538B298D-15BE-437D-A9FA-459186115217}"/>
                </a:ext>
              </a:extLst>
            </p:cNvPr>
            <p:cNvSpPr>
              <a:spLocks/>
            </p:cNvSpPr>
            <p:nvPr/>
          </p:nvSpPr>
          <p:spPr bwMode="auto">
            <a:xfrm flipH="1">
              <a:off x="13036936" y="3432780"/>
              <a:ext cx="1262108" cy="758709"/>
            </a:xfrm>
            <a:custGeom>
              <a:avLst/>
              <a:gdLst>
                <a:gd name="T0" fmla="*/ 558 w 558"/>
                <a:gd name="T1" fmla="*/ 0 h 336"/>
                <a:gd name="T2" fmla="*/ 532 w 558"/>
                <a:gd name="T3" fmla="*/ 94 h 336"/>
                <a:gd name="T4" fmla="*/ 132 w 558"/>
                <a:gd name="T5" fmla="*/ 336 h 336"/>
                <a:gd name="T6" fmla="*/ 0 w 558"/>
                <a:gd name="T7" fmla="*/ 272 h 336"/>
                <a:gd name="T8" fmla="*/ 558 w 558"/>
                <a:gd name="T9" fmla="*/ 0 h 336"/>
              </a:gdLst>
              <a:ahLst/>
              <a:cxnLst>
                <a:cxn ang="0">
                  <a:pos x="T0" y="T1"/>
                </a:cxn>
                <a:cxn ang="0">
                  <a:pos x="T2" y="T3"/>
                </a:cxn>
                <a:cxn ang="0">
                  <a:pos x="T4" y="T5"/>
                </a:cxn>
                <a:cxn ang="0">
                  <a:pos x="T6" y="T7"/>
                </a:cxn>
                <a:cxn ang="0">
                  <a:pos x="T8" y="T9"/>
                </a:cxn>
              </a:cxnLst>
              <a:rect l="0" t="0" r="r" b="b"/>
              <a:pathLst>
                <a:path w="558" h="336">
                  <a:moveTo>
                    <a:pt x="558" y="0"/>
                  </a:moveTo>
                  <a:lnTo>
                    <a:pt x="532" y="94"/>
                  </a:lnTo>
                  <a:lnTo>
                    <a:pt x="132" y="336"/>
                  </a:lnTo>
                  <a:lnTo>
                    <a:pt x="0" y="272"/>
                  </a:lnTo>
                  <a:lnTo>
                    <a:pt x="558" y="0"/>
                  </a:lnTo>
                  <a:close/>
                </a:path>
              </a:pathLst>
            </a:custGeom>
            <a:solidFill>
              <a:schemeClr val="accent6">
                <a:lumMod val="50000"/>
              </a:schemeClr>
            </a:solidFill>
            <a:ln>
              <a:noFill/>
            </a:ln>
            <a:extLst>
              <a:ext uri="{91240B29-F687-4f45-9708-019B960494DF}"/>
            </a:extLst>
          </p:spPr>
          <p:txBody>
            <a:bodyPr lIns="146078" tIns="73039" rIns="146078" bIns="73039" anchor="ctr"/>
            <a:lstStyle/>
            <a:p>
              <a:pPr algn="ctr" eaLnBrk="1" fontAlgn="auto" hangingPunct="1">
                <a:spcBef>
                  <a:spcPts val="0"/>
                </a:spcBef>
                <a:spcAft>
                  <a:spcPts val="0"/>
                </a:spcAft>
                <a:defRPr/>
              </a:pPr>
              <a:endParaRPr lang="en-US" sz="3195">
                <a:latin typeface="+mn-lt"/>
              </a:endParaRPr>
            </a:p>
          </p:txBody>
        </p:sp>
        <p:sp>
          <p:nvSpPr>
            <p:cNvPr id="16" name="Freeform 10">
              <a:extLst>
                <a:ext uri="{FF2B5EF4-FFF2-40B4-BE49-F238E27FC236}">
                  <a16:creationId xmlns:a16="http://schemas.microsoft.com/office/drawing/2014/main" id="{FFD88D29-E977-437D-A32E-574D3A8EBE0C}"/>
                </a:ext>
              </a:extLst>
            </p:cNvPr>
            <p:cNvSpPr>
              <a:spLocks/>
            </p:cNvSpPr>
            <p:nvPr/>
          </p:nvSpPr>
          <p:spPr bwMode="auto">
            <a:xfrm flipH="1">
              <a:off x="14614967" y="4191489"/>
              <a:ext cx="1817753" cy="1288853"/>
            </a:xfrm>
            <a:custGeom>
              <a:avLst/>
              <a:gdLst>
                <a:gd name="T0" fmla="*/ 74 w 804"/>
                <a:gd name="T1" fmla="*/ 30 h 570"/>
                <a:gd name="T2" fmla="*/ 0 w 804"/>
                <a:gd name="T3" fmla="*/ 110 h 570"/>
                <a:gd name="T4" fmla="*/ 320 w 804"/>
                <a:gd name="T5" fmla="*/ 570 h 570"/>
                <a:gd name="T6" fmla="*/ 804 w 804"/>
                <a:gd name="T7" fmla="*/ 202 h 570"/>
                <a:gd name="T8" fmla="*/ 732 w 804"/>
                <a:gd name="T9" fmla="*/ 0 h 570"/>
                <a:gd name="T10" fmla="*/ 74 w 804"/>
                <a:gd name="T11" fmla="*/ 30 h 570"/>
              </a:gdLst>
              <a:ahLst/>
              <a:cxnLst>
                <a:cxn ang="0">
                  <a:pos x="T0" y="T1"/>
                </a:cxn>
                <a:cxn ang="0">
                  <a:pos x="T2" y="T3"/>
                </a:cxn>
                <a:cxn ang="0">
                  <a:pos x="T4" y="T5"/>
                </a:cxn>
                <a:cxn ang="0">
                  <a:pos x="T6" y="T7"/>
                </a:cxn>
                <a:cxn ang="0">
                  <a:pos x="T8" y="T9"/>
                </a:cxn>
                <a:cxn ang="0">
                  <a:pos x="T10" y="T11"/>
                </a:cxn>
              </a:cxnLst>
              <a:rect l="0" t="0" r="r" b="b"/>
              <a:pathLst>
                <a:path w="804" h="570">
                  <a:moveTo>
                    <a:pt x="74" y="30"/>
                  </a:moveTo>
                  <a:lnTo>
                    <a:pt x="0" y="110"/>
                  </a:lnTo>
                  <a:lnTo>
                    <a:pt x="320" y="570"/>
                  </a:lnTo>
                  <a:lnTo>
                    <a:pt x="804" y="202"/>
                  </a:lnTo>
                  <a:lnTo>
                    <a:pt x="732" y="0"/>
                  </a:lnTo>
                  <a:lnTo>
                    <a:pt x="74" y="30"/>
                  </a:lnTo>
                  <a:close/>
                </a:path>
              </a:pathLst>
            </a:custGeom>
            <a:solidFill>
              <a:schemeClr val="accent6">
                <a:lumMod val="50000"/>
              </a:schemeClr>
            </a:solidFill>
            <a:ln>
              <a:noFill/>
            </a:ln>
            <a:extLst>
              <a:ext uri="{91240B29-F687-4f45-9708-019B960494DF}"/>
            </a:extLst>
          </p:spPr>
          <p:txBody>
            <a:bodyPr lIns="146078" tIns="73039" rIns="146078" bIns="73039" anchor="ctr"/>
            <a:lstStyle/>
            <a:p>
              <a:pPr algn="ctr" eaLnBrk="1" fontAlgn="auto" hangingPunct="1">
                <a:spcBef>
                  <a:spcPts val="0"/>
                </a:spcBef>
                <a:spcAft>
                  <a:spcPts val="0"/>
                </a:spcAft>
                <a:defRPr/>
              </a:pPr>
              <a:endParaRPr lang="en-US" sz="3195">
                <a:latin typeface="+mn-lt"/>
              </a:endParaRPr>
            </a:p>
          </p:txBody>
        </p:sp>
        <p:sp>
          <p:nvSpPr>
            <p:cNvPr id="17" name="Freeform 11">
              <a:extLst>
                <a:ext uri="{FF2B5EF4-FFF2-40B4-BE49-F238E27FC236}">
                  <a16:creationId xmlns:a16="http://schemas.microsoft.com/office/drawing/2014/main" id="{0FF30183-E23A-4F77-BC0C-488F0FFA6939}"/>
                </a:ext>
              </a:extLst>
            </p:cNvPr>
            <p:cNvSpPr>
              <a:spLocks/>
            </p:cNvSpPr>
            <p:nvPr/>
          </p:nvSpPr>
          <p:spPr bwMode="auto">
            <a:xfrm flipH="1">
              <a:off x="14072023" y="5172414"/>
              <a:ext cx="1768538" cy="2590404"/>
            </a:xfrm>
            <a:custGeom>
              <a:avLst/>
              <a:gdLst>
                <a:gd name="T0" fmla="*/ 56 w 782"/>
                <a:gd name="T1" fmla="*/ 0 h 1146"/>
                <a:gd name="T2" fmla="*/ 0 w 782"/>
                <a:gd name="T3" fmla="*/ 192 h 1146"/>
                <a:gd name="T4" fmla="*/ 632 w 782"/>
                <a:gd name="T5" fmla="*/ 1146 h 1146"/>
                <a:gd name="T6" fmla="*/ 782 w 782"/>
                <a:gd name="T7" fmla="*/ 1060 h 1146"/>
                <a:gd name="T8" fmla="*/ 56 w 782"/>
                <a:gd name="T9" fmla="*/ 0 h 1146"/>
              </a:gdLst>
              <a:ahLst/>
              <a:cxnLst>
                <a:cxn ang="0">
                  <a:pos x="T0" y="T1"/>
                </a:cxn>
                <a:cxn ang="0">
                  <a:pos x="T2" y="T3"/>
                </a:cxn>
                <a:cxn ang="0">
                  <a:pos x="T4" y="T5"/>
                </a:cxn>
                <a:cxn ang="0">
                  <a:pos x="T6" y="T7"/>
                </a:cxn>
                <a:cxn ang="0">
                  <a:pos x="T8" y="T9"/>
                </a:cxn>
              </a:cxnLst>
              <a:rect l="0" t="0" r="r" b="b"/>
              <a:pathLst>
                <a:path w="782" h="1146">
                  <a:moveTo>
                    <a:pt x="56" y="0"/>
                  </a:moveTo>
                  <a:lnTo>
                    <a:pt x="0" y="192"/>
                  </a:lnTo>
                  <a:lnTo>
                    <a:pt x="632" y="1146"/>
                  </a:lnTo>
                  <a:lnTo>
                    <a:pt x="782" y="1060"/>
                  </a:lnTo>
                  <a:lnTo>
                    <a:pt x="56" y="0"/>
                  </a:lnTo>
                  <a:close/>
                </a:path>
              </a:pathLst>
            </a:custGeom>
            <a:solidFill>
              <a:schemeClr val="accent4">
                <a:lumMod val="50000"/>
              </a:schemeClr>
            </a:solidFill>
            <a:ln>
              <a:noFill/>
            </a:ln>
            <a:extLst>
              <a:ext uri="{91240B29-F687-4f45-9708-019B960494DF}"/>
            </a:extLst>
          </p:spPr>
          <p:txBody>
            <a:bodyPr lIns="146078" tIns="73039" rIns="146078" bIns="73039" anchor="ctr"/>
            <a:lstStyle/>
            <a:p>
              <a:pPr algn="ctr" eaLnBrk="1" fontAlgn="auto" hangingPunct="1">
                <a:spcBef>
                  <a:spcPts val="0"/>
                </a:spcBef>
                <a:spcAft>
                  <a:spcPts val="0"/>
                </a:spcAft>
                <a:defRPr/>
              </a:pPr>
              <a:endParaRPr lang="en-US" sz="3195">
                <a:latin typeface="+mn-lt"/>
              </a:endParaRPr>
            </a:p>
          </p:txBody>
        </p:sp>
        <p:sp>
          <p:nvSpPr>
            <p:cNvPr id="18" name="Freeform 12">
              <a:extLst>
                <a:ext uri="{FF2B5EF4-FFF2-40B4-BE49-F238E27FC236}">
                  <a16:creationId xmlns:a16="http://schemas.microsoft.com/office/drawing/2014/main" id="{F7C22C7C-60CD-4A53-BCEF-98315E598E8D}"/>
                </a:ext>
              </a:extLst>
            </p:cNvPr>
            <p:cNvSpPr>
              <a:spLocks/>
            </p:cNvSpPr>
            <p:nvPr/>
          </p:nvSpPr>
          <p:spPr bwMode="auto">
            <a:xfrm flipH="1">
              <a:off x="13036936" y="2623279"/>
              <a:ext cx="4200674" cy="2463423"/>
            </a:xfrm>
            <a:custGeom>
              <a:avLst/>
              <a:gdLst>
                <a:gd name="T0" fmla="*/ 1846 w 1858"/>
                <a:gd name="T1" fmla="*/ 348 h 1090"/>
                <a:gd name="T2" fmla="*/ 1714 w 1858"/>
                <a:gd name="T3" fmla="*/ 256 h 1090"/>
                <a:gd name="T4" fmla="*/ 1574 w 1858"/>
                <a:gd name="T5" fmla="*/ 176 h 1090"/>
                <a:gd name="T6" fmla="*/ 1394 w 1858"/>
                <a:gd name="T7" fmla="*/ 100 h 1090"/>
                <a:gd name="T8" fmla="*/ 1178 w 1858"/>
                <a:gd name="T9" fmla="*/ 38 h 1090"/>
                <a:gd name="T10" fmla="*/ 1022 w 1858"/>
                <a:gd name="T11" fmla="*/ 12 h 1090"/>
                <a:gd name="T12" fmla="*/ 788 w 1858"/>
                <a:gd name="T13" fmla="*/ 0 h 1090"/>
                <a:gd name="T14" fmla="*/ 562 w 1858"/>
                <a:gd name="T15" fmla="*/ 16 h 1090"/>
                <a:gd name="T16" fmla="*/ 352 w 1858"/>
                <a:gd name="T17" fmla="*/ 56 h 1090"/>
                <a:gd name="T18" fmla="*/ 170 w 1858"/>
                <a:gd name="T19" fmla="*/ 120 h 1090"/>
                <a:gd name="T20" fmla="*/ 66 w 1858"/>
                <a:gd name="T21" fmla="*/ 172 h 1090"/>
                <a:gd name="T22" fmla="*/ 252 w 1858"/>
                <a:gd name="T23" fmla="*/ 494 h 1090"/>
                <a:gd name="T24" fmla="*/ 164 w 1858"/>
                <a:gd name="T25" fmla="*/ 506 h 1090"/>
                <a:gd name="T26" fmla="*/ 82 w 1858"/>
                <a:gd name="T27" fmla="*/ 550 h 1090"/>
                <a:gd name="T28" fmla="*/ 24 w 1858"/>
                <a:gd name="T29" fmla="*/ 620 h 1090"/>
                <a:gd name="T30" fmla="*/ 6 w 1858"/>
                <a:gd name="T31" fmla="*/ 662 h 1090"/>
                <a:gd name="T32" fmla="*/ 0 w 1858"/>
                <a:gd name="T33" fmla="*/ 710 h 1090"/>
                <a:gd name="T34" fmla="*/ 8 w 1858"/>
                <a:gd name="T35" fmla="*/ 760 h 1090"/>
                <a:gd name="T36" fmla="*/ 28 w 1858"/>
                <a:gd name="T37" fmla="*/ 812 h 1090"/>
                <a:gd name="T38" fmla="*/ 72 w 1858"/>
                <a:gd name="T39" fmla="*/ 870 h 1090"/>
                <a:gd name="T40" fmla="*/ 152 w 1858"/>
                <a:gd name="T41" fmla="*/ 926 h 1090"/>
                <a:gd name="T42" fmla="*/ 242 w 1858"/>
                <a:gd name="T43" fmla="*/ 942 h 1090"/>
                <a:gd name="T44" fmla="*/ 300 w 1858"/>
                <a:gd name="T45" fmla="*/ 928 h 1090"/>
                <a:gd name="T46" fmla="*/ 342 w 1858"/>
                <a:gd name="T47" fmla="*/ 906 h 1090"/>
                <a:gd name="T48" fmla="*/ 380 w 1858"/>
                <a:gd name="T49" fmla="*/ 874 h 1090"/>
                <a:gd name="T50" fmla="*/ 414 w 1858"/>
                <a:gd name="T51" fmla="*/ 830 h 1090"/>
                <a:gd name="T52" fmla="*/ 442 w 1858"/>
                <a:gd name="T53" fmla="*/ 774 h 1090"/>
                <a:gd name="T54" fmla="*/ 632 w 1858"/>
                <a:gd name="T55" fmla="*/ 1090 h 1090"/>
                <a:gd name="T56" fmla="*/ 1068 w 1858"/>
                <a:gd name="T57" fmla="*/ 810 h 1090"/>
                <a:gd name="T58" fmla="*/ 1094 w 1858"/>
                <a:gd name="T59" fmla="*/ 808 h 1090"/>
                <a:gd name="T60" fmla="*/ 1096 w 1858"/>
                <a:gd name="T61" fmla="*/ 864 h 1090"/>
                <a:gd name="T62" fmla="*/ 1108 w 1858"/>
                <a:gd name="T63" fmla="*/ 916 h 1090"/>
                <a:gd name="T64" fmla="*/ 1150 w 1858"/>
                <a:gd name="T65" fmla="*/ 994 h 1090"/>
                <a:gd name="T66" fmla="*/ 1214 w 1858"/>
                <a:gd name="T67" fmla="*/ 1050 h 1090"/>
                <a:gd name="T68" fmla="*/ 1260 w 1858"/>
                <a:gd name="T69" fmla="*/ 1072 h 1090"/>
                <a:gd name="T70" fmla="*/ 1310 w 1858"/>
                <a:gd name="T71" fmla="*/ 1084 h 1090"/>
                <a:gd name="T72" fmla="*/ 1362 w 1858"/>
                <a:gd name="T73" fmla="*/ 1080 h 1090"/>
                <a:gd name="T74" fmla="*/ 1416 w 1858"/>
                <a:gd name="T75" fmla="*/ 1064 h 1090"/>
                <a:gd name="T76" fmla="*/ 1470 w 1858"/>
                <a:gd name="T77" fmla="*/ 1032 h 1090"/>
                <a:gd name="T78" fmla="*/ 1504 w 1858"/>
                <a:gd name="T79" fmla="*/ 1000 h 1090"/>
                <a:gd name="T80" fmla="*/ 1538 w 1858"/>
                <a:gd name="T81" fmla="*/ 954 h 1090"/>
                <a:gd name="T82" fmla="*/ 1558 w 1858"/>
                <a:gd name="T83" fmla="*/ 904 h 1090"/>
                <a:gd name="T84" fmla="*/ 1562 w 1858"/>
                <a:gd name="T85" fmla="*/ 856 h 1090"/>
                <a:gd name="T86" fmla="*/ 1552 w 1858"/>
                <a:gd name="T87" fmla="*/ 808 h 1090"/>
                <a:gd name="T88" fmla="*/ 1508 w 1858"/>
                <a:gd name="T89" fmla="*/ 724 h 1090"/>
                <a:gd name="T90" fmla="*/ 1442 w 1858"/>
                <a:gd name="T91" fmla="*/ 662 h 1090"/>
                <a:gd name="T92" fmla="*/ 1370 w 1858"/>
                <a:gd name="T93" fmla="*/ 632 h 1090"/>
                <a:gd name="T94" fmla="*/ 1644 w 1858"/>
                <a:gd name="T95" fmla="*/ 476 h 10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Lst>
              <a:rect l="0" t="0" r="r" b="b"/>
              <a:pathLst>
                <a:path w="1858" h="1090">
                  <a:moveTo>
                    <a:pt x="1858" y="358"/>
                  </a:moveTo>
                  <a:lnTo>
                    <a:pt x="1858" y="358"/>
                  </a:lnTo>
                  <a:lnTo>
                    <a:pt x="1846" y="348"/>
                  </a:lnTo>
                  <a:lnTo>
                    <a:pt x="1810" y="320"/>
                  </a:lnTo>
                  <a:lnTo>
                    <a:pt x="1750" y="280"/>
                  </a:lnTo>
                  <a:lnTo>
                    <a:pt x="1714" y="256"/>
                  </a:lnTo>
                  <a:lnTo>
                    <a:pt x="1672" y="230"/>
                  </a:lnTo>
                  <a:lnTo>
                    <a:pt x="1626" y="204"/>
                  </a:lnTo>
                  <a:lnTo>
                    <a:pt x="1574" y="176"/>
                  </a:lnTo>
                  <a:lnTo>
                    <a:pt x="1518" y="150"/>
                  </a:lnTo>
                  <a:lnTo>
                    <a:pt x="1458" y="124"/>
                  </a:lnTo>
                  <a:lnTo>
                    <a:pt x="1394" y="100"/>
                  </a:lnTo>
                  <a:lnTo>
                    <a:pt x="1324" y="76"/>
                  </a:lnTo>
                  <a:lnTo>
                    <a:pt x="1254" y="56"/>
                  </a:lnTo>
                  <a:lnTo>
                    <a:pt x="1178" y="38"/>
                  </a:lnTo>
                  <a:lnTo>
                    <a:pt x="1178" y="38"/>
                  </a:lnTo>
                  <a:lnTo>
                    <a:pt x="1100" y="24"/>
                  </a:lnTo>
                  <a:lnTo>
                    <a:pt x="1022" y="12"/>
                  </a:lnTo>
                  <a:lnTo>
                    <a:pt x="944" y="4"/>
                  </a:lnTo>
                  <a:lnTo>
                    <a:pt x="866" y="0"/>
                  </a:lnTo>
                  <a:lnTo>
                    <a:pt x="788" y="0"/>
                  </a:lnTo>
                  <a:lnTo>
                    <a:pt x="712" y="2"/>
                  </a:lnTo>
                  <a:lnTo>
                    <a:pt x="636" y="8"/>
                  </a:lnTo>
                  <a:lnTo>
                    <a:pt x="562" y="16"/>
                  </a:lnTo>
                  <a:lnTo>
                    <a:pt x="490" y="26"/>
                  </a:lnTo>
                  <a:lnTo>
                    <a:pt x="420" y="40"/>
                  </a:lnTo>
                  <a:lnTo>
                    <a:pt x="352" y="56"/>
                  </a:lnTo>
                  <a:lnTo>
                    <a:pt x="288" y="76"/>
                  </a:lnTo>
                  <a:lnTo>
                    <a:pt x="226" y="96"/>
                  </a:lnTo>
                  <a:lnTo>
                    <a:pt x="170" y="120"/>
                  </a:lnTo>
                  <a:lnTo>
                    <a:pt x="116" y="144"/>
                  </a:lnTo>
                  <a:lnTo>
                    <a:pt x="66" y="172"/>
                  </a:lnTo>
                  <a:lnTo>
                    <a:pt x="66" y="172"/>
                  </a:lnTo>
                  <a:lnTo>
                    <a:pt x="280" y="498"/>
                  </a:lnTo>
                  <a:lnTo>
                    <a:pt x="280" y="498"/>
                  </a:lnTo>
                  <a:lnTo>
                    <a:pt x="252" y="494"/>
                  </a:lnTo>
                  <a:lnTo>
                    <a:pt x="222" y="494"/>
                  </a:lnTo>
                  <a:lnTo>
                    <a:pt x="194" y="498"/>
                  </a:lnTo>
                  <a:lnTo>
                    <a:pt x="164" y="506"/>
                  </a:lnTo>
                  <a:lnTo>
                    <a:pt x="136" y="518"/>
                  </a:lnTo>
                  <a:lnTo>
                    <a:pt x="108" y="532"/>
                  </a:lnTo>
                  <a:lnTo>
                    <a:pt x="82" y="550"/>
                  </a:lnTo>
                  <a:lnTo>
                    <a:pt x="60" y="572"/>
                  </a:lnTo>
                  <a:lnTo>
                    <a:pt x="40" y="594"/>
                  </a:lnTo>
                  <a:lnTo>
                    <a:pt x="24" y="620"/>
                  </a:lnTo>
                  <a:lnTo>
                    <a:pt x="16" y="634"/>
                  </a:lnTo>
                  <a:lnTo>
                    <a:pt x="10" y="648"/>
                  </a:lnTo>
                  <a:lnTo>
                    <a:pt x="6" y="662"/>
                  </a:lnTo>
                  <a:lnTo>
                    <a:pt x="2" y="678"/>
                  </a:lnTo>
                  <a:lnTo>
                    <a:pt x="0" y="694"/>
                  </a:lnTo>
                  <a:lnTo>
                    <a:pt x="0" y="710"/>
                  </a:lnTo>
                  <a:lnTo>
                    <a:pt x="2" y="726"/>
                  </a:lnTo>
                  <a:lnTo>
                    <a:pt x="4" y="742"/>
                  </a:lnTo>
                  <a:lnTo>
                    <a:pt x="8" y="760"/>
                  </a:lnTo>
                  <a:lnTo>
                    <a:pt x="12" y="776"/>
                  </a:lnTo>
                  <a:lnTo>
                    <a:pt x="20" y="794"/>
                  </a:lnTo>
                  <a:lnTo>
                    <a:pt x="28" y="812"/>
                  </a:lnTo>
                  <a:lnTo>
                    <a:pt x="28" y="812"/>
                  </a:lnTo>
                  <a:lnTo>
                    <a:pt x="48" y="844"/>
                  </a:lnTo>
                  <a:lnTo>
                    <a:pt x="72" y="870"/>
                  </a:lnTo>
                  <a:lnTo>
                    <a:pt x="96" y="894"/>
                  </a:lnTo>
                  <a:lnTo>
                    <a:pt x="124" y="912"/>
                  </a:lnTo>
                  <a:lnTo>
                    <a:pt x="152" y="926"/>
                  </a:lnTo>
                  <a:lnTo>
                    <a:pt x="182" y="936"/>
                  </a:lnTo>
                  <a:lnTo>
                    <a:pt x="210" y="942"/>
                  </a:lnTo>
                  <a:lnTo>
                    <a:pt x="242" y="942"/>
                  </a:lnTo>
                  <a:lnTo>
                    <a:pt x="272" y="938"/>
                  </a:lnTo>
                  <a:lnTo>
                    <a:pt x="286" y="934"/>
                  </a:lnTo>
                  <a:lnTo>
                    <a:pt x="300" y="928"/>
                  </a:lnTo>
                  <a:lnTo>
                    <a:pt x="314" y="922"/>
                  </a:lnTo>
                  <a:lnTo>
                    <a:pt x="328" y="916"/>
                  </a:lnTo>
                  <a:lnTo>
                    <a:pt x="342" y="906"/>
                  </a:lnTo>
                  <a:lnTo>
                    <a:pt x="356" y="896"/>
                  </a:lnTo>
                  <a:lnTo>
                    <a:pt x="368" y="886"/>
                  </a:lnTo>
                  <a:lnTo>
                    <a:pt x="380" y="874"/>
                  </a:lnTo>
                  <a:lnTo>
                    <a:pt x="392" y="860"/>
                  </a:lnTo>
                  <a:lnTo>
                    <a:pt x="404" y="846"/>
                  </a:lnTo>
                  <a:lnTo>
                    <a:pt x="414" y="830"/>
                  </a:lnTo>
                  <a:lnTo>
                    <a:pt x="424" y="812"/>
                  </a:lnTo>
                  <a:lnTo>
                    <a:pt x="434" y="794"/>
                  </a:lnTo>
                  <a:lnTo>
                    <a:pt x="442" y="774"/>
                  </a:lnTo>
                  <a:lnTo>
                    <a:pt x="442" y="774"/>
                  </a:lnTo>
                  <a:lnTo>
                    <a:pt x="632" y="1090"/>
                  </a:lnTo>
                  <a:lnTo>
                    <a:pt x="632" y="1090"/>
                  </a:lnTo>
                  <a:lnTo>
                    <a:pt x="854" y="950"/>
                  </a:lnTo>
                  <a:lnTo>
                    <a:pt x="1012" y="848"/>
                  </a:lnTo>
                  <a:lnTo>
                    <a:pt x="1068" y="810"/>
                  </a:lnTo>
                  <a:lnTo>
                    <a:pt x="1096" y="790"/>
                  </a:lnTo>
                  <a:lnTo>
                    <a:pt x="1096" y="790"/>
                  </a:lnTo>
                  <a:lnTo>
                    <a:pt x="1094" y="808"/>
                  </a:lnTo>
                  <a:lnTo>
                    <a:pt x="1092" y="826"/>
                  </a:lnTo>
                  <a:lnTo>
                    <a:pt x="1094" y="846"/>
                  </a:lnTo>
                  <a:lnTo>
                    <a:pt x="1096" y="864"/>
                  </a:lnTo>
                  <a:lnTo>
                    <a:pt x="1098" y="882"/>
                  </a:lnTo>
                  <a:lnTo>
                    <a:pt x="1102" y="900"/>
                  </a:lnTo>
                  <a:lnTo>
                    <a:pt x="1108" y="916"/>
                  </a:lnTo>
                  <a:lnTo>
                    <a:pt x="1114" y="934"/>
                  </a:lnTo>
                  <a:lnTo>
                    <a:pt x="1130" y="964"/>
                  </a:lnTo>
                  <a:lnTo>
                    <a:pt x="1150" y="994"/>
                  </a:lnTo>
                  <a:lnTo>
                    <a:pt x="1174" y="1020"/>
                  </a:lnTo>
                  <a:lnTo>
                    <a:pt x="1200" y="1042"/>
                  </a:lnTo>
                  <a:lnTo>
                    <a:pt x="1214" y="1050"/>
                  </a:lnTo>
                  <a:lnTo>
                    <a:pt x="1228" y="1060"/>
                  </a:lnTo>
                  <a:lnTo>
                    <a:pt x="1244" y="1066"/>
                  </a:lnTo>
                  <a:lnTo>
                    <a:pt x="1260" y="1072"/>
                  </a:lnTo>
                  <a:lnTo>
                    <a:pt x="1276" y="1078"/>
                  </a:lnTo>
                  <a:lnTo>
                    <a:pt x="1292" y="1082"/>
                  </a:lnTo>
                  <a:lnTo>
                    <a:pt x="1310" y="1084"/>
                  </a:lnTo>
                  <a:lnTo>
                    <a:pt x="1326" y="1084"/>
                  </a:lnTo>
                  <a:lnTo>
                    <a:pt x="1344" y="1084"/>
                  </a:lnTo>
                  <a:lnTo>
                    <a:pt x="1362" y="1080"/>
                  </a:lnTo>
                  <a:lnTo>
                    <a:pt x="1380" y="1076"/>
                  </a:lnTo>
                  <a:lnTo>
                    <a:pt x="1398" y="1072"/>
                  </a:lnTo>
                  <a:lnTo>
                    <a:pt x="1416" y="1064"/>
                  </a:lnTo>
                  <a:lnTo>
                    <a:pt x="1434" y="1056"/>
                  </a:lnTo>
                  <a:lnTo>
                    <a:pt x="1452" y="1044"/>
                  </a:lnTo>
                  <a:lnTo>
                    <a:pt x="1470" y="1032"/>
                  </a:lnTo>
                  <a:lnTo>
                    <a:pt x="1470" y="1032"/>
                  </a:lnTo>
                  <a:lnTo>
                    <a:pt x="1488" y="1016"/>
                  </a:lnTo>
                  <a:lnTo>
                    <a:pt x="1504" y="1000"/>
                  </a:lnTo>
                  <a:lnTo>
                    <a:pt x="1518" y="986"/>
                  </a:lnTo>
                  <a:lnTo>
                    <a:pt x="1528" y="970"/>
                  </a:lnTo>
                  <a:lnTo>
                    <a:pt x="1538" y="954"/>
                  </a:lnTo>
                  <a:lnTo>
                    <a:pt x="1546" y="938"/>
                  </a:lnTo>
                  <a:lnTo>
                    <a:pt x="1552" y="920"/>
                  </a:lnTo>
                  <a:lnTo>
                    <a:pt x="1558" y="904"/>
                  </a:lnTo>
                  <a:lnTo>
                    <a:pt x="1560" y="888"/>
                  </a:lnTo>
                  <a:lnTo>
                    <a:pt x="1562" y="872"/>
                  </a:lnTo>
                  <a:lnTo>
                    <a:pt x="1562" y="856"/>
                  </a:lnTo>
                  <a:lnTo>
                    <a:pt x="1560" y="840"/>
                  </a:lnTo>
                  <a:lnTo>
                    <a:pt x="1556" y="824"/>
                  </a:lnTo>
                  <a:lnTo>
                    <a:pt x="1552" y="808"/>
                  </a:lnTo>
                  <a:lnTo>
                    <a:pt x="1542" y="778"/>
                  </a:lnTo>
                  <a:lnTo>
                    <a:pt x="1526" y="750"/>
                  </a:lnTo>
                  <a:lnTo>
                    <a:pt x="1508" y="724"/>
                  </a:lnTo>
                  <a:lnTo>
                    <a:pt x="1488" y="700"/>
                  </a:lnTo>
                  <a:lnTo>
                    <a:pt x="1466" y="680"/>
                  </a:lnTo>
                  <a:lnTo>
                    <a:pt x="1442" y="662"/>
                  </a:lnTo>
                  <a:lnTo>
                    <a:pt x="1418" y="648"/>
                  </a:lnTo>
                  <a:lnTo>
                    <a:pt x="1394" y="638"/>
                  </a:lnTo>
                  <a:lnTo>
                    <a:pt x="1370" y="632"/>
                  </a:lnTo>
                  <a:lnTo>
                    <a:pt x="1370" y="632"/>
                  </a:lnTo>
                  <a:lnTo>
                    <a:pt x="1482" y="568"/>
                  </a:lnTo>
                  <a:lnTo>
                    <a:pt x="1644" y="476"/>
                  </a:lnTo>
                  <a:lnTo>
                    <a:pt x="1858" y="358"/>
                  </a:lnTo>
                  <a:lnTo>
                    <a:pt x="1858" y="358"/>
                  </a:lnTo>
                  <a:close/>
                </a:path>
              </a:pathLst>
            </a:custGeom>
            <a:solidFill>
              <a:schemeClr val="accent6"/>
            </a:solidFill>
            <a:ln>
              <a:noFill/>
            </a:ln>
            <a:extLst>
              <a:ext uri="{91240B29-F687-4f45-9708-019B960494DF}"/>
            </a:extLst>
          </p:spPr>
          <p:txBody>
            <a:bodyPr lIns="146078" tIns="73039" rIns="146078" bIns="73039" anchor="ctr"/>
            <a:lstStyle/>
            <a:p>
              <a:pPr algn="ctr" eaLnBrk="1" fontAlgn="auto" hangingPunct="1">
                <a:spcBef>
                  <a:spcPts val="0"/>
                </a:spcBef>
                <a:spcAft>
                  <a:spcPts val="0"/>
                </a:spcAft>
                <a:defRPr/>
              </a:pPr>
              <a:endParaRPr lang="en-US" sz="3195">
                <a:latin typeface="+mn-lt"/>
              </a:endParaRPr>
            </a:p>
          </p:txBody>
        </p:sp>
        <p:sp>
          <p:nvSpPr>
            <p:cNvPr id="19" name="Freeform 13">
              <a:extLst>
                <a:ext uri="{FF2B5EF4-FFF2-40B4-BE49-F238E27FC236}">
                  <a16:creationId xmlns:a16="http://schemas.microsoft.com/office/drawing/2014/main" id="{6F71AC18-4BBB-459D-9AA5-064759FEC18D}"/>
                </a:ext>
              </a:extLst>
            </p:cNvPr>
            <p:cNvSpPr>
              <a:spLocks/>
            </p:cNvSpPr>
            <p:nvPr/>
          </p:nvSpPr>
          <p:spPr bwMode="auto">
            <a:xfrm flipH="1">
              <a:off x="15926289" y="3066124"/>
              <a:ext cx="2486113" cy="3598312"/>
            </a:xfrm>
            <a:custGeom>
              <a:avLst/>
              <a:gdLst>
                <a:gd name="T0" fmla="*/ 932 w 1100"/>
                <a:gd name="T1" fmla="*/ 636 h 1592"/>
                <a:gd name="T2" fmla="*/ 890 w 1100"/>
                <a:gd name="T3" fmla="*/ 688 h 1592"/>
                <a:gd name="T4" fmla="*/ 842 w 1100"/>
                <a:gd name="T5" fmla="*/ 722 h 1592"/>
                <a:gd name="T6" fmla="*/ 790 w 1100"/>
                <a:gd name="T7" fmla="*/ 742 h 1592"/>
                <a:gd name="T8" fmla="*/ 736 w 1100"/>
                <a:gd name="T9" fmla="*/ 746 h 1592"/>
                <a:gd name="T10" fmla="*/ 682 w 1100"/>
                <a:gd name="T11" fmla="*/ 736 h 1592"/>
                <a:gd name="T12" fmla="*/ 632 w 1100"/>
                <a:gd name="T13" fmla="*/ 710 h 1592"/>
                <a:gd name="T14" fmla="*/ 586 w 1100"/>
                <a:gd name="T15" fmla="*/ 670 h 1592"/>
                <a:gd name="T16" fmla="*/ 548 w 1100"/>
                <a:gd name="T17" fmla="*/ 616 h 1592"/>
                <a:gd name="T18" fmla="*/ 534 w 1100"/>
                <a:gd name="T19" fmla="*/ 586 h 1592"/>
                <a:gd name="T20" fmla="*/ 520 w 1100"/>
                <a:gd name="T21" fmla="*/ 530 h 1592"/>
                <a:gd name="T22" fmla="*/ 524 w 1100"/>
                <a:gd name="T23" fmla="*/ 476 h 1592"/>
                <a:gd name="T24" fmla="*/ 540 w 1100"/>
                <a:gd name="T25" fmla="*/ 428 h 1592"/>
                <a:gd name="T26" fmla="*/ 570 w 1100"/>
                <a:gd name="T27" fmla="*/ 386 h 1592"/>
                <a:gd name="T28" fmla="*/ 608 w 1100"/>
                <a:gd name="T29" fmla="*/ 350 h 1592"/>
                <a:gd name="T30" fmla="*/ 652 w 1100"/>
                <a:gd name="T31" fmla="*/ 324 h 1592"/>
                <a:gd name="T32" fmla="*/ 700 w 1100"/>
                <a:gd name="T33" fmla="*/ 306 h 1592"/>
                <a:gd name="T34" fmla="*/ 540 w 1100"/>
                <a:gd name="T35" fmla="*/ 0 h 1592"/>
                <a:gd name="T36" fmla="*/ 504 w 1100"/>
                <a:gd name="T37" fmla="*/ 30 h 1592"/>
                <a:gd name="T38" fmla="*/ 436 w 1100"/>
                <a:gd name="T39" fmla="*/ 92 h 1592"/>
                <a:gd name="T40" fmla="*/ 372 w 1100"/>
                <a:gd name="T41" fmla="*/ 156 h 1592"/>
                <a:gd name="T42" fmla="*/ 316 w 1100"/>
                <a:gd name="T43" fmla="*/ 220 h 1592"/>
                <a:gd name="T44" fmla="*/ 242 w 1100"/>
                <a:gd name="T45" fmla="*/ 318 h 1592"/>
                <a:gd name="T46" fmla="*/ 162 w 1100"/>
                <a:gd name="T47" fmla="*/ 450 h 1592"/>
                <a:gd name="T48" fmla="*/ 100 w 1100"/>
                <a:gd name="T49" fmla="*/ 580 h 1592"/>
                <a:gd name="T50" fmla="*/ 56 w 1100"/>
                <a:gd name="T51" fmla="*/ 712 h 1592"/>
                <a:gd name="T52" fmla="*/ 26 w 1100"/>
                <a:gd name="T53" fmla="*/ 838 h 1592"/>
                <a:gd name="T54" fmla="*/ 8 w 1100"/>
                <a:gd name="T55" fmla="*/ 960 h 1592"/>
                <a:gd name="T56" fmla="*/ 2 w 1100"/>
                <a:gd name="T57" fmla="*/ 1076 h 1592"/>
                <a:gd name="T58" fmla="*/ 2 w 1100"/>
                <a:gd name="T59" fmla="*/ 1182 h 1592"/>
                <a:gd name="T60" fmla="*/ 10 w 1100"/>
                <a:gd name="T61" fmla="*/ 1278 h 1592"/>
                <a:gd name="T62" fmla="*/ 28 w 1100"/>
                <a:gd name="T63" fmla="*/ 1402 h 1592"/>
                <a:gd name="T64" fmla="*/ 54 w 1100"/>
                <a:gd name="T65" fmla="*/ 1512 h 1592"/>
                <a:gd name="T66" fmla="*/ 66 w 1100"/>
                <a:gd name="T67" fmla="*/ 1552 h 1592"/>
                <a:gd name="T68" fmla="*/ 328 w 1100"/>
                <a:gd name="T69" fmla="*/ 1378 h 1592"/>
                <a:gd name="T70" fmla="*/ 432 w 1100"/>
                <a:gd name="T71" fmla="*/ 1308 h 1592"/>
                <a:gd name="T72" fmla="*/ 432 w 1100"/>
                <a:gd name="T73" fmla="*/ 1354 h 1592"/>
                <a:gd name="T74" fmla="*/ 436 w 1100"/>
                <a:gd name="T75" fmla="*/ 1396 h 1592"/>
                <a:gd name="T76" fmla="*/ 446 w 1100"/>
                <a:gd name="T77" fmla="*/ 1434 h 1592"/>
                <a:gd name="T78" fmla="*/ 460 w 1100"/>
                <a:gd name="T79" fmla="*/ 1468 h 1592"/>
                <a:gd name="T80" fmla="*/ 478 w 1100"/>
                <a:gd name="T81" fmla="*/ 1498 h 1592"/>
                <a:gd name="T82" fmla="*/ 498 w 1100"/>
                <a:gd name="T83" fmla="*/ 1524 h 1592"/>
                <a:gd name="T84" fmla="*/ 522 w 1100"/>
                <a:gd name="T85" fmla="*/ 1546 h 1592"/>
                <a:gd name="T86" fmla="*/ 578 w 1100"/>
                <a:gd name="T87" fmla="*/ 1576 h 1592"/>
                <a:gd name="T88" fmla="*/ 638 w 1100"/>
                <a:gd name="T89" fmla="*/ 1592 h 1592"/>
                <a:gd name="T90" fmla="*/ 702 w 1100"/>
                <a:gd name="T91" fmla="*/ 1588 h 1592"/>
                <a:gd name="T92" fmla="*/ 764 w 1100"/>
                <a:gd name="T93" fmla="*/ 1570 h 1592"/>
                <a:gd name="T94" fmla="*/ 792 w 1100"/>
                <a:gd name="T95" fmla="*/ 1552 h 1592"/>
                <a:gd name="T96" fmla="*/ 818 w 1100"/>
                <a:gd name="T97" fmla="*/ 1534 h 1592"/>
                <a:gd name="T98" fmla="*/ 838 w 1100"/>
                <a:gd name="T99" fmla="*/ 1512 h 1592"/>
                <a:gd name="T100" fmla="*/ 868 w 1100"/>
                <a:gd name="T101" fmla="*/ 1462 h 1592"/>
                <a:gd name="T102" fmla="*/ 880 w 1100"/>
                <a:gd name="T103" fmla="*/ 1406 h 1592"/>
                <a:gd name="T104" fmla="*/ 878 w 1100"/>
                <a:gd name="T105" fmla="*/ 1346 h 1592"/>
                <a:gd name="T106" fmla="*/ 860 w 1100"/>
                <a:gd name="T107" fmla="*/ 1288 h 1592"/>
                <a:gd name="T108" fmla="*/ 830 w 1100"/>
                <a:gd name="T109" fmla="*/ 1234 h 1592"/>
                <a:gd name="T110" fmla="*/ 784 w 1100"/>
                <a:gd name="T111" fmla="*/ 1188 h 1592"/>
                <a:gd name="T112" fmla="*/ 728 w 1100"/>
                <a:gd name="T113" fmla="*/ 1150 h 1592"/>
                <a:gd name="T114" fmla="*/ 822 w 1100"/>
                <a:gd name="T115" fmla="*/ 1092 h 1592"/>
                <a:gd name="T116" fmla="*/ 1100 w 1100"/>
                <a:gd name="T117" fmla="*/ 908 h 15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1100" h="1592">
                  <a:moveTo>
                    <a:pt x="932" y="636"/>
                  </a:moveTo>
                  <a:lnTo>
                    <a:pt x="932" y="636"/>
                  </a:lnTo>
                  <a:lnTo>
                    <a:pt x="912" y="664"/>
                  </a:lnTo>
                  <a:lnTo>
                    <a:pt x="890" y="688"/>
                  </a:lnTo>
                  <a:lnTo>
                    <a:pt x="868" y="706"/>
                  </a:lnTo>
                  <a:lnTo>
                    <a:pt x="842" y="722"/>
                  </a:lnTo>
                  <a:lnTo>
                    <a:pt x="816" y="734"/>
                  </a:lnTo>
                  <a:lnTo>
                    <a:pt x="790" y="742"/>
                  </a:lnTo>
                  <a:lnTo>
                    <a:pt x="764" y="746"/>
                  </a:lnTo>
                  <a:lnTo>
                    <a:pt x="736" y="746"/>
                  </a:lnTo>
                  <a:lnTo>
                    <a:pt x="710" y="742"/>
                  </a:lnTo>
                  <a:lnTo>
                    <a:pt x="682" y="736"/>
                  </a:lnTo>
                  <a:lnTo>
                    <a:pt x="656" y="724"/>
                  </a:lnTo>
                  <a:lnTo>
                    <a:pt x="632" y="710"/>
                  </a:lnTo>
                  <a:lnTo>
                    <a:pt x="608" y="692"/>
                  </a:lnTo>
                  <a:lnTo>
                    <a:pt x="586" y="670"/>
                  </a:lnTo>
                  <a:lnTo>
                    <a:pt x="566" y="644"/>
                  </a:lnTo>
                  <a:lnTo>
                    <a:pt x="548" y="616"/>
                  </a:lnTo>
                  <a:lnTo>
                    <a:pt x="548" y="616"/>
                  </a:lnTo>
                  <a:lnTo>
                    <a:pt x="534" y="586"/>
                  </a:lnTo>
                  <a:lnTo>
                    <a:pt x="524" y="558"/>
                  </a:lnTo>
                  <a:lnTo>
                    <a:pt x="520" y="530"/>
                  </a:lnTo>
                  <a:lnTo>
                    <a:pt x="520" y="502"/>
                  </a:lnTo>
                  <a:lnTo>
                    <a:pt x="524" y="476"/>
                  </a:lnTo>
                  <a:lnTo>
                    <a:pt x="530" y="452"/>
                  </a:lnTo>
                  <a:lnTo>
                    <a:pt x="540" y="428"/>
                  </a:lnTo>
                  <a:lnTo>
                    <a:pt x="554" y="406"/>
                  </a:lnTo>
                  <a:lnTo>
                    <a:pt x="570" y="386"/>
                  </a:lnTo>
                  <a:lnTo>
                    <a:pt x="588" y="366"/>
                  </a:lnTo>
                  <a:lnTo>
                    <a:pt x="608" y="350"/>
                  </a:lnTo>
                  <a:lnTo>
                    <a:pt x="630" y="336"/>
                  </a:lnTo>
                  <a:lnTo>
                    <a:pt x="652" y="324"/>
                  </a:lnTo>
                  <a:lnTo>
                    <a:pt x="676" y="312"/>
                  </a:lnTo>
                  <a:lnTo>
                    <a:pt x="700" y="306"/>
                  </a:lnTo>
                  <a:lnTo>
                    <a:pt x="726" y="300"/>
                  </a:lnTo>
                  <a:lnTo>
                    <a:pt x="540" y="0"/>
                  </a:lnTo>
                  <a:lnTo>
                    <a:pt x="540" y="0"/>
                  </a:lnTo>
                  <a:lnTo>
                    <a:pt x="504" y="30"/>
                  </a:lnTo>
                  <a:lnTo>
                    <a:pt x="468" y="60"/>
                  </a:lnTo>
                  <a:lnTo>
                    <a:pt x="436" y="92"/>
                  </a:lnTo>
                  <a:lnTo>
                    <a:pt x="404" y="124"/>
                  </a:lnTo>
                  <a:lnTo>
                    <a:pt x="372" y="156"/>
                  </a:lnTo>
                  <a:lnTo>
                    <a:pt x="344" y="188"/>
                  </a:lnTo>
                  <a:lnTo>
                    <a:pt x="316" y="220"/>
                  </a:lnTo>
                  <a:lnTo>
                    <a:pt x="290" y="252"/>
                  </a:lnTo>
                  <a:lnTo>
                    <a:pt x="242" y="318"/>
                  </a:lnTo>
                  <a:lnTo>
                    <a:pt x="200" y="384"/>
                  </a:lnTo>
                  <a:lnTo>
                    <a:pt x="162" y="450"/>
                  </a:lnTo>
                  <a:lnTo>
                    <a:pt x="128" y="516"/>
                  </a:lnTo>
                  <a:lnTo>
                    <a:pt x="100" y="580"/>
                  </a:lnTo>
                  <a:lnTo>
                    <a:pt x="76" y="646"/>
                  </a:lnTo>
                  <a:lnTo>
                    <a:pt x="56" y="712"/>
                  </a:lnTo>
                  <a:lnTo>
                    <a:pt x="38" y="776"/>
                  </a:lnTo>
                  <a:lnTo>
                    <a:pt x="26" y="838"/>
                  </a:lnTo>
                  <a:lnTo>
                    <a:pt x="16" y="900"/>
                  </a:lnTo>
                  <a:lnTo>
                    <a:pt x="8" y="960"/>
                  </a:lnTo>
                  <a:lnTo>
                    <a:pt x="4" y="1018"/>
                  </a:lnTo>
                  <a:lnTo>
                    <a:pt x="2" y="1076"/>
                  </a:lnTo>
                  <a:lnTo>
                    <a:pt x="0" y="1130"/>
                  </a:lnTo>
                  <a:lnTo>
                    <a:pt x="2" y="1182"/>
                  </a:lnTo>
                  <a:lnTo>
                    <a:pt x="6" y="1232"/>
                  </a:lnTo>
                  <a:lnTo>
                    <a:pt x="10" y="1278"/>
                  </a:lnTo>
                  <a:lnTo>
                    <a:pt x="16" y="1322"/>
                  </a:lnTo>
                  <a:lnTo>
                    <a:pt x="28" y="1402"/>
                  </a:lnTo>
                  <a:lnTo>
                    <a:pt x="42" y="1464"/>
                  </a:lnTo>
                  <a:lnTo>
                    <a:pt x="54" y="1512"/>
                  </a:lnTo>
                  <a:lnTo>
                    <a:pt x="66" y="1552"/>
                  </a:lnTo>
                  <a:lnTo>
                    <a:pt x="66" y="1552"/>
                  </a:lnTo>
                  <a:lnTo>
                    <a:pt x="208" y="1460"/>
                  </a:lnTo>
                  <a:lnTo>
                    <a:pt x="328" y="1378"/>
                  </a:lnTo>
                  <a:lnTo>
                    <a:pt x="432" y="1308"/>
                  </a:lnTo>
                  <a:lnTo>
                    <a:pt x="432" y="1308"/>
                  </a:lnTo>
                  <a:lnTo>
                    <a:pt x="430" y="1332"/>
                  </a:lnTo>
                  <a:lnTo>
                    <a:pt x="432" y="1354"/>
                  </a:lnTo>
                  <a:lnTo>
                    <a:pt x="432" y="1376"/>
                  </a:lnTo>
                  <a:lnTo>
                    <a:pt x="436" y="1396"/>
                  </a:lnTo>
                  <a:lnTo>
                    <a:pt x="440" y="1416"/>
                  </a:lnTo>
                  <a:lnTo>
                    <a:pt x="446" y="1434"/>
                  </a:lnTo>
                  <a:lnTo>
                    <a:pt x="452" y="1452"/>
                  </a:lnTo>
                  <a:lnTo>
                    <a:pt x="460" y="1468"/>
                  </a:lnTo>
                  <a:lnTo>
                    <a:pt x="468" y="1484"/>
                  </a:lnTo>
                  <a:lnTo>
                    <a:pt x="478" y="1498"/>
                  </a:lnTo>
                  <a:lnTo>
                    <a:pt x="488" y="1512"/>
                  </a:lnTo>
                  <a:lnTo>
                    <a:pt x="498" y="1524"/>
                  </a:lnTo>
                  <a:lnTo>
                    <a:pt x="510" y="1534"/>
                  </a:lnTo>
                  <a:lnTo>
                    <a:pt x="522" y="1546"/>
                  </a:lnTo>
                  <a:lnTo>
                    <a:pt x="548" y="1564"/>
                  </a:lnTo>
                  <a:lnTo>
                    <a:pt x="578" y="1576"/>
                  </a:lnTo>
                  <a:lnTo>
                    <a:pt x="608" y="1586"/>
                  </a:lnTo>
                  <a:lnTo>
                    <a:pt x="638" y="1592"/>
                  </a:lnTo>
                  <a:lnTo>
                    <a:pt x="670" y="1592"/>
                  </a:lnTo>
                  <a:lnTo>
                    <a:pt x="702" y="1588"/>
                  </a:lnTo>
                  <a:lnTo>
                    <a:pt x="732" y="1582"/>
                  </a:lnTo>
                  <a:lnTo>
                    <a:pt x="764" y="1570"/>
                  </a:lnTo>
                  <a:lnTo>
                    <a:pt x="792" y="1552"/>
                  </a:lnTo>
                  <a:lnTo>
                    <a:pt x="792" y="1552"/>
                  </a:lnTo>
                  <a:lnTo>
                    <a:pt x="806" y="1544"/>
                  </a:lnTo>
                  <a:lnTo>
                    <a:pt x="818" y="1534"/>
                  </a:lnTo>
                  <a:lnTo>
                    <a:pt x="828" y="1522"/>
                  </a:lnTo>
                  <a:lnTo>
                    <a:pt x="838" y="1512"/>
                  </a:lnTo>
                  <a:lnTo>
                    <a:pt x="856" y="1488"/>
                  </a:lnTo>
                  <a:lnTo>
                    <a:pt x="868" y="1462"/>
                  </a:lnTo>
                  <a:lnTo>
                    <a:pt x="876" y="1434"/>
                  </a:lnTo>
                  <a:lnTo>
                    <a:pt x="880" y="1406"/>
                  </a:lnTo>
                  <a:lnTo>
                    <a:pt x="882" y="1376"/>
                  </a:lnTo>
                  <a:lnTo>
                    <a:pt x="878" y="1346"/>
                  </a:lnTo>
                  <a:lnTo>
                    <a:pt x="870" y="1318"/>
                  </a:lnTo>
                  <a:lnTo>
                    <a:pt x="860" y="1288"/>
                  </a:lnTo>
                  <a:lnTo>
                    <a:pt x="846" y="1262"/>
                  </a:lnTo>
                  <a:lnTo>
                    <a:pt x="830" y="1234"/>
                  </a:lnTo>
                  <a:lnTo>
                    <a:pt x="808" y="1210"/>
                  </a:lnTo>
                  <a:lnTo>
                    <a:pt x="784" y="1188"/>
                  </a:lnTo>
                  <a:lnTo>
                    <a:pt x="758" y="1168"/>
                  </a:lnTo>
                  <a:lnTo>
                    <a:pt x="728" y="1150"/>
                  </a:lnTo>
                  <a:lnTo>
                    <a:pt x="728" y="1150"/>
                  </a:lnTo>
                  <a:lnTo>
                    <a:pt x="822" y="1092"/>
                  </a:lnTo>
                  <a:lnTo>
                    <a:pt x="946" y="1010"/>
                  </a:lnTo>
                  <a:lnTo>
                    <a:pt x="1100" y="908"/>
                  </a:lnTo>
                  <a:lnTo>
                    <a:pt x="932" y="636"/>
                  </a:lnTo>
                  <a:close/>
                </a:path>
              </a:pathLst>
            </a:custGeom>
            <a:gradFill>
              <a:gsLst>
                <a:gs pos="15000">
                  <a:schemeClr val="accent2"/>
                </a:gs>
                <a:gs pos="100000">
                  <a:schemeClr val="accent2">
                    <a:lumMod val="75000"/>
                  </a:schemeClr>
                </a:gs>
              </a:gsLst>
              <a:lin ang="16200000" scaled="1"/>
            </a:gradFill>
            <a:ln>
              <a:noFill/>
            </a:ln>
            <a:extLst>
              <a:ext uri="{91240B29-F687-4f45-9708-019B960494DF}"/>
            </a:extLst>
          </p:spPr>
          <p:txBody>
            <a:bodyPr lIns="146078" tIns="73039" rIns="146078" bIns="73039" anchor="ctr"/>
            <a:lstStyle/>
            <a:p>
              <a:pPr algn="ctr" eaLnBrk="1" fontAlgn="auto" hangingPunct="1">
                <a:spcBef>
                  <a:spcPts val="0"/>
                </a:spcBef>
                <a:spcAft>
                  <a:spcPts val="0"/>
                </a:spcAft>
                <a:defRPr/>
              </a:pPr>
              <a:endParaRPr lang="en-US" sz="3195">
                <a:latin typeface="+mn-lt"/>
              </a:endParaRPr>
            </a:p>
          </p:txBody>
        </p:sp>
        <p:sp>
          <p:nvSpPr>
            <p:cNvPr id="20" name="Freeform 14">
              <a:extLst>
                <a:ext uri="{FF2B5EF4-FFF2-40B4-BE49-F238E27FC236}">
                  <a16:creationId xmlns:a16="http://schemas.microsoft.com/office/drawing/2014/main" id="{35762112-7DE1-49F4-BD16-07F5DE53E177}"/>
                </a:ext>
              </a:extLst>
            </p:cNvPr>
            <p:cNvSpPr>
              <a:spLocks/>
            </p:cNvSpPr>
            <p:nvPr/>
          </p:nvSpPr>
          <p:spPr bwMode="auto">
            <a:xfrm flipH="1">
              <a:off x="11847857" y="3504207"/>
              <a:ext cx="3956190" cy="4141153"/>
            </a:xfrm>
            <a:custGeom>
              <a:avLst/>
              <a:gdLst>
                <a:gd name="T0" fmla="*/ 1046 w 1750"/>
                <a:gd name="T1" fmla="*/ 1260 h 1832"/>
                <a:gd name="T2" fmla="*/ 1128 w 1750"/>
                <a:gd name="T3" fmla="*/ 1234 h 1832"/>
                <a:gd name="T4" fmla="*/ 1208 w 1750"/>
                <a:gd name="T5" fmla="*/ 1246 h 1832"/>
                <a:gd name="T6" fmla="*/ 1280 w 1750"/>
                <a:gd name="T7" fmla="*/ 1288 h 1832"/>
                <a:gd name="T8" fmla="*/ 1336 w 1750"/>
                <a:gd name="T9" fmla="*/ 1348 h 1832"/>
                <a:gd name="T10" fmla="*/ 1370 w 1750"/>
                <a:gd name="T11" fmla="*/ 1422 h 1832"/>
                <a:gd name="T12" fmla="*/ 1750 w 1750"/>
                <a:gd name="T13" fmla="*/ 1186 h 1832"/>
                <a:gd name="T14" fmla="*/ 1672 w 1750"/>
                <a:gd name="T15" fmla="*/ 1116 h 1832"/>
                <a:gd name="T16" fmla="*/ 1626 w 1750"/>
                <a:gd name="T17" fmla="*/ 1046 h 1832"/>
                <a:gd name="T18" fmla="*/ 1602 w 1750"/>
                <a:gd name="T19" fmla="*/ 972 h 1832"/>
                <a:gd name="T20" fmla="*/ 1588 w 1750"/>
                <a:gd name="T21" fmla="*/ 848 h 1832"/>
                <a:gd name="T22" fmla="*/ 1582 w 1750"/>
                <a:gd name="T23" fmla="*/ 690 h 1832"/>
                <a:gd name="T24" fmla="*/ 1564 w 1750"/>
                <a:gd name="T25" fmla="*/ 520 h 1832"/>
                <a:gd name="T26" fmla="*/ 1532 w 1750"/>
                <a:gd name="T27" fmla="*/ 388 h 1832"/>
                <a:gd name="T28" fmla="*/ 1510 w 1750"/>
                <a:gd name="T29" fmla="*/ 340 h 1832"/>
                <a:gd name="T30" fmla="*/ 1456 w 1750"/>
                <a:gd name="T31" fmla="*/ 254 h 1832"/>
                <a:gd name="T32" fmla="*/ 1322 w 1750"/>
                <a:gd name="T33" fmla="*/ 82 h 1832"/>
                <a:gd name="T34" fmla="*/ 810 w 1750"/>
                <a:gd name="T35" fmla="*/ 268 h 1832"/>
                <a:gd name="T36" fmla="*/ 842 w 1750"/>
                <a:gd name="T37" fmla="*/ 296 h 1832"/>
                <a:gd name="T38" fmla="*/ 886 w 1750"/>
                <a:gd name="T39" fmla="*/ 352 h 1832"/>
                <a:gd name="T40" fmla="*/ 914 w 1750"/>
                <a:gd name="T41" fmla="*/ 422 h 1832"/>
                <a:gd name="T42" fmla="*/ 916 w 1750"/>
                <a:gd name="T43" fmla="*/ 496 h 1832"/>
                <a:gd name="T44" fmla="*/ 884 w 1750"/>
                <a:gd name="T45" fmla="*/ 572 h 1832"/>
                <a:gd name="T46" fmla="*/ 838 w 1750"/>
                <a:gd name="T47" fmla="*/ 620 h 1832"/>
                <a:gd name="T48" fmla="*/ 776 w 1750"/>
                <a:gd name="T49" fmla="*/ 658 h 1832"/>
                <a:gd name="T50" fmla="*/ 684 w 1750"/>
                <a:gd name="T51" fmla="*/ 680 h 1832"/>
                <a:gd name="T52" fmla="*/ 598 w 1750"/>
                <a:gd name="T53" fmla="*/ 662 h 1832"/>
                <a:gd name="T54" fmla="*/ 528 w 1750"/>
                <a:gd name="T55" fmla="*/ 614 h 1832"/>
                <a:gd name="T56" fmla="*/ 478 w 1750"/>
                <a:gd name="T57" fmla="*/ 540 h 1832"/>
                <a:gd name="T58" fmla="*/ 40 w 1750"/>
                <a:gd name="T59" fmla="*/ 738 h 1832"/>
                <a:gd name="T60" fmla="*/ 226 w 1750"/>
                <a:gd name="T61" fmla="*/ 1030 h 1832"/>
                <a:gd name="T62" fmla="*/ 292 w 1750"/>
                <a:gd name="T63" fmla="*/ 1128 h 1832"/>
                <a:gd name="T64" fmla="*/ 232 w 1750"/>
                <a:gd name="T65" fmla="*/ 1122 h 1832"/>
                <a:gd name="T66" fmla="*/ 176 w 1750"/>
                <a:gd name="T67" fmla="*/ 1130 h 1832"/>
                <a:gd name="T68" fmla="*/ 126 w 1750"/>
                <a:gd name="T69" fmla="*/ 1148 h 1832"/>
                <a:gd name="T70" fmla="*/ 62 w 1750"/>
                <a:gd name="T71" fmla="*/ 1196 h 1832"/>
                <a:gd name="T72" fmla="*/ 12 w 1750"/>
                <a:gd name="T73" fmla="*/ 1274 h 1832"/>
                <a:gd name="T74" fmla="*/ 0 w 1750"/>
                <a:gd name="T75" fmla="*/ 1364 h 1832"/>
                <a:gd name="T76" fmla="*/ 16 w 1750"/>
                <a:gd name="T77" fmla="*/ 1420 h 1832"/>
                <a:gd name="T78" fmla="*/ 30 w 1750"/>
                <a:gd name="T79" fmla="*/ 1448 h 1832"/>
                <a:gd name="T80" fmla="*/ 72 w 1750"/>
                <a:gd name="T81" fmla="*/ 1500 h 1832"/>
                <a:gd name="T82" fmla="*/ 118 w 1750"/>
                <a:gd name="T83" fmla="*/ 1536 h 1832"/>
                <a:gd name="T84" fmla="*/ 164 w 1750"/>
                <a:gd name="T85" fmla="*/ 1558 h 1832"/>
                <a:gd name="T86" fmla="*/ 212 w 1750"/>
                <a:gd name="T87" fmla="*/ 1566 h 1832"/>
                <a:gd name="T88" fmla="*/ 274 w 1750"/>
                <a:gd name="T89" fmla="*/ 1558 h 1832"/>
                <a:gd name="T90" fmla="*/ 358 w 1750"/>
                <a:gd name="T91" fmla="*/ 1518 h 1832"/>
                <a:gd name="T92" fmla="*/ 418 w 1750"/>
                <a:gd name="T93" fmla="*/ 1452 h 1832"/>
                <a:gd name="T94" fmla="*/ 442 w 1750"/>
                <a:gd name="T95" fmla="*/ 1398 h 1832"/>
                <a:gd name="T96" fmla="*/ 1024 w 1750"/>
                <a:gd name="T97" fmla="*/ 1638 h 1832"/>
                <a:gd name="T98" fmla="*/ 982 w 1750"/>
                <a:gd name="T99" fmla="*/ 1602 h 1832"/>
                <a:gd name="T100" fmla="*/ 944 w 1750"/>
                <a:gd name="T101" fmla="*/ 1534 h 1832"/>
                <a:gd name="T102" fmla="*/ 930 w 1750"/>
                <a:gd name="T103" fmla="*/ 1458 h 1832"/>
                <a:gd name="T104" fmla="*/ 944 w 1750"/>
                <a:gd name="T105" fmla="*/ 1382 h 1832"/>
                <a:gd name="T106" fmla="*/ 980 w 1750"/>
                <a:gd name="T107" fmla="*/ 1314 h 1832"/>
                <a:gd name="T108" fmla="*/ 1018 w 1750"/>
                <a:gd name="T109" fmla="*/ 1278 h 18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750" h="1832">
                  <a:moveTo>
                    <a:pt x="1018" y="1278"/>
                  </a:moveTo>
                  <a:lnTo>
                    <a:pt x="1018" y="1278"/>
                  </a:lnTo>
                  <a:lnTo>
                    <a:pt x="1046" y="1260"/>
                  </a:lnTo>
                  <a:lnTo>
                    <a:pt x="1072" y="1246"/>
                  </a:lnTo>
                  <a:lnTo>
                    <a:pt x="1100" y="1238"/>
                  </a:lnTo>
                  <a:lnTo>
                    <a:pt x="1128" y="1234"/>
                  </a:lnTo>
                  <a:lnTo>
                    <a:pt x="1156" y="1234"/>
                  </a:lnTo>
                  <a:lnTo>
                    <a:pt x="1182" y="1238"/>
                  </a:lnTo>
                  <a:lnTo>
                    <a:pt x="1208" y="1246"/>
                  </a:lnTo>
                  <a:lnTo>
                    <a:pt x="1234" y="1258"/>
                  </a:lnTo>
                  <a:lnTo>
                    <a:pt x="1258" y="1270"/>
                  </a:lnTo>
                  <a:lnTo>
                    <a:pt x="1280" y="1288"/>
                  </a:lnTo>
                  <a:lnTo>
                    <a:pt x="1300" y="1306"/>
                  </a:lnTo>
                  <a:lnTo>
                    <a:pt x="1320" y="1326"/>
                  </a:lnTo>
                  <a:lnTo>
                    <a:pt x="1336" y="1348"/>
                  </a:lnTo>
                  <a:lnTo>
                    <a:pt x="1350" y="1372"/>
                  </a:lnTo>
                  <a:lnTo>
                    <a:pt x="1362" y="1396"/>
                  </a:lnTo>
                  <a:lnTo>
                    <a:pt x="1370" y="1422"/>
                  </a:lnTo>
                  <a:lnTo>
                    <a:pt x="1370" y="1422"/>
                  </a:lnTo>
                  <a:lnTo>
                    <a:pt x="1750" y="1186"/>
                  </a:lnTo>
                  <a:lnTo>
                    <a:pt x="1750" y="1186"/>
                  </a:lnTo>
                  <a:lnTo>
                    <a:pt x="1720" y="1162"/>
                  </a:lnTo>
                  <a:lnTo>
                    <a:pt x="1694" y="1140"/>
                  </a:lnTo>
                  <a:lnTo>
                    <a:pt x="1672" y="1116"/>
                  </a:lnTo>
                  <a:lnTo>
                    <a:pt x="1654" y="1094"/>
                  </a:lnTo>
                  <a:lnTo>
                    <a:pt x="1638" y="1070"/>
                  </a:lnTo>
                  <a:lnTo>
                    <a:pt x="1626" y="1046"/>
                  </a:lnTo>
                  <a:lnTo>
                    <a:pt x="1616" y="1022"/>
                  </a:lnTo>
                  <a:lnTo>
                    <a:pt x="1608" y="998"/>
                  </a:lnTo>
                  <a:lnTo>
                    <a:pt x="1602" y="972"/>
                  </a:lnTo>
                  <a:lnTo>
                    <a:pt x="1596" y="948"/>
                  </a:lnTo>
                  <a:lnTo>
                    <a:pt x="1592" y="898"/>
                  </a:lnTo>
                  <a:lnTo>
                    <a:pt x="1588" y="848"/>
                  </a:lnTo>
                  <a:lnTo>
                    <a:pt x="1586" y="796"/>
                  </a:lnTo>
                  <a:lnTo>
                    <a:pt x="1586" y="796"/>
                  </a:lnTo>
                  <a:lnTo>
                    <a:pt x="1582" y="690"/>
                  </a:lnTo>
                  <a:lnTo>
                    <a:pt x="1578" y="634"/>
                  </a:lnTo>
                  <a:lnTo>
                    <a:pt x="1572" y="576"/>
                  </a:lnTo>
                  <a:lnTo>
                    <a:pt x="1564" y="520"/>
                  </a:lnTo>
                  <a:lnTo>
                    <a:pt x="1554" y="466"/>
                  </a:lnTo>
                  <a:lnTo>
                    <a:pt x="1540" y="414"/>
                  </a:lnTo>
                  <a:lnTo>
                    <a:pt x="1532" y="388"/>
                  </a:lnTo>
                  <a:lnTo>
                    <a:pt x="1522" y="364"/>
                  </a:lnTo>
                  <a:lnTo>
                    <a:pt x="1522" y="364"/>
                  </a:lnTo>
                  <a:lnTo>
                    <a:pt x="1510" y="340"/>
                  </a:lnTo>
                  <a:lnTo>
                    <a:pt x="1494" y="312"/>
                  </a:lnTo>
                  <a:lnTo>
                    <a:pt x="1476" y="284"/>
                  </a:lnTo>
                  <a:lnTo>
                    <a:pt x="1456" y="254"/>
                  </a:lnTo>
                  <a:lnTo>
                    <a:pt x="1412" y="194"/>
                  </a:lnTo>
                  <a:lnTo>
                    <a:pt x="1366" y="134"/>
                  </a:lnTo>
                  <a:lnTo>
                    <a:pt x="1322" y="82"/>
                  </a:lnTo>
                  <a:lnTo>
                    <a:pt x="1284" y="38"/>
                  </a:lnTo>
                  <a:lnTo>
                    <a:pt x="1250" y="0"/>
                  </a:lnTo>
                  <a:lnTo>
                    <a:pt x="810" y="268"/>
                  </a:lnTo>
                  <a:lnTo>
                    <a:pt x="810" y="268"/>
                  </a:lnTo>
                  <a:lnTo>
                    <a:pt x="826" y="282"/>
                  </a:lnTo>
                  <a:lnTo>
                    <a:pt x="842" y="296"/>
                  </a:lnTo>
                  <a:lnTo>
                    <a:pt x="858" y="314"/>
                  </a:lnTo>
                  <a:lnTo>
                    <a:pt x="872" y="332"/>
                  </a:lnTo>
                  <a:lnTo>
                    <a:pt x="886" y="352"/>
                  </a:lnTo>
                  <a:lnTo>
                    <a:pt x="898" y="374"/>
                  </a:lnTo>
                  <a:lnTo>
                    <a:pt x="906" y="398"/>
                  </a:lnTo>
                  <a:lnTo>
                    <a:pt x="914" y="422"/>
                  </a:lnTo>
                  <a:lnTo>
                    <a:pt x="918" y="446"/>
                  </a:lnTo>
                  <a:lnTo>
                    <a:pt x="918" y="470"/>
                  </a:lnTo>
                  <a:lnTo>
                    <a:pt x="916" y="496"/>
                  </a:lnTo>
                  <a:lnTo>
                    <a:pt x="910" y="522"/>
                  </a:lnTo>
                  <a:lnTo>
                    <a:pt x="898" y="546"/>
                  </a:lnTo>
                  <a:lnTo>
                    <a:pt x="884" y="572"/>
                  </a:lnTo>
                  <a:lnTo>
                    <a:pt x="864" y="596"/>
                  </a:lnTo>
                  <a:lnTo>
                    <a:pt x="838" y="620"/>
                  </a:lnTo>
                  <a:lnTo>
                    <a:pt x="838" y="620"/>
                  </a:lnTo>
                  <a:lnTo>
                    <a:pt x="822" y="632"/>
                  </a:lnTo>
                  <a:lnTo>
                    <a:pt x="808" y="642"/>
                  </a:lnTo>
                  <a:lnTo>
                    <a:pt x="776" y="658"/>
                  </a:lnTo>
                  <a:lnTo>
                    <a:pt x="746" y="670"/>
                  </a:lnTo>
                  <a:lnTo>
                    <a:pt x="714" y="678"/>
                  </a:lnTo>
                  <a:lnTo>
                    <a:pt x="684" y="680"/>
                  </a:lnTo>
                  <a:lnTo>
                    <a:pt x="654" y="678"/>
                  </a:lnTo>
                  <a:lnTo>
                    <a:pt x="626" y="672"/>
                  </a:lnTo>
                  <a:lnTo>
                    <a:pt x="598" y="662"/>
                  </a:lnTo>
                  <a:lnTo>
                    <a:pt x="572" y="650"/>
                  </a:lnTo>
                  <a:lnTo>
                    <a:pt x="548" y="632"/>
                  </a:lnTo>
                  <a:lnTo>
                    <a:pt x="528" y="614"/>
                  </a:lnTo>
                  <a:lnTo>
                    <a:pt x="508" y="592"/>
                  </a:lnTo>
                  <a:lnTo>
                    <a:pt x="492" y="566"/>
                  </a:lnTo>
                  <a:lnTo>
                    <a:pt x="478" y="540"/>
                  </a:lnTo>
                  <a:lnTo>
                    <a:pt x="468" y="512"/>
                  </a:lnTo>
                  <a:lnTo>
                    <a:pt x="462" y="480"/>
                  </a:lnTo>
                  <a:lnTo>
                    <a:pt x="40" y="738"/>
                  </a:lnTo>
                  <a:lnTo>
                    <a:pt x="40" y="738"/>
                  </a:lnTo>
                  <a:lnTo>
                    <a:pt x="142" y="900"/>
                  </a:lnTo>
                  <a:lnTo>
                    <a:pt x="226" y="1030"/>
                  </a:lnTo>
                  <a:lnTo>
                    <a:pt x="264" y="1086"/>
                  </a:lnTo>
                  <a:lnTo>
                    <a:pt x="292" y="1128"/>
                  </a:lnTo>
                  <a:lnTo>
                    <a:pt x="292" y="1128"/>
                  </a:lnTo>
                  <a:lnTo>
                    <a:pt x="272" y="1124"/>
                  </a:lnTo>
                  <a:lnTo>
                    <a:pt x="252" y="1122"/>
                  </a:lnTo>
                  <a:lnTo>
                    <a:pt x="232" y="1122"/>
                  </a:lnTo>
                  <a:lnTo>
                    <a:pt x="212" y="1124"/>
                  </a:lnTo>
                  <a:lnTo>
                    <a:pt x="194" y="1126"/>
                  </a:lnTo>
                  <a:lnTo>
                    <a:pt x="176" y="1130"/>
                  </a:lnTo>
                  <a:lnTo>
                    <a:pt x="158" y="1134"/>
                  </a:lnTo>
                  <a:lnTo>
                    <a:pt x="142" y="1140"/>
                  </a:lnTo>
                  <a:lnTo>
                    <a:pt x="126" y="1148"/>
                  </a:lnTo>
                  <a:lnTo>
                    <a:pt x="112" y="1156"/>
                  </a:lnTo>
                  <a:lnTo>
                    <a:pt x="84" y="1174"/>
                  </a:lnTo>
                  <a:lnTo>
                    <a:pt x="62" y="1196"/>
                  </a:lnTo>
                  <a:lnTo>
                    <a:pt x="42" y="1220"/>
                  </a:lnTo>
                  <a:lnTo>
                    <a:pt x="26" y="1246"/>
                  </a:lnTo>
                  <a:lnTo>
                    <a:pt x="12" y="1274"/>
                  </a:lnTo>
                  <a:lnTo>
                    <a:pt x="4" y="1304"/>
                  </a:lnTo>
                  <a:lnTo>
                    <a:pt x="0" y="1334"/>
                  </a:lnTo>
                  <a:lnTo>
                    <a:pt x="0" y="1364"/>
                  </a:lnTo>
                  <a:lnTo>
                    <a:pt x="6" y="1392"/>
                  </a:lnTo>
                  <a:lnTo>
                    <a:pt x="10" y="1406"/>
                  </a:lnTo>
                  <a:lnTo>
                    <a:pt x="16" y="1420"/>
                  </a:lnTo>
                  <a:lnTo>
                    <a:pt x="22" y="1434"/>
                  </a:lnTo>
                  <a:lnTo>
                    <a:pt x="30" y="1448"/>
                  </a:lnTo>
                  <a:lnTo>
                    <a:pt x="30" y="1448"/>
                  </a:lnTo>
                  <a:lnTo>
                    <a:pt x="44" y="1466"/>
                  </a:lnTo>
                  <a:lnTo>
                    <a:pt x="58" y="1484"/>
                  </a:lnTo>
                  <a:lnTo>
                    <a:pt x="72" y="1500"/>
                  </a:lnTo>
                  <a:lnTo>
                    <a:pt x="86" y="1514"/>
                  </a:lnTo>
                  <a:lnTo>
                    <a:pt x="102" y="1526"/>
                  </a:lnTo>
                  <a:lnTo>
                    <a:pt x="118" y="1536"/>
                  </a:lnTo>
                  <a:lnTo>
                    <a:pt x="134" y="1544"/>
                  </a:lnTo>
                  <a:lnTo>
                    <a:pt x="150" y="1552"/>
                  </a:lnTo>
                  <a:lnTo>
                    <a:pt x="164" y="1558"/>
                  </a:lnTo>
                  <a:lnTo>
                    <a:pt x="180" y="1562"/>
                  </a:lnTo>
                  <a:lnTo>
                    <a:pt x="196" y="1564"/>
                  </a:lnTo>
                  <a:lnTo>
                    <a:pt x="212" y="1566"/>
                  </a:lnTo>
                  <a:lnTo>
                    <a:pt x="228" y="1566"/>
                  </a:lnTo>
                  <a:lnTo>
                    <a:pt x="244" y="1564"/>
                  </a:lnTo>
                  <a:lnTo>
                    <a:pt x="274" y="1558"/>
                  </a:lnTo>
                  <a:lnTo>
                    <a:pt x="304" y="1548"/>
                  </a:lnTo>
                  <a:lnTo>
                    <a:pt x="332" y="1536"/>
                  </a:lnTo>
                  <a:lnTo>
                    <a:pt x="358" y="1518"/>
                  </a:lnTo>
                  <a:lnTo>
                    <a:pt x="380" y="1498"/>
                  </a:lnTo>
                  <a:lnTo>
                    <a:pt x="402" y="1476"/>
                  </a:lnTo>
                  <a:lnTo>
                    <a:pt x="418" y="1452"/>
                  </a:lnTo>
                  <a:lnTo>
                    <a:pt x="432" y="1426"/>
                  </a:lnTo>
                  <a:lnTo>
                    <a:pt x="442" y="1398"/>
                  </a:lnTo>
                  <a:lnTo>
                    <a:pt x="442" y="1398"/>
                  </a:lnTo>
                  <a:lnTo>
                    <a:pt x="712" y="1832"/>
                  </a:lnTo>
                  <a:lnTo>
                    <a:pt x="712" y="1832"/>
                  </a:lnTo>
                  <a:lnTo>
                    <a:pt x="1024" y="1638"/>
                  </a:lnTo>
                  <a:lnTo>
                    <a:pt x="1024" y="1638"/>
                  </a:lnTo>
                  <a:lnTo>
                    <a:pt x="1002" y="1620"/>
                  </a:lnTo>
                  <a:lnTo>
                    <a:pt x="982" y="1602"/>
                  </a:lnTo>
                  <a:lnTo>
                    <a:pt x="966" y="1580"/>
                  </a:lnTo>
                  <a:lnTo>
                    <a:pt x="954" y="1558"/>
                  </a:lnTo>
                  <a:lnTo>
                    <a:pt x="944" y="1534"/>
                  </a:lnTo>
                  <a:lnTo>
                    <a:pt x="936" y="1510"/>
                  </a:lnTo>
                  <a:lnTo>
                    <a:pt x="932" y="1484"/>
                  </a:lnTo>
                  <a:lnTo>
                    <a:pt x="930" y="1458"/>
                  </a:lnTo>
                  <a:lnTo>
                    <a:pt x="932" y="1432"/>
                  </a:lnTo>
                  <a:lnTo>
                    <a:pt x="936" y="1406"/>
                  </a:lnTo>
                  <a:lnTo>
                    <a:pt x="944" y="1382"/>
                  </a:lnTo>
                  <a:lnTo>
                    <a:pt x="954" y="1358"/>
                  </a:lnTo>
                  <a:lnTo>
                    <a:pt x="966" y="1334"/>
                  </a:lnTo>
                  <a:lnTo>
                    <a:pt x="980" y="1314"/>
                  </a:lnTo>
                  <a:lnTo>
                    <a:pt x="998" y="1294"/>
                  </a:lnTo>
                  <a:lnTo>
                    <a:pt x="1018" y="1278"/>
                  </a:lnTo>
                  <a:lnTo>
                    <a:pt x="1018" y="1278"/>
                  </a:lnTo>
                  <a:close/>
                </a:path>
              </a:pathLst>
            </a:custGeom>
            <a:gradFill>
              <a:gsLst>
                <a:gs pos="15000">
                  <a:schemeClr val="accent4"/>
                </a:gs>
                <a:gs pos="100000">
                  <a:schemeClr val="accent4">
                    <a:lumMod val="75000"/>
                  </a:schemeClr>
                </a:gs>
              </a:gsLst>
              <a:lin ang="5400000" scaled="1"/>
            </a:gradFill>
            <a:ln>
              <a:noFill/>
            </a:ln>
            <a:extLst>
              <a:ext uri="{91240B29-F687-4f45-9708-019B960494DF}"/>
            </a:extLst>
          </p:spPr>
          <p:txBody>
            <a:bodyPr lIns="146078" tIns="73039" rIns="146078" bIns="73039" anchor="ctr"/>
            <a:lstStyle/>
            <a:p>
              <a:pPr algn="ctr" eaLnBrk="1" fontAlgn="auto" hangingPunct="1">
                <a:spcBef>
                  <a:spcPts val="0"/>
                </a:spcBef>
                <a:spcAft>
                  <a:spcPts val="0"/>
                </a:spcAft>
                <a:defRPr/>
              </a:pPr>
              <a:endParaRPr lang="en-US" sz="3195">
                <a:latin typeface="+mn-lt"/>
              </a:endParaRPr>
            </a:p>
          </p:txBody>
        </p:sp>
        <p:sp>
          <p:nvSpPr>
            <p:cNvPr id="21" name="Freeform 15">
              <a:extLst>
                <a:ext uri="{FF2B5EF4-FFF2-40B4-BE49-F238E27FC236}">
                  <a16:creationId xmlns:a16="http://schemas.microsoft.com/office/drawing/2014/main" id="{A45399B8-F038-40EE-8E7F-47C2AA83AB5A}"/>
                </a:ext>
              </a:extLst>
            </p:cNvPr>
            <p:cNvSpPr>
              <a:spLocks/>
            </p:cNvSpPr>
            <p:nvPr/>
          </p:nvSpPr>
          <p:spPr bwMode="auto">
            <a:xfrm flipH="1">
              <a:off x="11228710" y="6267621"/>
              <a:ext cx="2894115" cy="3368160"/>
            </a:xfrm>
            <a:custGeom>
              <a:avLst/>
              <a:gdLst>
                <a:gd name="T0" fmla="*/ 1242 w 1280"/>
                <a:gd name="T1" fmla="*/ 192 h 1490"/>
                <a:gd name="T2" fmla="*/ 1058 w 1280"/>
                <a:gd name="T3" fmla="*/ 0 h 1490"/>
                <a:gd name="T4" fmla="*/ 632 w 1280"/>
                <a:gd name="T5" fmla="*/ 280 h 1490"/>
                <a:gd name="T6" fmla="*/ 632 w 1280"/>
                <a:gd name="T7" fmla="*/ 234 h 1490"/>
                <a:gd name="T8" fmla="*/ 610 w 1280"/>
                <a:gd name="T9" fmla="*/ 158 h 1490"/>
                <a:gd name="T10" fmla="*/ 550 w 1280"/>
                <a:gd name="T11" fmla="*/ 80 h 1490"/>
                <a:gd name="T12" fmla="*/ 468 w 1280"/>
                <a:gd name="T13" fmla="*/ 26 h 1490"/>
                <a:gd name="T14" fmla="*/ 420 w 1280"/>
                <a:gd name="T15" fmla="*/ 14 h 1490"/>
                <a:gd name="T16" fmla="*/ 372 w 1280"/>
                <a:gd name="T17" fmla="*/ 14 h 1490"/>
                <a:gd name="T18" fmla="*/ 322 w 1280"/>
                <a:gd name="T19" fmla="*/ 26 h 1490"/>
                <a:gd name="T20" fmla="*/ 272 w 1280"/>
                <a:gd name="T21" fmla="*/ 56 h 1490"/>
                <a:gd name="T22" fmla="*/ 230 w 1280"/>
                <a:gd name="T23" fmla="*/ 98 h 1490"/>
                <a:gd name="T24" fmla="*/ 192 w 1280"/>
                <a:gd name="T25" fmla="*/ 180 h 1490"/>
                <a:gd name="T26" fmla="*/ 188 w 1280"/>
                <a:gd name="T27" fmla="*/ 270 h 1490"/>
                <a:gd name="T28" fmla="*/ 218 w 1280"/>
                <a:gd name="T29" fmla="*/ 354 h 1490"/>
                <a:gd name="T30" fmla="*/ 248 w 1280"/>
                <a:gd name="T31" fmla="*/ 390 h 1490"/>
                <a:gd name="T32" fmla="*/ 286 w 1280"/>
                <a:gd name="T33" fmla="*/ 420 h 1490"/>
                <a:gd name="T34" fmla="*/ 336 w 1280"/>
                <a:gd name="T35" fmla="*/ 442 h 1490"/>
                <a:gd name="T36" fmla="*/ 0 w 1280"/>
                <a:gd name="T37" fmla="*/ 662 h 1490"/>
                <a:gd name="T38" fmla="*/ 150 w 1280"/>
                <a:gd name="T39" fmla="*/ 854 h 1490"/>
                <a:gd name="T40" fmla="*/ 222 w 1280"/>
                <a:gd name="T41" fmla="*/ 810 h 1490"/>
                <a:gd name="T42" fmla="*/ 304 w 1280"/>
                <a:gd name="T43" fmla="*/ 792 h 1490"/>
                <a:gd name="T44" fmla="*/ 384 w 1280"/>
                <a:gd name="T45" fmla="*/ 802 h 1490"/>
                <a:gd name="T46" fmla="*/ 456 w 1280"/>
                <a:gd name="T47" fmla="*/ 846 h 1490"/>
                <a:gd name="T48" fmla="*/ 510 w 1280"/>
                <a:gd name="T49" fmla="*/ 926 h 1490"/>
                <a:gd name="T50" fmla="*/ 522 w 1280"/>
                <a:gd name="T51" fmla="*/ 968 h 1490"/>
                <a:gd name="T52" fmla="*/ 522 w 1280"/>
                <a:gd name="T53" fmla="*/ 1036 h 1490"/>
                <a:gd name="T54" fmla="*/ 504 w 1280"/>
                <a:gd name="T55" fmla="*/ 1106 h 1490"/>
                <a:gd name="T56" fmla="*/ 466 w 1280"/>
                <a:gd name="T57" fmla="*/ 1168 h 1490"/>
                <a:gd name="T58" fmla="*/ 406 w 1280"/>
                <a:gd name="T59" fmla="*/ 1216 h 1490"/>
                <a:gd name="T60" fmla="*/ 506 w 1280"/>
                <a:gd name="T61" fmla="*/ 1488 h 1490"/>
                <a:gd name="T62" fmla="*/ 600 w 1280"/>
                <a:gd name="T63" fmla="*/ 1488 h 1490"/>
                <a:gd name="T64" fmla="*/ 732 w 1280"/>
                <a:gd name="T65" fmla="*/ 1474 h 1490"/>
                <a:gd name="T66" fmla="*/ 842 w 1280"/>
                <a:gd name="T67" fmla="*/ 1446 h 1490"/>
                <a:gd name="T68" fmla="*/ 950 w 1280"/>
                <a:gd name="T69" fmla="*/ 1398 h 1490"/>
                <a:gd name="T70" fmla="*/ 1002 w 1280"/>
                <a:gd name="T71" fmla="*/ 1358 h 1490"/>
                <a:gd name="T72" fmla="*/ 1042 w 1280"/>
                <a:gd name="T73" fmla="*/ 1290 h 1490"/>
                <a:gd name="T74" fmla="*/ 1042 w 1280"/>
                <a:gd name="T75" fmla="*/ 1224 h 1490"/>
                <a:gd name="T76" fmla="*/ 1014 w 1280"/>
                <a:gd name="T77" fmla="*/ 1140 h 1490"/>
                <a:gd name="T78" fmla="*/ 986 w 1280"/>
                <a:gd name="T79" fmla="*/ 1078 h 1490"/>
                <a:gd name="T80" fmla="*/ 980 w 1280"/>
                <a:gd name="T81" fmla="*/ 1034 h 1490"/>
                <a:gd name="T82" fmla="*/ 1000 w 1280"/>
                <a:gd name="T83" fmla="*/ 974 h 1490"/>
                <a:gd name="T84" fmla="*/ 1040 w 1280"/>
                <a:gd name="T85" fmla="*/ 924 h 1490"/>
                <a:gd name="T86" fmla="*/ 1050 w 1280"/>
                <a:gd name="T87" fmla="*/ 910 h 1490"/>
                <a:gd name="T88" fmla="*/ 1054 w 1280"/>
                <a:gd name="T89" fmla="*/ 888 h 1490"/>
                <a:gd name="T90" fmla="*/ 1036 w 1280"/>
                <a:gd name="T91" fmla="*/ 856 h 1490"/>
                <a:gd name="T92" fmla="*/ 1006 w 1280"/>
                <a:gd name="T93" fmla="*/ 810 h 1490"/>
                <a:gd name="T94" fmla="*/ 1000 w 1280"/>
                <a:gd name="T95" fmla="*/ 794 h 1490"/>
                <a:gd name="T96" fmla="*/ 1004 w 1280"/>
                <a:gd name="T97" fmla="*/ 776 h 1490"/>
                <a:gd name="T98" fmla="*/ 1028 w 1280"/>
                <a:gd name="T99" fmla="*/ 754 h 1490"/>
                <a:gd name="T100" fmla="*/ 1070 w 1280"/>
                <a:gd name="T101" fmla="*/ 734 h 1490"/>
                <a:gd name="T102" fmla="*/ 1096 w 1280"/>
                <a:gd name="T103" fmla="*/ 700 h 1490"/>
                <a:gd name="T104" fmla="*/ 1088 w 1280"/>
                <a:gd name="T105" fmla="*/ 634 h 1490"/>
                <a:gd name="T106" fmla="*/ 1060 w 1280"/>
                <a:gd name="T107" fmla="*/ 568 h 1490"/>
                <a:gd name="T108" fmla="*/ 1050 w 1280"/>
                <a:gd name="T109" fmla="*/ 516 h 1490"/>
                <a:gd name="T110" fmla="*/ 1066 w 1280"/>
                <a:gd name="T111" fmla="*/ 474 h 1490"/>
                <a:gd name="T112" fmla="*/ 1116 w 1280"/>
                <a:gd name="T113" fmla="*/ 430 h 1490"/>
                <a:gd name="T114" fmla="*/ 1216 w 1280"/>
                <a:gd name="T115" fmla="*/ 368 h 1490"/>
                <a:gd name="T116" fmla="*/ 1242 w 1280"/>
                <a:gd name="T117" fmla="*/ 344 h 1490"/>
                <a:gd name="T118" fmla="*/ 1268 w 1280"/>
                <a:gd name="T119" fmla="*/ 308 h 1490"/>
                <a:gd name="T120" fmla="*/ 1280 w 1280"/>
                <a:gd name="T121" fmla="*/ 272 h 1490"/>
                <a:gd name="T122" fmla="*/ 1276 w 1280"/>
                <a:gd name="T123" fmla="*/ 232 h 1490"/>
                <a:gd name="T124" fmla="*/ 1258 w 1280"/>
                <a:gd name="T125" fmla="*/ 206 h 149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 ang="0">
                  <a:pos x="T124" y="T125"/>
                </a:cxn>
              </a:cxnLst>
              <a:rect l="0" t="0" r="r" b="b"/>
              <a:pathLst>
                <a:path w="1280" h="1490">
                  <a:moveTo>
                    <a:pt x="1258" y="206"/>
                  </a:moveTo>
                  <a:lnTo>
                    <a:pt x="1258" y="206"/>
                  </a:lnTo>
                  <a:lnTo>
                    <a:pt x="1242" y="192"/>
                  </a:lnTo>
                  <a:lnTo>
                    <a:pt x="1214" y="166"/>
                  </a:lnTo>
                  <a:lnTo>
                    <a:pt x="1148" y="96"/>
                  </a:lnTo>
                  <a:lnTo>
                    <a:pt x="1058" y="0"/>
                  </a:lnTo>
                  <a:lnTo>
                    <a:pt x="1058" y="0"/>
                  </a:lnTo>
                  <a:lnTo>
                    <a:pt x="632" y="280"/>
                  </a:lnTo>
                  <a:lnTo>
                    <a:pt x="632" y="280"/>
                  </a:lnTo>
                  <a:lnTo>
                    <a:pt x="634" y="264"/>
                  </a:lnTo>
                  <a:lnTo>
                    <a:pt x="634" y="250"/>
                  </a:lnTo>
                  <a:lnTo>
                    <a:pt x="632" y="234"/>
                  </a:lnTo>
                  <a:lnTo>
                    <a:pt x="630" y="218"/>
                  </a:lnTo>
                  <a:lnTo>
                    <a:pt x="622" y="188"/>
                  </a:lnTo>
                  <a:lnTo>
                    <a:pt x="610" y="158"/>
                  </a:lnTo>
                  <a:lnTo>
                    <a:pt x="594" y="130"/>
                  </a:lnTo>
                  <a:lnTo>
                    <a:pt x="574" y="104"/>
                  </a:lnTo>
                  <a:lnTo>
                    <a:pt x="550" y="80"/>
                  </a:lnTo>
                  <a:lnTo>
                    <a:pt x="526" y="58"/>
                  </a:lnTo>
                  <a:lnTo>
                    <a:pt x="498" y="40"/>
                  </a:lnTo>
                  <a:lnTo>
                    <a:pt x="468" y="26"/>
                  </a:lnTo>
                  <a:lnTo>
                    <a:pt x="452" y="20"/>
                  </a:lnTo>
                  <a:lnTo>
                    <a:pt x="436" y="16"/>
                  </a:lnTo>
                  <a:lnTo>
                    <a:pt x="420" y="14"/>
                  </a:lnTo>
                  <a:lnTo>
                    <a:pt x="404" y="12"/>
                  </a:lnTo>
                  <a:lnTo>
                    <a:pt x="388" y="12"/>
                  </a:lnTo>
                  <a:lnTo>
                    <a:pt x="372" y="14"/>
                  </a:lnTo>
                  <a:lnTo>
                    <a:pt x="356" y="16"/>
                  </a:lnTo>
                  <a:lnTo>
                    <a:pt x="338" y="20"/>
                  </a:lnTo>
                  <a:lnTo>
                    <a:pt x="322" y="26"/>
                  </a:lnTo>
                  <a:lnTo>
                    <a:pt x="306" y="34"/>
                  </a:lnTo>
                  <a:lnTo>
                    <a:pt x="288" y="44"/>
                  </a:lnTo>
                  <a:lnTo>
                    <a:pt x="272" y="56"/>
                  </a:lnTo>
                  <a:lnTo>
                    <a:pt x="272" y="56"/>
                  </a:lnTo>
                  <a:lnTo>
                    <a:pt x="250" y="76"/>
                  </a:lnTo>
                  <a:lnTo>
                    <a:pt x="230" y="98"/>
                  </a:lnTo>
                  <a:lnTo>
                    <a:pt x="214" y="124"/>
                  </a:lnTo>
                  <a:lnTo>
                    <a:pt x="202" y="152"/>
                  </a:lnTo>
                  <a:lnTo>
                    <a:pt x="192" y="180"/>
                  </a:lnTo>
                  <a:lnTo>
                    <a:pt x="188" y="210"/>
                  </a:lnTo>
                  <a:lnTo>
                    <a:pt x="186" y="240"/>
                  </a:lnTo>
                  <a:lnTo>
                    <a:pt x="188" y="270"/>
                  </a:lnTo>
                  <a:lnTo>
                    <a:pt x="194" y="300"/>
                  </a:lnTo>
                  <a:lnTo>
                    <a:pt x="204" y="328"/>
                  </a:lnTo>
                  <a:lnTo>
                    <a:pt x="218" y="354"/>
                  </a:lnTo>
                  <a:lnTo>
                    <a:pt x="228" y="368"/>
                  </a:lnTo>
                  <a:lnTo>
                    <a:pt x="238" y="380"/>
                  </a:lnTo>
                  <a:lnTo>
                    <a:pt x="248" y="390"/>
                  </a:lnTo>
                  <a:lnTo>
                    <a:pt x="260" y="402"/>
                  </a:lnTo>
                  <a:lnTo>
                    <a:pt x="272" y="412"/>
                  </a:lnTo>
                  <a:lnTo>
                    <a:pt x="286" y="420"/>
                  </a:lnTo>
                  <a:lnTo>
                    <a:pt x="302" y="428"/>
                  </a:lnTo>
                  <a:lnTo>
                    <a:pt x="318" y="436"/>
                  </a:lnTo>
                  <a:lnTo>
                    <a:pt x="336" y="442"/>
                  </a:lnTo>
                  <a:lnTo>
                    <a:pt x="354" y="446"/>
                  </a:lnTo>
                  <a:lnTo>
                    <a:pt x="354" y="446"/>
                  </a:lnTo>
                  <a:lnTo>
                    <a:pt x="0" y="662"/>
                  </a:lnTo>
                  <a:lnTo>
                    <a:pt x="130" y="874"/>
                  </a:lnTo>
                  <a:lnTo>
                    <a:pt x="130" y="874"/>
                  </a:lnTo>
                  <a:lnTo>
                    <a:pt x="150" y="854"/>
                  </a:lnTo>
                  <a:lnTo>
                    <a:pt x="172" y="836"/>
                  </a:lnTo>
                  <a:lnTo>
                    <a:pt x="196" y="822"/>
                  </a:lnTo>
                  <a:lnTo>
                    <a:pt x="222" y="810"/>
                  </a:lnTo>
                  <a:lnTo>
                    <a:pt x="248" y="800"/>
                  </a:lnTo>
                  <a:lnTo>
                    <a:pt x="276" y="794"/>
                  </a:lnTo>
                  <a:lnTo>
                    <a:pt x="304" y="792"/>
                  </a:lnTo>
                  <a:lnTo>
                    <a:pt x="330" y="792"/>
                  </a:lnTo>
                  <a:lnTo>
                    <a:pt x="358" y="794"/>
                  </a:lnTo>
                  <a:lnTo>
                    <a:pt x="384" y="802"/>
                  </a:lnTo>
                  <a:lnTo>
                    <a:pt x="410" y="812"/>
                  </a:lnTo>
                  <a:lnTo>
                    <a:pt x="434" y="826"/>
                  </a:lnTo>
                  <a:lnTo>
                    <a:pt x="456" y="846"/>
                  </a:lnTo>
                  <a:lnTo>
                    <a:pt x="476" y="868"/>
                  </a:lnTo>
                  <a:lnTo>
                    <a:pt x="494" y="896"/>
                  </a:lnTo>
                  <a:lnTo>
                    <a:pt x="510" y="926"/>
                  </a:lnTo>
                  <a:lnTo>
                    <a:pt x="510" y="926"/>
                  </a:lnTo>
                  <a:lnTo>
                    <a:pt x="516" y="948"/>
                  </a:lnTo>
                  <a:lnTo>
                    <a:pt x="522" y="968"/>
                  </a:lnTo>
                  <a:lnTo>
                    <a:pt x="524" y="990"/>
                  </a:lnTo>
                  <a:lnTo>
                    <a:pt x="524" y="1014"/>
                  </a:lnTo>
                  <a:lnTo>
                    <a:pt x="522" y="1036"/>
                  </a:lnTo>
                  <a:lnTo>
                    <a:pt x="518" y="1060"/>
                  </a:lnTo>
                  <a:lnTo>
                    <a:pt x="512" y="1084"/>
                  </a:lnTo>
                  <a:lnTo>
                    <a:pt x="504" y="1106"/>
                  </a:lnTo>
                  <a:lnTo>
                    <a:pt x="494" y="1128"/>
                  </a:lnTo>
                  <a:lnTo>
                    <a:pt x="480" y="1148"/>
                  </a:lnTo>
                  <a:lnTo>
                    <a:pt x="466" y="1168"/>
                  </a:lnTo>
                  <a:lnTo>
                    <a:pt x="448" y="1186"/>
                  </a:lnTo>
                  <a:lnTo>
                    <a:pt x="428" y="1202"/>
                  </a:lnTo>
                  <a:lnTo>
                    <a:pt x="406" y="1216"/>
                  </a:lnTo>
                  <a:lnTo>
                    <a:pt x="380" y="1228"/>
                  </a:lnTo>
                  <a:lnTo>
                    <a:pt x="354" y="1238"/>
                  </a:lnTo>
                  <a:lnTo>
                    <a:pt x="506" y="1488"/>
                  </a:lnTo>
                  <a:lnTo>
                    <a:pt x="506" y="1488"/>
                  </a:lnTo>
                  <a:lnTo>
                    <a:pt x="552" y="1490"/>
                  </a:lnTo>
                  <a:lnTo>
                    <a:pt x="600" y="1488"/>
                  </a:lnTo>
                  <a:lnTo>
                    <a:pt x="662" y="1482"/>
                  </a:lnTo>
                  <a:lnTo>
                    <a:pt x="696" y="1478"/>
                  </a:lnTo>
                  <a:lnTo>
                    <a:pt x="732" y="1474"/>
                  </a:lnTo>
                  <a:lnTo>
                    <a:pt x="768" y="1466"/>
                  </a:lnTo>
                  <a:lnTo>
                    <a:pt x="806" y="1456"/>
                  </a:lnTo>
                  <a:lnTo>
                    <a:pt x="842" y="1446"/>
                  </a:lnTo>
                  <a:lnTo>
                    <a:pt x="880" y="1432"/>
                  </a:lnTo>
                  <a:lnTo>
                    <a:pt x="916" y="1416"/>
                  </a:lnTo>
                  <a:lnTo>
                    <a:pt x="950" y="1398"/>
                  </a:lnTo>
                  <a:lnTo>
                    <a:pt x="950" y="1398"/>
                  </a:lnTo>
                  <a:lnTo>
                    <a:pt x="980" y="1378"/>
                  </a:lnTo>
                  <a:lnTo>
                    <a:pt x="1002" y="1358"/>
                  </a:lnTo>
                  <a:lnTo>
                    <a:pt x="1020" y="1336"/>
                  </a:lnTo>
                  <a:lnTo>
                    <a:pt x="1034" y="1314"/>
                  </a:lnTo>
                  <a:lnTo>
                    <a:pt x="1042" y="1290"/>
                  </a:lnTo>
                  <a:lnTo>
                    <a:pt x="1044" y="1268"/>
                  </a:lnTo>
                  <a:lnTo>
                    <a:pt x="1046" y="1246"/>
                  </a:lnTo>
                  <a:lnTo>
                    <a:pt x="1042" y="1224"/>
                  </a:lnTo>
                  <a:lnTo>
                    <a:pt x="1038" y="1202"/>
                  </a:lnTo>
                  <a:lnTo>
                    <a:pt x="1032" y="1180"/>
                  </a:lnTo>
                  <a:lnTo>
                    <a:pt x="1014" y="1140"/>
                  </a:lnTo>
                  <a:lnTo>
                    <a:pt x="998" y="1106"/>
                  </a:lnTo>
                  <a:lnTo>
                    <a:pt x="986" y="1078"/>
                  </a:lnTo>
                  <a:lnTo>
                    <a:pt x="986" y="1078"/>
                  </a:lnTo>
                  <a:lnTo>
                    <a:pt x="982" y="1066"/>
                  </a:lnTo>
                  <a:lnTo>
                    <a:pt x="980" y="1056"/>
                  </a:lnTo>
                  <a:lnTo>
                    <a:pt x="980" y="1034"/>
                  </a:lnTo>
                  <a:lnTo>
                    <a:pt x="982" y="1012"/>
                  </a:lnTo>
                  <a:lnTo>
                    <a:pt x="990" y="992"/>
                  </a:lnTo>
                  <a:lnTo>
                    <a:pt x="1000" y="974"/>
                  </a:lnTo>
                  <a:lnTo>
                    <a:pt x="1012" y="956"/>
                  </a:lnTo>
                  <a:lnTo>
                    <a:pt x="1026" y="940"/>
                  </a:lnTo>
                  <a:lnTo>
                    <a:pt x="1040" y="924"/>
                  </a:lnTo>
                  <a:lnTo>
                    <a:pt x="1040" y="924"/>
                  </a:lnTo>
                  <a:lnTo>
                    <a:pt x="1046" y="916"/>
                  </a:lnTo>
                  <a:lnTo>
                    <a:pt x="1050" y="910"/>
                  </a:lnTo>
                  <a:lnTo>
                    <a:pt x="1054" y="902"/>
                  </a:lnTo>
                  <a:lnTo>
                    <a:pt x="1054" y="896"/>
                  </a:lnTo>
                  <a:lnTo>
                    <a:pt x="1054" y="888"/>
                  </a:lnTo>
                  <a:lnTo>
                    <a:pt x="1052" y="882"/>
                  </a:lnTo>
                  <a:lnTo>
                    <a:pt x="1046" y="868"/>
                  </a:lnTo>
                  <a:lnTo>
                    <a:pt x="1036" y="856"/>
                  </a:lnTo>
                  <a:lnTo>
                    <a:pt x="1026" y="842"/>
                  </a:lnTo>
                  <a:lnTo>
                    <a:pt x="1014" y="826"/>
                  </a:lnTo>
                  <a:lnTo>
                    <a:pt x="1006" y="810"/>
                  </a:lnTo>
                  <a:lnTo>
                    <a:pt x="1006" y="810"/>
                  </a:lnTo>
                  <a:lnTo>
                    <a:pt x="1002" y="802"/>
                  </a:lnTo>
                  <a:lnTo>
                    <a:pt x="1000" y="794"/>
                  </a:lnTo>
                  <a:lnTo>
                    <a:pt x="1000" y="788"/>
                  </a:lnTo>
                  <a:lnTo>
                    <a:pt x="1002" y="782"/>
                  </a:lnTo>
                  <a:lnTo>
                    <a:pt x="1004" y="776"/>
                  </a:lnTo>
                  <a:lnTo>
                    <a:pt x="1008" y="772"/>
                  </a:lnTo>
                  <a:lnTo>
                    <a:pt x="1016" y="762"/>
                  </a:lnTo>
                  <a:lnTo>
                    <a:pt x="1028" y="754"/>
                  </a:lnTo>
                  <a:lnTo>
                    <a:pt x="1042" y="748"/>
                  </a:lnTo>
                  <a:lnTo>
                    <a:pt x="1070" y="734"/>
                  </a:lnTo>
                  <a:lnTo>
                    <a:pt x="1070" y="734"/>
                  </a:lnTo>
                  <a:lnTo>
                    <a:pt x="1082" y="724"/>
                  </a:lnTo>
                  <a:lnTo>
                    <a:pt x="1090" y="714"/>
                  </a:lnTo>
                  <a:lnTo>
                    <a:pt x="1096" y="700"/>
                  </a:lnTo>
                  <a:lnTo>
                    <a:pt x="1096" y="682"/>
                  </a:lnTo>
                  <a:lnTo>
                    <a:pt x="1094" y="660"/>
                  </a:lnTo>
                  <a:lnTo>
                    <a:pt x="1088" y="634"/>
                  </a:lnTo>
                  <a:lnTo>
                    <a:pt x="1076" y="604"/>
                  </a:lnTo>
                  <a:lnTo>
                    <a:pt x="1060" y="568"/>
                  </a:lnTo>
                  <a:lnTo>
                    <a:pt x="1060" y="568"/>
                  </a:lnTo>
                  <a:lnTo>
                    <a:pt x="1054" y="548"/>
                  </a:lnTo>
                  <a:lnTo>
                    <a:pt x="1050" y="532"/>
                  </a:lnTo>
                  <a:lnTo>
                    <a:pt x="1050" y="516"/>
                  </a:lnTo>
                  <a:lnTo>
                    <a:pt x="1052" y="500"/>
                  </a:lnTo>
                  <a:lnTo>
                    <a:pt x="1058" y="486"/>
                  </a:lnTo>
                  <a:lnTo>
                    <a:pt x="1066" y="474"/>
                  </a:lnTo>
                  <a:lnTo>
                    <a:pt x="1076" y="462"/>
                  </a:lnTo>
                  <a:lnTo>
                    <a:pt x="1088" y="450"/>
                  </a:lnTo>
                  <a:lnTo>
                    <a:pt x="1116" y="430"/>
                  </a:lnTo>
                  <a:lnTo>
                    <a:pt x="1148" y="408"/>
                  </a:lnTo>
                  <a:lnTo>
                    <a:pt x="1182" y="388"/>
                  </a:lnTo>
                  <a:lnTo>
                    <a:pt x="1216" y="368"/>
                  </a:lnTo>
                  <a:lnTo>
                    <a:pt x="1216" y="368"/>
                  </a:lnTo>
                  <a:lnTo>
                    <a:pt x="1230" y="356"/>
                  </a:lnTo>
                  <a:lnTo>
                    <a:pt x="1242" y="344"/>
                  </a:lnTo>
                  <a:lnTo>
                    <a:pt x="1254" y="332"/>
                  </a:lnTo>
                  <a:lnTo>
                    <a:pt x="1262" y="320"/>
                  </a:lnTo>
                  <a:lnTo>
                    <a:pt x="1268" y="308"/>
                  </a:lnTo>
                  <a:lnTo>
                    <a:pt x="1274" y="296"/>
                  </a:lnTo>
                  <a:lnTo>
                    <a:pt x="1278" y="284"/>
                  </a:lnTo>
                  <a:lnTo>
                    <a:pt x="1280" y="272"/>
                  </a:lnTo>
                  <a:lnTo>
                    <a:pt x="1280" y="262"/>
                  </a:lnTo>
                  <a:lnTo>
                    <a:pt x="1280" y="250"/>
                  </a:lnTo>
                  <a:lnTo>
                    <a:pt x="1276" y="232"/>
                  </a:lnTo>
                  <a:lnTo>
                    <a:pt x="1268" y="216"/>
                  </a:lnTo>
                  <a:lnTo>
                    <a:pt x="1264" y="210"/>
                  </a:lnTo>
                  <a:lnTo>
                    <a:pt x="1258" y="206"/>
                  </a:lnTo>
                  <a:lnTo>
                    <a:pt x="1258" y="206"/>
                  </a:lnTo>
                  <a:close/>
                </a:path>
              </a:pathLst>
            </a:custGeom>
            <a:gradFill>
              <a:gsLst>
                <a:gs pos="15000">
                  <a:schemeClr val="accent3"/>
                </a:gs>
                <a:gs pos="100000">
                  <a:schemeClr val="accent3">
                    <a:lumMod val="75000"/>
                  </a:schemeClr>
                </a:gs>
              </a:gsLst>
              <a:lin ang="5400000" scaled="1"/>
            </a:gradFill>
            <a:ln>
              <a:noFill/>
            </a:ln>
            <a:extLst>
              <a:ext uri="{91240B29-F687-4f45-9708-019B960494DF}"/>
            </a:extLst>
          </p:spPr>
          <p:txBody>
            <a:bodyPr lIns="146078" tIns="73039" rIns="146078" bIns="73039" anchor="ctr"/>
            <a:lstStyle/>
            <a:p>
              <a:pPr algn="ctr" eaLnBrk="1" fontAlgn="auto" hangingPunct="1">
                <a:spcBef>
                  <a:spcPts val="0"/>
                </a:spcBef>
                <a:spcAft>
                  <a:spcPts val="0"/>
                </a:spcAft>
                <a:defRPr/>
              </a:pPr>
              <a:endParaRPr lang="en-US" sz="3195">
                <a:latin typeface="+mn-lt"/>
              </a:endParaRPr>
            </a:p>
          </p:txBody>
        </p:sp>
        <p:sp>
          <p:nvSpPr>
            <p:cNvPr id="22" name="Freeform 16">
              <a:extLst>
                <a:ext uri="{FF2B5EF4-FFF2-40B4-BE49-F238E27FC236}">
                  <a16:creationId xmlns:a16="http://schemas.microsoft.com/office/drawing/2014/main" id="{2813ACCE-C134-458E-8793-5B6D1D6E9243}"/>
                </a:ext>
              </a:extLst>
            </p:cNvPr>
            <p:cNvSpPr>
              <a:spLocks/>
            </p:cNvSpPr>
            <p:nvPr/>
          </p:nvSpPr>
          <p:spPr bwMode="auto">
            <a:xfrm flipH="1">
              <a:off x="12941683" y="7835832"/>
              <a:ext cx="4132410" cy="3128484"/>
            </a:xfrm>
            <a:custGeom>
              <a:avLst/>
              <a:gdLst>
                <a:gd name="T0" fmla="*/ 1804 w 1828"/>
                <a:gd name="T1" fmla="*/ 214 h 1384"/>
                <a:gd name="T2" fmla="*/ 1772 w 1828"/>
                <a:gd name="T3" fmla="*/ 166 h 1384"/>
                <a:gd name="T4" fmla="*/ 1734 w 1828"/>
                <a:gd name="T5" fmla="*/ 130 h 1384"/>
                <a:gd name="T6" fmla="*/ 1688 w 1828"/>
                <a:gd name="T7" fmla="*/ 108 h 1384"/>
                <a:gd name="T8" fmla="*/ 1640 w 1828"/>
                <a:gd name="T9" fmla="*/ 98 h 1384"/>
                <a:gd name="T10" fmla="*/ 1558 w 1828"/>
                <a:gd name="T11" fmla="*/ 104 h 1384"/>
                <a:gd name="T12" fmla="*/ 1468 w 1828"/>
                <a:gd name="T13" fmla="*/ 148 h 1384"/>
                <a:gd name="T14" fmla="*/ 1410 w 1828"/>
                <a:gd name="T15" fmla="*/ 208 h 1384"/>
                <a:gd name="T16" fmla="*/ 1388 w 1828"/>
                <a:gd name="T17" fmla="*/ 252 h 1384"/>
                <a:gd name="T18" fmla="*/ 1232 w 1828"/>
                <a:gd name="T19" fmla="*/ 0 h 1384"/>
                <a:gd name="T20" fmla="*/ 932 w 1828"/>
                <a:gd name="T21" fmla="*/ 218 h 1384"/>
                <a:gd name="T22" fmla="*/ 974 w 1828"/>
                <a:gd name="T23" fmla="*/ 282 h 1384"/>
                <a:gd name="T24" fmla="*/ 992 w 1828"/>
                <a:gd name="T25" fmla="*/ 356 h 1384"/>
                <a:gd name="T26" fmla="*/ 990 w 1828"/>
                <a:gd name="T27" fmla="*/ 434 h 1384"/>
                <a:gd name="T28" fmla="*/ 964 w 1828"/>
                <a:gd name="T29" fmla="*/ 506 h 1384"/>
                <a:gd name="T30" fmla="*/ 914 w 1828"/>
                <a:gd name="T31" fmla="*/ 564 h 1384"/>
                <a:gd name="T32" fmla="*/ 856 w 1828"/>
                <a:gd name="T33" fmla="*/ 598 h 1384"/>
                <a:gd name="T34" fmla="*/ 770 w 1828"/>
                <a:gd name="T35" fmla="*/ 618 h 1384"/>
                <a:gd name="T36" fmla="*/ 690 w 1828"/>
                <a:gd name="T37" fmla="*/ 602 h 1384"/>
                <a:gd name="T38" fmla="*/ 622 w 1828"/>
                <a:gd name="T39" fmla="*/ 556 h 1384"/>
                <a:gd name="T40" fmla="*/ 574 w 1828"/>
                <a:gd name="T41" fmla="*/ 486 h 1384"/>
                <a:gd name="T42" fmla="*/ 208 w 1828"/>
                <a:gd name="T43" fmla="*/ 648 h 1384"/>
                <a:gd name="T44" fmla="*/ 220 w 1828"/>
                <a:gd name="T45" fmla="*/ 688 h 1384"/>
                <a:gd name="T46" fmla="*/ 236 w 1828"/>
                <a:gd name="T47" fmla="*/ 792 h 1384"/>
                <a:gd name="T48" fmla="*/ 230 w 1828"/>
                <a:gd name="T49" fmla="*/ 944 h 1384"/>
                <a:gd name="T50" fmla="*/ 214 w 1828"/>
                <a:gd name="T51" fmla="*/ 1034 h 1384"/>
                <a:gd name="T52" fmla="*/ 180 w 1828"/>
                <a:gd name="T53" fmla="*/ 1128 h 1384"/>
                <a:gd name="T54" fmla="*/ 130 w 1828"/>
                <a:gd name="T55" fmla="*/ 1224 h 1384"/>
                <a:gd name="T56" fmla="*/ 60 w 1828"/>
                <a:gd name="T57" fmla="*/ 1320 h 1384"/>
                <a:gd name="T58" fmla="*/ 1716 w 1828"/>
                <a:gd name="T59" fmla="*/ 1384 h 1384"/>
                <a:gd name="T60" fmla="*/ 1684 w 1828"/>
                <a:gd name="T61" fmla="*/ 1320 h 1384"/>
                <a:gd name="T62" fmla="*/ 1642 w 1828"/>
                <a:gd name="T63" fmla="*/ 1210 h 1384"/>
                <a:gd name="T64" fmla="*/ 1618 w 1828"/>
                <a:gd name="T65" fmla="*/ 1094 h 1384"/>
                <a:gd name="T66" fmla="*/ 1618 w 1828"/>
                <a:gd name="T67" fmla="*/ 1022 h 1384"/>
                <a:gd name="T68" fmla="*/ 1630 w 1828"/>
                <a:gd name="T69" fmla="*/ 948 h 1384"/>
                <a:gd name="T70" fmla="*/ 1662 w 1828"/>
                <a:gd name="T71" fmla="*/ 878 h 1384"/>
                <a:gd name="T72" fmla="*/ 1712 w 1828"/>
                <a:gd name="T73" fmla="*/ 814 h 1384"/>
                <a:gd name="T74" fmla="*/ 1676 w 1828"/>
                <a:gd name="T75" fmla="*/ 712 h 1384"/>
                <a:gd name="T76" fmla="*/ 1570 w 1828"/>
                <a:gd name="T77" fmla="*/ 554 h 1384"/>
                <a:gd name="T78" fmla="*/ 1628 w 1828"/>
                <a:gd name="T79" fmla="*/ 550 h 1384"/>
                <a:gd name="T80" fmla="*/ 1708 w 1828"/>
                <a:gd name="T81" fmla="*/ 524 h 1384"/>
                <a:gd name="T82" fmla="*/ 1776 w 1828"/>
                <a:gd name="T83" fmla="*/ 464 h 1384"/>
                <a:gd name="T84" fmla="*/ 1816 w 1828"/>
                <a:gd name="T85" fmla="*/ 390 h 1384"/>
                <a:gd name="T86" fmla="*/ 1828 w 1828"/>
                <a:gd name="T87" fmla="*/ 308 h 1384"/>
                <a:gd name="T88" fmla="*/ 1812 w 1828"/>
                <a:gd name="T89" fmla="*/ 232 h 13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Lst>
              <a:rect l="0" t="0" r="r" b="b"/>
              <a:pathLst>
                <a:path w="1828" h="1384">
                  <a:moveTo>
                    <a:pt x="1812" y="232"/>
                  </a:moveTo>
                  <a:lnTo>
                    <a:pt x="1812" y="232"/>
                  </a:lnTo>
                  <a:lnTo>
                    <a:pt x="1804" y="214"/>
                  </a:lnTo>
                  <a:lnTo>
                    <a:pt x="1794" y="196"/>
                  </a:lnTo>
                  <a:lnTo>
                    <a:pt x="1784" y="180"/>
                  </a:lnTo>
                  <a:lnTo>
                    <a:pt x="1772" y="166"/>
                  </a:lnTo>
                  <a:lnTo>
                    <a:pt x="1760" y="152"/>
                  </a:lnTo>
                  <a:lnTo>
                    <a:pt x="1746" y="140"/>
                  </a:lnTo>
                  <a:lnTo>
                    <a:pt x="1734" y="130"/>
                  </a:lnTo>
                  <a:lnTo>
                    <a:pt x="1718" y="122"/>
                  </a:lnTo>
                  <a:lnTo>
                    <a:pt x="1704" y="114"/>
                  </a:lnTo>
                  <a:lnTo>
                    <a:pt x="1688" y="108"/>
                  </a:lnTo>
                  <a:lnTo>
                    <a:pt x="1674" y="104"/>
                  </a:lnTo>
                  <a:lnTo>
                    <a:pt x="1658" y="100"/>
                  </a:lnTo>
                  <a:lnTo>
                    <a:pt x="1640" y="98"/>
                  </a:lnTo>
                  <a:lnTo>
                    <a:pt x="1624" y="96"/>
                  </a:lnTo>
                  <a:lnTo>
                    <a:pt x="1592" y="98"/>
                  </a:lnTo>
                  <a:lnTo>
                    <a:pt x="1558" y="104"/>
                  </a:lnTo>
                  <a:lnTo>
                    <a:pt x="1528" y="114"/>
                  </a:lnTo>
                  <a:lnTo>
                    <a:pt x="1496" y="130"/>
                  </a:lnTo>
                  <a:lnTo>
                    <a:pt x="1468" y="148"/>
                  </a:lnTo>
                  <a:lnTo>
                    <a:pt x="1442" y="170"/>
                  </a:lnTo>
                  <a:lnTo>
                    <a:pt x="1420" y="194"/>
                  </a:lnTo>
                  <a:lnTo>
                    <a:pt x="1410" y="208"/>
                  </a:lnTo>
                  <a:lnTo>
                    <a:pt x="1402" y="222"/>
                  </a:lnTo>
                  <a:lnTo>
                    <a:pt x="1394" y="238"/>
                  </a:lnTo>
                  <a:lnTo>
                    <a:pt x="1388" y="252"/>
                  </a:lnTo>
                  <a:lnTo>
                    <a:pt x="1388" y="252"/>
                  </a:lnTo>
                  <a:lnTo>
                    <a:pt x="1296" y="102"/>
                  </a:lnTo>
                  <a:lnTo>
                    <a:pt x="1232" y="0"/>
                  </a:lnTo>
                  <a:lnTo>
                    <a:pt x="914" y="202"/>
                  </a:lnTo>
                  <a:lnTo>
                    <a:pt x="914" y="202"/>
                  </a:lnTo>
                  <a:lnTo>
                    <a:pt x="932" y="218"/>
                  </a:lnTo>
                  <a:lnTo>
                    <a:pt x="948" y="238"/>
                  </a:lnTo>
                  <a:lnTo>
                    <a:pt x="962" y="258"/>
                  </a:lnTo>
                  <a:lnTo>
                    <a:pt x="974" y="282"/>
                  </a:lnTo>
                  <a:lnTo>
                    <a:pt x="982" y="306"/>
                  </a:lnTo>
                  <a:lnTo>
                    <a:pt x="988" y="330"/>
                  </a:lnTo>
                  <a:lnTo>
                    <a:pt x="992" y="356"/>
                  </a:lnTo>
                  <a:lnTo>
                    <a:pt x="994" y="382"/>
                  </a:lnTo>
                  <a:lnTo>
                    <a:pt x="994" y="408"/>
                  </a:lnTo>
                  <a:lnTo>
                    <a:pt x="990" y="434"/>
                  </a:lnTo>
                  <a:lnTo>
                    <a:pt x="984" y="458"/>
                  </a:lnTo>
                  <a:lnTo>
                    <a:pt x="976" y="482"/>
                  </a:lnTo>
                  <a:lnTo>
                    <a:pt x="964" y="506"/>
                  </a:lnTo>
                  <a:lnTo>
                    <a:pt x="950" y="528"/>
                  </a:lnTo>
                  <a:lnTo>
                    <a:pt x="934" y="546"/>
                  </a:lnTo>
                  <a:lnTo>
                    <a:pt x="914" y="564"/>
                  </a:lnTo>
                  <a:lnTo>
                    <a:pt x="914" y="564"/>
                  </a:lnTo>
                  <a:lnTo>
                    <a:pt x="886" y="584"/>
                  </a:lnTo>
                  <a:lnTo>
                    <a:pt x="856" y="598"/>
                  </a:lnTo>
                  <a:lnTo>
                    <a:pt x="828" y="610"/>
                  </a:lnTo>
                  <a:lnTo>
                    <a:pt x="798" y="616"/>
                  </a:lnTo>
                  <a:lnTo>
                    <a:pt x="770" y="618"/>
                  </a:lnTo>
                  <a:lnTo>
                    <a:pt x="742" y="616"/>
                  </a:lnTo>
                  <a:lnTo>
                    <a:pt x="716" y="610"/>
                  </a:lnTo>
                  <a:lnTo>
                    <a:pt x="690" y="602"/>
                  </a:lnTo>
                  <a:lnTo>
                    <a:pt x="666" y="590"/>
                  </a:lnTo>
                  <a:lnTo>
                    <a:pt x="642" y="574"/>
                  </a:lnTo>
                  <a:lnTo>
                    <a:pt x="622" y="556"/>
                  </a:lnTo>
                  <a:lnTo>
                    <a:pt x="604" y="536"/>
                  </a:lnTo>
                  <a:lnTo>
                    <a:pt x="588" y="512"/>
                  </a:lnTo>
                  <a:lnTo>
                    <a:pt x="574" y="486"/>
                  </a:lnTo>
                  <a:lnTo>
                    <a:pt x="562" y="460"/>
                  </a:lnTo>
                  <a:lnTo>
                    <a:pt x="554" y="430"/>
                  </a:lnTo>
                  <a:lnTo>
                    <a:pt x="208" y="648"/>
                  </a:lnTo>
                  <a:lnTo>
                    <a:pt x="208" y="648"/>
                  </a:lnTo>
                  <a:lnTo>
                    <a:pt x="214" y="666"/>
                  </a:lnTo>
                  <a:lnTo>
                    <a:pt x="220" y="688"/>
                  </a:lnTo>
                  <a:lnTo>
                    <a:pt x="226" y="716"/>
                  </a:lnTo>
                  <a:lnTo>
                    <a:pt x="230" y="750"/>
                  </a:lnTo>
                  <a:lnTo>
                    <a:pt x="236" y="792"/>
                  </a:lnTo>
                  <a:lnTo>
                    <a:pt x="238" y="838"/>
                  </a:lnTo>
                  <a:lnTo>
                    <a:pt x="236" y="890"/>
                  </a:lnTo>
                  <a:lnTo>
                    <a:pt x="230" y="944"/>
                  </a:lnTo>
                  <a:lnTo>
                    <a:pt x="226" y="974"/>
                  </a:lnTo>
                  <a:lnTo>
                    <a:pt x="220" y="1004"/>
                  </a:lnTo>
                  <a:lnTo>
                    <a:pt x="214" y="1034"/>
                  </a:lnTo>
                  <a:lnTo>
                    <a:pt x="204" y="1064"/>
                  </a:lnTo>
                  <a:lnTo>
                    <a:pt x="194" y="1096"/>
                  </a:lnTo>
                  <a:lnTo>
                    <a:pt x="180" y="1128"/>
                  </a:lnTo>
                  <a:lnTo>
                    <a:pt x="166" y="1158"/>
                  </a:lnTo>
                  <a:lnTo>
                    <a:pt x="150" y="1192"/>
                  </a:lnTo>
                  <a:lnTo>
                    <a:pt x="130" y="1224"/>
                  </a:lnTo>
                  <a:lnTo>
                    <a:pt x="110" y="1256"/>
                  </a:lnTo>
                  <a:lnTo>
                    <a:pt x="86" y="1288"/>
                  </a:lnTo>
                  <a:lnTo>
                    <a:pt x="60" y="1320"/>
                  </a:lnTo>
                  <a:lnTo>
                    <a:pt x="32" y="1352"/>
                  </a:lnTo>
                  <a:lnTo>
                    <a:pt x="0" y="1384"/>
                  </a:lnTo>
                  <a:lnTo>
                    <a:pt x="1716" y="1384"/>
                  </a:lnTo>
                  <a:lnTo>
                    <a:pt x="1716" y="1384"/>
                  </a:lnTo>
                  <a:lnTo>
                    <a:pt x="1708" y="1366"/>
                  </a:lnTo>
                  <a:lnTo>
                    <a:pt x="1684" y="1320"/>
                  </a:lnTo>
                  <a:lnTo>
                    <a:pt x="1670" y="1288"/>
                  </a:lnTo>
                  <a:lnTo>
                    <a:pt x="1656" y="1250"/>
                  </a:lnTo>
                  <a:lnTo>
                    <a:pt x="1642" y="1210"/>
                  </a:lnTo>
                  <a:lnTo>
                    <a:pt x="1630" y="1166"/>
                  </a:lnTo>
                  <a:lnTo>
                    <a:pt x="1622" y="1118"/>
                  </a:lnTo>
                  <a:lnTo>
                    <a:pt x="1618" y="1094"/>
                  </a:lnTo>
                  <a:lnTo>
                    <a:pt x="1618" y="1070"/>
                  </a:lnTo>
                  <a:lnTo>
                    <a:pt x="1616" y="1046"/>
                  </a:lnTo>
                  <a:lnTo>
                    <a:pt x="1618" y="1022"/>
                  </a:lnTo>
                  <a:lnTo>
                    <a:pt x="1620" y="996"/>
                  </a:lnTo>
                  <a:lnTo>
                    <a:pt x="1624" y="972"/>
                  </a:lnTo>
                  <a:lnTo>
                    <a:pt x="1630" y="948"/>
                  </a:lnTo>
                  <a:lnTo>
                    <a:pt x="1638" y="924"/>
                  </a:lnTo>
                  <a:lnTo>
                    <a:pt x="1648" y="902"/>
                  </a:lnTo>
                  <a:lnTo>
                    <a:pt x="1662" y="878"/>
                  </a:lnTo>
                  <a:lnTo>
                    <a:pt x="1676" y="856"/>
                  </a:lnTo>
                  <a:lnTo>
                    <a:pt x="1692" y="836"/>
                  </a:lnTo>
                  <a:lnTo>
                    <a:pt x="1712" y="814"/>
                  </a:lnTo>
                  <a:lnTo>
                    <a:pt x="1734" y="796"/>
                  </a:lnTo>
                  <a:lnTo>
                    <a:pt x="1734" y="796"/>
                  </a:lnTo>
                  <a:lnTo>
                    <a:pt x="1676" y="712"/>
                  </a:lnTo>
                  <a:lnTo>
                    <a:pt x="1624" y="638"/>
                  </a:lnTo>
                  <a:lnTo>
                    <a:pt x="1570" y="554"/>
                  </a:lnTo>
                  <a:lnTo>
                    <a:pt x="1570" y="554"/>
                  </a:lnTo>
                  <a:lnTo>
                    <a:pt x="1590" y="554"/>
                  </a:lnTo>
                  <a:lnTo>
                    <a:pt x="1610" y="552"/>
                  </a:lnTo>
                  <a:lnTo>
                    <a:pt x="1628" y="550"/>
                  </a:lnTo>
                  <a:lnTo>
                    <a:pt x="1646" y="546"/>
                  </a:lnTo>
                  <a:lnTo>
                    <a:pt x="1678" y="536"/>
                  </a:lnTo>
                  <a:lnTo>
                    <a:pt x="1708" y="524"/>
                  </a:lnTo>
                  <a:lnTo>
                    <a:pt x="1734" y="506"/>
                  </a:lnTo>
                  <a:lnTo>
                    <a:pt x="1756" y="486"/>
                  </a:lnTo>
                  <a:lnTo>
                    <a:pt x="1776" y="464"/>
                  </a:lnTo>
                  <a:lnTo>
                    <a:pt x="1792" y="442"/>
                  </a:lnTo>
                  <a:lnTo>
                    <a:pt x="1806" y="416"/>
                  </a:lnTo>
                  <a:lnTo>
                    <a:pt x="1816" y="390"/>
                  </a:lnTo>
                  <a:lnTo>
                    <a:pt x="1822" y="362"/>
                  </a:lnTo>
                  <a:lnTo>
                    <a:pt x="1826" y="336"/>
                  </a:lnTo>
                  <a:lnTo>
                    <a:pt x="1828" y="308"/>
                  </a:lnTo>
                  <a:lnTo>
                    <a:pt x="1826" y="282"/>
                  </a:lnTo>
                  <a:lnTo>
                    <a:pt x="1820" y="256"/>
                  </a:lnTo>
                  <a:lnTo>
                    <a:pt x="1812" y="232"/>
                  </a:lnTo>
                  <a:lnTo>
                    <a:pt x="1812" y="232"/>
                  </a:lnTo>
                  <a:close/>
                </a:path>
              </a:pathLst>
            </a:custGeom>
            <a:gradFill>
              <a:gsLst>
                <a:gs pos="15000">
                  <a:schemeClr val="tx2"/>
                </a:gs>
                <a:gs pos="100000">
                  <a:schemeClr val="tx2">
                    <a:lumMod val="75000"/>
                  </a:schemeClr>
                </a:gs>
              </a:gsLst>
              <a:lin ang="16200000" scaled="1"/>
            </a:gradFill>
            <a:ln>
              <a:noFill/>
            </a:ln>
            <a:extLst>
              <a:ext uri="{91240B29-F687-4f45-9708-019B960494DF}"/>
            </a:extLst>
          </p:spPr>
          <p:txBody>
            <a:bodyPr lIns="146078" tIns="73039" rIns="146078" bIns="73039" anchor="ctr"/>
            <a:lstStyle/>
            <a:p>
              <a:pPr algn="ctr" eaLnBrk="1" fontAlgn="auto" hangingPunct="1">
                <a:spcBef>
                  <a:spcPts val="0"/>
                </a:spcBef>
                <a:spcAft>
                  <a:spcPts val="0"/>
                </a:spcAft>
                <a:defRPr/>
              </a:pPr>
              <a:endParaRPr lang="en-US" sz="3195">
                <a:latin typeface="+mn-lt"/>
              </a:endParaRPr>
            </a:p>
          </p:txBody>
        </p:sp>
        <p:sp>
          <p:nvSpPr>
            <p:cNvPr id="23" name="Freeform 17">
              <a:extLst>
                <a:ext uri="{FF2B5EF4-FFF2-40B4-BE49-F238E27FC236}">
                  <a16:creationId xmlns:a16="http://schemas.microsoft.com/office/drawing/2014/main" id="{FFDE4B5E-5632-4A5B-837D-110A4B8E7B86}"/>
                </a:ext>
              </a:extLst>
            </p:cNvPr>
            <p:cNvSpPr>
              <a:spLocks/>
            </p:cNvSpPr>
            <p:nvPr/>
          </p:nvSpPr>
          <p:spPr bwMode="auto">
            <a:xfrm flipH="1">
              <a:off x="14338732" y="5245428"/>
              <a:ext cx="3848237" cy="3987190"/>
            </a:xfrm>
            <a:custGeom>
              <a:avLst/>
              <a:gdLst>
                <a:gd name="T0" fmla="*/ 1442 w 1702"/>
                <a:gd name="T1" fmla="*/ 716 h 1764"/>
                <a:gd name="T2" fmla="*/ 1382 w 1702"/>
                <a:gd name="T3" fmla="*/ 764 h 1764"/>
                <a:gd name="T4" fmla="*/ 1310 w 1702"/>
                <a:gd name="T5" fmla="*/ 792 h 1764"/>
                <a:gd name="T6" fmla="*/ 1230 w 1702"/>
                <a:gd name="T7" fmla="*/ 792 h 1764"/>
                <a:gd name="T8" fmla="*/ 1152 w 1702"/>
                <a:gd name="T9" fmla="*/ 756 h 1764"/>
                <a:gd name="T10" fmla="*/ 1080 w 1702"/>
                <a:gd name="T11" fmla="*/ 678 h 1764"/>
                <a:gd name="T12" fmla="*/ 1058 w 1702"/>
                <a:gd name="T13" fmla="*/ 630 h 1764"/>
                <a:gd name="T14" fmla="*/ 1050 w 1702"/>
                <a:gd name="T15" fmla="*/ 556 h 1764"/>
                <a:gd name="T16" fmla="*/ 1072 w 1702"/>
                <a:gd name="T17" fmla="*/ 482 h 1764"/>
                <a:gd name="T18" fmla="*/ 1120 w 1702"/>
                <a:gd name="T19" fmla="*/ 416 h 1764"/>
                <a:gd name="T20" fmla="*/ 1190 w 1702"/>
                <a:gd name="T21" fmla="*/ 370 h 1764"/>
                <a:gd name="T22" fmla="*/ 1032 w 1702"/>
                <a:gd name="T23" fmla="*/ 0 h 1764"/>
                <a:gd name="T24" fmla="*/ 704 w 1702"/>
                <a:gd name="T25" fmla="*/ 238 h 1764"/>
                <a:gd name="T26" fmla="*/ 756 w 1702"/>
                <a:gd name="T27" fmla="*/ 306 h 1764"/>
                <a:gd name="T28" fmla="*/ 782 w 1702"/>
                <a:gd name="T29" fmla="*/ 382 h 1764"/>
                <a:gd name="T30" fmla="*/ 784 w 1702"/>
                <a:gd name="T31" fmla="*/ 460 h 1764"/>
                <a:gd name="T32" fmla="*/ 756 w 1702"/>
                <a:gd name="T33" fmla="*/ 532 h 1764"/>
                <a:gd name="T34" fmla="*/ 698 w 1702"/>
                <a:gd name="T35" fmla="*/ 588 h 1764"/>
                <a:gd name="T36" fmla="*/ 646 w 1702"/>
                <a:gd name="T37" fmla="*/ 614 h 1764"/>
                <a:gd name="T38" fmla="*/ 564 w 1702"/>
                <a:gd name="T39" fmla="*/ 628 h 1764"/>
                <a:gd name="T40" fmla="*/ 482 w 1702"/>
                <a:gd name="T41" fmla="*/ 612 h 1764"/>
                <a:gd name="T42" fmla="*/ 412 w 1702"/>
                <a:gd name="T43" fmla="*/ 568 h 1764"/>
                <a:gd name="T44" fmla="*/ 360 w 1702"/>
                <a:gd name="T45" fmla="*/ 496 h 1764"/>
                <a:gd name="T46" fmla="*/ 0 w 1702"/>
                <a:gd name="T47" fmla="*/ 646 h 1764"/>
                <a:gd name="T48" fmla="*/ 70 w 1702"/>
                <a:gd name="T49" fmla="*/ 792 h 1764"/>
                <a:gd name="T50" fmla="*/ 182 w 1702"/>
                <a:gd name="T51" fmla="*/ 988 h 1764"/>
                <a:gd name="T52" fmla="*/ 290 w 1702"/>
                <a:gd name="T53" fmla="*/ 1142 h 1764"/>
                <a:gd name="T54" fmla="*/ 412 w 1702"/>
                <a:gd name="T55" fmla="*/ 1274 h 1764"/>
                <a:gd name="T56" fmla="*/ 488 w 1702"/>
                <a:gd name="T57" fmla="*/ 1352 h 1764"/>
                <a:gd name="T58" fmla="*/ 576 w 1702"/>
                <a:gd name="T59" fmla="*/ 1472 h 1764"/>
                <a:gd name="T60" fmla="*/ 636 w 1702"/>
                <a:gd name="T61" fmla="*/ 1586 h 1764"/>
                <a:gd name="T62" fmla="*/ 680 w 1702"/>
                <a:gd name="T63" fmla="*/ 1702 h 1764"/>
                <a:gd name="T64" fmla="*/ 692 w 1702"/>
                <a:gd name="T65" fmla="*/ 1748 h 1764"/>
                <a:gd name="T66" fmla="*/ 1048 w 1702"/>
                <a:gd name="T67" fmla="*/ 1512 h 1764"/>
                <a:gd name="T68" fmla="*/ 1052 w 1702"/>
                <a:gd name="T69" fmla="*/ 1568 h 1764"/>
                <a:gd name="T70" fmla="*/ 1074 w 1702"/>
                <a:gd name="T71" fmla="*/ 1636 h 1764"/>
                <a:gd name="T72" fmla="*/ 1132 w 1702"/>
                <a:gd name="T73" fmla="*/ 1714 h 1764"/>
                <a:gd name="T74" fmla="*/ 1200 w 1702"/>
                <a:gd name="T75" fmla="*/ 1752 h 1764"/>
                <a:gd name="T76" fmla="*/ 1246 w 1702"/>
                <a:gd name="T77" fmla="*/ 1762 h 1764"/>
                <a:gd name="T78" fmla="*/ 1296 w 1702"/>
                <a:gd name="T79" fmla="*/ 1762 h 1764"/>
                <a:gd name="T80" fmla="*/ 1346 w 1702"/>
                <a:gd name="T81" fmla="*/ 1748 h 1764"/>
                <a:gd name="T82" fmla="*/ 1396 w 1702"/>
                <a:gd name="T83" fmla="*/ 1722 h 1764"/>
                <a:gd name="T84" fmla="*/ 1424 w 1702"/>
                <a:gd name="T85" fmla="*/ 1700 h 1764"/>
                <a:gd name="T86" fmla="*/ 1470 w 1702"/>
                <a:gd name="T87" fmla="*/ 1640 h 1764"/>
                <a:gd name="T88" fmla="*/ 1492 w 1702"/>
                <a:gd name="T89" fmla="*/ 1552 h 1764"/>
                <a:gd name="T90" fmla="*/ 1484 w 1702"/>
                <a:gd name="T91" fmla="*/ 1460 h 1764"/>
                <a:gd name="T92" fmla="*/ 1444 w 1702"/>
                <a:gd name="T93" fmla="*/ 1380 h 1764"/>
                <a:gd name="T94" fmla="*/ 1402 w 1702"/>
                <a:gd name="T95" fmla="*/ 1340 h 1764"/>
                <a:gd name="T96" fmla="*/ 1362 w 1702"/>
                <a:gd name="T97" fmla="*/ 1320 h 1764"/>
                <a:gd name="T98" fmla="*/ 1702 w 1702"/>
                <a:gd name="T99" fmla="*/ 1094 h 176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Lst>
              <a:rect l="0" t="0" r="r" b="b"/>
              <a:pathLst>
                <a:path w="1702" h="1764">
                  <a:moveTo>
                    <a:pt x="1458" y="696"/>
                  </a:moveTo>
                  <a:lnTo>
                    <a:pt x="1458" y="696"/>
                  </a:lnTo>
                  <a:lnTo>
                    <a:pt x="1442" y="716"/>
                  </a:lnTo>
                  <a:lnTo>
                    <a:pt x="1424" y="734"/>
                  </a:lnTo>
                  <a:lnTo>
                    <a:pt x="1404" y="750"/>
                  </a:lnTo>
                  <a:lnTo>
                    <a:pt x="1382" y="764"/>
                  </a:lnTo>
                  <a:lnTo>
                    <a:pt x="1360" y="776"/>
                  </a:lnTo>
                  <a:lnTo>
                    <a:pt x="1336" y="786"/>
                  </a:lnTo>
                  <a:lnTo>
                    <a:pt x="1310" y="792"/>
                  </a:lnTo>
                  <a:lnTo>
                    <a:pt x="1284" y="796"/>
                  </a:lnTo>
                  <a:lnTo>
                    <a:pt x="1258" y="796"/>
                  </a:lnTo>
                  <a:lnTo>
                    <a:pt x="1230" y="792"/>
                  </a:lnTo>
                  <a:lnTo>
                    <a:pt x="1204" y="784"/>
                  </a:lnTo>
                  <a:lnTo>
                    <a:pt x="1178" y="772"/>
                  </a:lnTo>
                  <a:lnTo>
                    <a:pt x="1152" y="756"/>
                  </a:lnTo>
                  <a:lnTo>
                    <a:pt x="1126" y="734"/>
                  </a:lnTo>
                  <a:lnTo>
                    <a:pt x="1102" y="708"/>
                  </a:lnTo>
                  <a:lnTo>
                    <a:pt x="1080" y="678"/>
                  </a:lnTo>
                  <a:lnTo>
                    <a:pt x="1080" y="678"/>
                  </a:lnTo>
                  <a:lnTo>
                    <a:pt x="1066" y="654"/>
                  </a:lnTo>
                  <a:lnTo>
                    <a:pt x="1058" y="630"/>
                  </a:lnTo>
                  <a:lnTo>
                    <a:pt x="1052" y="606"/>
                  </a:lnTo>
                  <a:lnTo>
                    <a:pt x="1050" y="580"/>
                  </a:lnTo>
                  <a:lnTo>
                    <a:pt x="1050" y="556"/>
                  </a:lnTo>
                  <a:lnTo>
                    <a:pt x="1054" y="530"/>
                  </a:lnTo>
                  <a:lnTo>
                    <a:pt x="1062" y="506"/>
                  </a:lnTo>
                  <a:lnTo>
                    <a:pt x="1072" y="482"/>
                  </a:lnTo>
                  <a:lnTo>
                    <a:pt x="1086" y="458"/>
                  </a:lnTo>
                  <a:lnTo>
                    <a:pt x="1102" y="436"/>
                  </a:lnTo>
                  <a:lnTo>
                    <a:pt x="1120" y="416"/>
                  </a:lnTo>
                  <a:lnTo>
                    <a:pt x="1140" y="400"/>
                  </a:lnTo>
                  <a:lnTo>
                    <a:pt x="1164" y="384"/>
                  </a:lnTo>
                  <a:lnTo>
                    <a:pt x="1190" y="370"/>
                  </a:lnTo>
                  <a:lnTo>
                    <a:pt x="1218" y="362"/>
                  </a:lnTo>
                  <a:lnTo>
                    <a:pt x="1250" y="354"/>
                  </a:lnTo>
                  <a:lnTo>
                    <a:pt x="1032" y="0"/>
                  </a:lnTo>
                  <a:lnTo>
                    <a:pt x="682" y="218"/>
                  </a:lnTo>
                  <a:lnTo>
                    <a:pt x="682" y="218"/>
                  </a:lnTo>
                  <a:lnTo>
                    <a:pt x="704" y="238"/>
                  </a:lnTo>
                  <a:lnTo>
                    <a:pt x="724" y="258"/>
                  </a:lnTo>
                  <a:lnTo>
                    <a:pt x="742" y="282"/>
                  </a:lnTo>
                  <a:lnTo>
                    <a:pt x="756" y="306"/>
                  </a:lnTo>
                  <a:lnTo>
                    <a:pt x="768" y="330"/>
                  </a:lnTo>
                  <a:lnTo>
                    <a:pt x="776" y="356"/>
                  </a:lnTo>
                  <a:lnTo>
                    <a:pt x="782" y="382"/>
                  </a:lnTo>
                  <a:lnTo>
                    <a:pt x="786" y="408"/>
                  </a:lnTo>
                  <a:lnTo>
                    <a:pt x="786" y="434"/>
                  </a:lnTo>
                  <a:lnTo>
                    <a:pt x="784" y="460"/>
                  </a:lnTo>
                  <a:lnTo>
                    <a:pt x="778" y="484"/>
                  </a:lnTo>
                  <a:lnTo>
                    <a:pt x="768" y="508"/>
                  </a:lnTo>
                  <a:lnTo>
                    <a:pt x="756" y="532"/>
                  </a:lnTo>
                  <a:lnTo>
                    <a:pt x="740" y="552"/>
                  </a:lnTo>
                  <a:lnTo>
                    <a:pt x="720" y="572"/>
                  </a:lnTo>
                  <a:lnTo>
                    <a:pt x="698" y="588"/>
                  </a:lnTo>
                  <a:lnTo>
                    <a:pt x="698" y="588"/>
                  </a:lnTo>
                  <a:lnTo>
                    <a:pt x="672" y="604"/>
                  </a:lnTo>
                  <a:lnTo>
                    <a:pt x="646" y="614"/>
                  </a:lnTo>
                  <a:lnTo>
                    <a:pt x="618" y="622"/>
                  </a:lnTo>
                  <a:lnTo>
                    <a:pt x="590" y="626"/>
                  </a:lnTo>
                  <a:lnTo>
                    <a:pt x="564" y="628"/>
                  </a:lnTo>
                  <a:lnTo>
                    <a:pt x="536" y="626"/>
                  </a:lnTo>
                  <a:lnTo>
                    <a:pt x="508" y="622"/>
                  </a:lnTo>
                  <a:lnTo>
                    <a:pt x="482" y="612"/>
                  </a:lnTo>
                  <a:lnTo>
                    <a:pt x="458" y="602"/>
                  </a:lnTo>
                  <a:lnTo>
                    <a:pt x="434" y="586"/>
                  </a:lnTo>
                  <a:lnTo>
                    <a:pt x="412" y="568"/>
                  </a:lnTo>
                  <a:lnTo>
                    <a:pt x="392" y="548"/>
                  </a:lnTo>
                  <a:lnTo>
                    <a:pt x="376" y="524"/>
                  </a:lnTo>
                  <a:lnTo>
                    <a:pt x="360" y="496"/>
                  </a:lnTo>
                  <a:lnTo>
                    <a:pt x="350" y="466"/>
                  </a:lnTo>
                  <a:lnTo>
                    <a:pt x="342" y="432"/>
                  </a:lnTo>
                  <a:lnTo>
                    <a:pt x="0" y="646"/>
                  </a:lnTo>
                  <a:lnTo>
                    <a:pt x="0" y="646"/>
                  </a:lnTo>
                  <a:lnTo>
                    <a:pt x="32" y="716"/>
                  </a:lnTo>
                  <a:lnTo>
                    <a:pt x="70" y="792"/>
                  </a:lnTo>
                  <a:lnTo>
                    <a:pt x="120" y="884"/>
                  </a:lnTo>
                  <a:lnTo>
                    <a:pt x="150" y="936"/>
                  </a:lnTo>
                  <a:lnTo>
                    <a:pt x="182" y="988"/>
                  </a:lnTo>
                  <a:lnTo>
                    <a:pt x="216" y="1040"/>
                  </a:lnTo>
                  <a:lnTo>
                    <a:pt x="252" y="1090"/>
                  </a:lnTo>
                  <a:lnTo>
                    <a:pt x="290" y="1142"/>
                  </a:lnTo>
                  <a:lnTo>
                    <a:pt x="330" y="1190"/>
                  </a:lnTo>
                  <a:lnTo>
                    <a:pt x="370" y="1234"/>
                  </a:lnTo>
                  <a:lnTo>
                    <a:pt x="412" y="1274"/>
                  </a:lnTo>
                  <a:lnTo>
                    <a:pt x="412" y="1274"/>
                  </a:lnTo>
                  <a:lnTo>
                    <a:pt x="452" y="1312"/>
                  </a:lnTo>
                  <a:lnTo>
                    <a:pt x="488" y="1352"/>
                  </a:lnTo>
                  <a:lnTo>
                    <a:pt x="520" y="1392"/>
                  </a:lnTo>
                  <a:lnTo>
                    <a:pt x="550" y="1432"/>
                  </a:lnTo>
                  <a:lnTo>
                    <a:pt x="576" y="1472"/>
                  </a:lnTo>
                  <a:lnTo>
                    <a:pt x="600" y="1512"/>
                  </a:lnTo>
                  <a:lnTo>
                    <a:pt x="620" y="1550"/>
                  </a:lnTo>
                  <a:lnTo>
                    <a:pt x="636" y="1586"/>
                  </a:lnTo>
                  <a:lnTo>
                    <a:pt x="650" y="1620"/>
                  </a:lnTo>
                  <a:lnTo>
                    <a:pt x="662" y="1650"/>
                  </a:lnTo>
                  <a:lnTo>
                    <a:pt x="680" y="1702"/>
                  </a:lnTo>
                  <a:lnTo>
                    <a:pt x="690" y="1736"/>
                  </a:lnTo>
                  <a:lnTo>
                    <a:pt x="692" y="1748"/>
                  </a:lnTo>
                  <a:lnTo>
                    <a:pt x="692" y="1748"/>
                  </a:lnTo>
                  <a:lnTo>
                    <a:pt x="1048" y="1492"/>
                  </a:lnTo>
                  <a:lnTo>
                    <a:pt x="1048" y="1492"/>
                  </a:lnTo>
                  <a:lnTo>
                    <a:pt x="1048" y="1512"/>
                  </a:lnTo>
                  <a:lnTo>
                    <a:pt x="1048" y="1532"/>
                  </a:lnTo>
                  <a:lnTo>
                    <a:pt x="1050" y="1550"/>
                  </a:lnTo>
                  <a:lnTo>
                    <a:pt x="1052" y="1568"/>
                  </a:lnTo>
                  <a:lnTo>
                    <a:pt x="1056" y="1586"/>
                  </a:lnTo>
                  <a:lnTo>
                    <a:pt x="1060" y="1604"/>
                  </a:lnTo>
                  <a:lnTo>
                    <a:pt x="1074" y="1636"/>
                  </a:lnTo>
                  <a:lnTo>
                    <a:pt x="1090" y="1664"/>
                  </a:lnTo>
                  <a:lnTo>
                    <a:pt x="1110" y="1692"/>
                  </a:lnTo>
                  <a:lnTo>
                    <a:pt x="1132" y="1714"/>
                  </a:lnTo>
                  <a:lnTo>
                    <a:pt x="1158" y="1732"/>
                  </a:lnTo>
                  <a:lnTo>
                    <a:pt x="1186" y="1748"/>
                  </a:lnTo>
                  <a:lnTo>
                    <a:pt x="1200" y="1752"/>
                  </a:lnTo>
                  <a:lnTo>
                    <a:pt x="1216" y="1758"/>
                  </a:lnTo>
                  <a:lnTo>
                    <a:pt x="1230" y="1760"/>
                  </a:lnTo>
                  <a:lnTo>
                    <a:pt x="1246" y="1762"/>
                  </a:lnTo>
                  <a:lnTo>
                    <a:pt x="1262" y="1764"/>
                  </a:lnTo>
                  <a:lnTo>
                    <a:pt x="1278" y="1764"/>
                  </a:lnTo>
                  <a:lnTo>
                    <a:pt x="1296" y="1762"/>
                  </a:lnTo>
                  <a:lnTo>
                    <a:pt x="1312" y="1758"/>
                  </a:lnTo>
                  <a:lnTo>
                    <a:pt x="1328" y="1754"/>
                  </a:lnTo>
                  <a:lnTo>
                    <a:pt x="1346" y="1748"/>
                  </a:lnTo>
                  <a:lnTo>
                    <a:pt x="1362" y="1742"/>
                  </a:lnTo>
                  <a:lnTo>
                    <a:pt x="1380" y="1732"/>
                  </a:lnTo>
                  <a:lnTo>
                    <a:pt x="1396" y="1722"/>
                  </a:lnTo>
                  <a:lnTo>
                    <a:pt x="1414" y="1710"/>
                  </a:lnTo>
                  <a:lnTo>
                    <a:pt x="1414" y="1710"/>
                  </a:lnTo>
                  <a:lnTo>
                    <a:pt x="1424" y="1700"/>
                  </a:lnTo>
                  <a:lnTo>
                    <a:pt x="1436" y="1690"/>
                  </a:lnTo>
                  <a:lnTo>
                    <a:pt x="1454" y="1666"/>
                  </a:lnTo>
                  <a:lnTo>
                    <a:pt x="1470" y="1640"/>
                  </a:lnTo>
                  <a:lnTo>
                    <a:pt x="1482" y="1612"/>
                  </a:lnTo>
                  <a:lnTo>
                    <a:pt x="1488" y="1582"/>
                  </a:lnTo>
                  <a:lnTo>
                    <a:pt x="1492" y="1552"/>
                  </a:lnTo>
                  <a:lnTo>
                    <a:pt x="1494" y="1520"/>
                  </a:lnTo>
                  <a:lnTo>
                    <a:pt x="1490" y="1490"/>
                  </a:lnTo>
                  <a:lnTo>
                    <a:pt x="1484" y="1460"/>
                  </a:lnTo>
                  <a:lnTo>
                    <a:pt x="1474" y="1430"/>
                  </a:lnTo>
                  <a:lnTo>
                    <a:pt x="1460" y="1404"/>
                  </a:lnTo>
                  <a:lnTo>
                    <a:pt x="1444" y="1380"/>
                  </a:lnTo>
                  <a:lnTo>
                    <a:pt x="1424" y="1358"/>
                  </a:lnTo>
                  <a:lnTo>
                    <a:pt x="1414" y="1348"/>
                  </a:lnTo>
                  <a:lnTo>
                    <a:pt x="1402" y="1340"/>
                  </a:lnTo>
                  <a:lnTo>
                    <a:pt x="1388" y="1332"/>
                  </a:lnTo>
                  <a:lnTo>
                    <a:pt x="1376" y="1324"/>
                  </a:lnTo>
                  <a:lnTo>
                    <a:pt x="1362" y="1320"/>
                  </a:lnTo>
                  <a:lnTo>
                    <a:pt x="1346" y="1314"/>
                  </a:lnTo>
                  <a:lnTo>
                    <a:pt x="1346" y="1314"/>
                  </a:lnTo>
                  <a:lnTo>
                    <a:pt x="1702" y="1094"/>
                  </a:lnTo>
                  <a:lnTo>
                    <a:pt x="1458" y="696"/>
                  </a:lnTo>
                  <a:close/>
                </a:path>
              </a:pathLst>
            </a:custGeom>
            <a:gradFill>
              <a:gsLst>
                <a:gs pos="15000">
                  <a:schemeClr val="accent1">
                    <a:lumMod val="75000"/>
                  </a:schemeClr>
                </a:gs>
                <a:gs pos="100000">
                  <a:schemeClr val="accent1"/>
                </a:gs>
              </a:gsLst>
              <a:lin ang="16200000" scaled="1"/>
            </a:gradFill>
            <a:ln>
              <a:noFill/>
            </a:ln>
            <a:extLst>
              <a:ext uri="{91240B29-F687-4f45-9708-019B960494DF}"/>
            </a:extLst>
          </p:spPr>
          <p:txBody>
            <a:bodyPr lIns="146078" tIns="73039" rIns="146078" bIns="73039" anchor="ctr"/>
            <a:lstStyle/>
            <a:p>
              <a:pPr algn="ctr" eaLnBrk="1" fontAlgn="auto" hangingPunct="1">
                <a:spcBef>
                  <a:spcPts val="0"/>
                </a:spcBef>
                <a:spcAft>
                  <a:spcPts val="0"/>
                </a:spcAft>
                <a:defRPr/>
              </a:pPr>
              <a:endParaRPr lang="en-US" sz="3195">
                <a:latin typeface="+mn-lt"/>
              </a:endParaRPr>
            </a:p>
          </p:txBody>
        </p:sp>
      </p:grpSp>
      <p:grpSp>
        <p:nvGrpSpPr>
          <p:cNvPr id="2" name="Group 1">
            <a:extLst>
              <a:ext uri="{FF2B5EF4-FFF2-40B4-BE49-F238E27FC236}">
                <a16:creationId xmlns:a16="http://schemas.microsoft.com/office/drawing/2014/main" id="{BFB374D7-1665-432D-AB11-64BA5BB56754}"/>
              </a:ext>
            </a:extLst>
          </p:cNvPr>
          <p:cNvGrpSpPr>
            <a:grpSpLocks/>
          </p:cNvGrpSpPr>
          <p:nvPr/>
        </p:nvGrpSpPr>
        <p:grpSpPr bwMode="auto">
          <a:xfrm>
            <a:off x="912813" y="3963988"/>
            <a:ext cx="1450975" cy="1449387"/>
            <a:chOff x="912987" y="3985306"/>
            <a:chExt cx="1332461" cy="1332461"/>
          </a:xfrm>
        </p:grpSpPr>
        <p:sp>
          <p:nvSpPr>
            <p:cNvPr id="51" name="Oval 50">
              <a:extLst>
                <a:ext uri="{FF2B5EF4-FFF2-40B4-BE49-F238E27FC236}">
                  <a16:creationId xmlns:a16="http://schemas.microsoft.com/office/drawing/2014/main" id="{C78AFD1E-C49E-4BF1-A0F2-E931C913491D}"/>
                </a:ext>
              </a:extLst>
            </p:cNvPr>
            <p:cNvSpPr/>
            <p:nvPr/>
          </p:nvSpPr>
          <p:spPr>
            <a:xfrm>
              <a:off x="912987" y="3985306"/>
              <a:ext cx="1332461" cy="1332461"/>
            </a:xfrm>
            <a:prstGeom prst="ellipse">
              <a:avLst/>
            </a:prstGeom>
            <a:solidFill>
              <a:schemeClr val="accent6">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2876">
                <a:solidFill>
                  <a:schemeClr val="bg1"/>
                </a:solidFill>
                <a:latin typeface="Montserrat Light" panose="00000400000000000000" pitchFamily="50" charset="0"/>
              </a:endParaRPr>
            </a:p>
          </p:txBody>
        </p:sp>
        <p:sp>
          <p:nvSpPr>
            <p:cNvPr id="52" name="Oval 51">
              <a:extLst>
                <a:ext uri="{FF2B5EF4-FFF2-40B4-BE49-F238E27FC236}">
                  <a16:creationId xmlns:a16="http://schemas.microsoft.com/office/drawing/2014/main" id="{1B186AF0-5681-401B-A5CD-82221E85EB25}"/>
                </a:ext>
              </a:extLst>
            </p:cNvPr>
            <p:cNvSpPr/>
            <p:nvPr/>
          </p:nvSpPr>
          <p:spPr>
            <a:xfrm>
              <a:off x="1009204" y="4080169"/>
              <a:ext cx="1140027" cy="1142736"/>
            </a:xfrm>
            <a:prstGeom prst="ellipse">
              <a:avLst/>
            </a:prstGeom>
            <a:solidFill>
              <a:schemeClr val="accent6">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2876">
                <a:solidFill>
                  <a:schemeClr val="bg1"/>
                </a:solidFill>
                <a:latin typeface="Montserrat Light" panose="00000400000000000000" pitchFamily="50" charset="0"/>
              </a:endParaRPr>
            </a:p>
          </p:txBody>
        </p:sp>
        <p:sp>
          <p:nvSpPr>
            <p:cNvPr id="53" name="Oval 52">
              <a:extLst>
                <a:ext uri="{FF2B5EF4-FFF2-40B4-BE49-F238E27FC236}">
                  <a16:creationId xmlns:a16="http://schemas.microsoft.com/office/drawing/2014/main" id="{DFC826CA-D3F2-4835-B440-3FE4F8B845A0}"/>
                </a:ext>
              </a:extLst>
            </p:cNvPr>
            <p:cNvSpPr/>
            <p:nvPr/>
          </p:nvSpPr>
          <p:spPr>
            <a:xfrm>
              <a:off x="1108337" y="4180870"/>
              <a:ext cx="941761" cy="941333"/>
            </a:xfrm>
            <a:prstGeom prst="ellipse">
              <a:avLst/>
            </a:prstGeom>
            <a:solidFill>
              <a:schemeClr val="accent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4500" dirty="0">
                  <a:solidFill>
                    <a:schemeClr val="bg1"/>
                  </a:solidFill>
                  <a:latin typeface="Montserrat SemiBold" panose="00000700000000000000" pitchFamily="2" charset="0"/>
                </a:rPr>
                <a:t>1</a:t>
              </a:r>
            </a:p>
          </p:txBody>
        </p:sp>
      </p:grpSp>
      <p:grpSp>
        <p:nvGrpSpPr>
          <p:cNvPr id="72" name="Group 71">
            <a:extLst>
              <a:ext uri="{FF2B5EF4-FFF2-40B4-BE49-F238E27FC236}">
                <a16:creationId xmlns:a16="http://schemas.microsoft.com/office/drawing/2014/main" id="{CAE72B54-19D9-45ED-BAA9-AB183CCE754D}"/>
              </a:ext>
            </a:extLst>
          </p:cNvPr>
          <p:cNvGrpSpPr>
            <a:grpSpLocks/>
          </p:cNvGrpSpPr>
          <p:nvPr/>
        </p:nvGrpSpPr>
        <p:grpSpPr bwMode="auto">
          <a:xfrm>
            <a:off x="2530475" y="3902075"/>
            <a:ext cx="3406775" cy="1401763"/>
            <a:chOff x="1090766" y="688621"/>
            <a:chExt cx="2132703" cy="877359"/>
          </a:xfrm>
        </p:grpSpPr>
        <p:sp>
          <p:nvSpPr>
            <p:cNvPr id="73" name="Rectangle 72">
              <a:extLst>
                <a:ext uri="{FF2B5EF4-FFF2-40B4-BE49-F238E27FC236}">
                  <a16:creationId xmlns:a16="http://schemas.microsoft.com/office/drawing/2014/main" id="{4F257576-FF85-453B-B21C-BCC08EC14DAE}"/>
                </a:ext>
              </a:extLst>
            </p:cNvPr>
            <p:cNvSpPr/>
            <p:nvPr/>
          </p:nvSpPr>
          <p:spPr>
            <a:xfrm>
              <a:off x="1090766" y="688621"/>
              <a:ext cx="2132703" cy="289141"/>
            </a:xfrm>
            <a:prstGeom prst="rect">
              <a:avLst/>
            </a:prstGeom>
          </p:spPr>
          <p:txBody>
            <a:bodyPr>
              <a:spAutoFit/>
            </a:bodyPr>
            <a:lstStyle/>
            <a:p>
              <a:pPr eaLnBrk="1" fontAlgn="auto" hangingPunct="1">
                <a:lnSpc>
                  <a:spcPct val="120000"/>
                </a:lnSpc>
                <a:spcBef>
                  <a:spcPts val="0"/>
                </a:spcBef>
                <a:spcAft>
                  <a:spcPts val="0"/>
                </a:spcAft>
                <a:defRPr/>
              </a:pPr>
              <a:r>
                <a:rPr lang="en-US" sz="2000" dirty="0">
                  <a:solidFill>
                    <a:schemeClr val="tx1">
                      <a:lumMod val="75000"/>
                      <a:lumOff val="25000"/>
                    </a:schemeClr>
                  </a:solidFill>
                  <a:latin typeface="Montserrat SemiBold" panose="00000700000000000000" pitchFamily="50" charset="0"/>
                  <a:cs typeface="Segoe UI" panose="020B0502040204020203" pitchFamily="34" charset="0"/>
                </a:rPr>
                <a:t>Your Title Here</a:t>
              </a:r>
            </a:p>
          </p:txBody>
        </p:sp>
        <p:sp>
          <p:nvSpPr>
            <p:cNvPr id="74" name="Rectangle 73">
              <a:extLst>
                <a:ext uri="{FF2B5EF4-FFF2-40B4-BE49-F238E27FC236}">
                  <a16:creationId xmlns:a16="http://schemas.microsoft.com/office/drawing/2014/main" id="{6E3C1DF8-00C9-417E-88F8-B48EB3D2C4E9}"/>
                </a:ext>
              </a:extLst>
            </p:cNvPr>
            <p:cNvSpPr/>
            <p:nvPr/>
          </p:nvSpPr>
          <p:spPr>
            <a:xfrm>
              <a:off x="1090766" y="967826"/>
              <a:ext cx="2092951" cy="598154"/>
            </a:xfrm>
            <a:prstGeom prst="rect">
              <a:avLst/>
            </a:prstGeom>
          </p:spPr>
          <p:txBody>
            <a:bodyPr>
              <a:spAutoFit/>
            </a:bodyPr>
            <a:lstStyle/>
            <a:p>
              <a:pP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 fermentum magna. </a:t>
              </a:r>
              <a:endParaRPr lang="en-US" sz="1600" dirty="0">
                <a:solidFill>
                  <a:schemeClr val="bg1">
                    <a:lumMod val="65000"/>
                  </a:schemeClr>
                </a:solidFill>
                <a:latin typeface="Montserrat" panose="00000500000000000000" pitchFamily="2" charset="0"/>
                <a:cs typeface="Segoe UI Light" panose="020B0502040204020203" pitchFamily="34" charset="0"/>
              </a:endParaRPr>
            </a:p>
          </p:txBody>
        </p:sp>
      </p:grpSp>
      <p:grpSp>
        <p:nvGrpSpPr>
          <p:cNvPr id="87" name="Group 86">
            <a:extLst>
              <a:ext uri="{FF2B5EF4-FFF2-40B4-BE49-F238E27FC236}">
                <a16:creationId xmlns:a16="http://schemas.microsoft.com/office/drawing/2014/main" id="{6A48F17F-DBD6-4A30-BAB0-7659410B3634}"/>
              </a:ext>
            </a:extLst>
          </p:cNvPr>
          <p:cNvGrpSpPr>
            <a:grpSpLocks/>
          </p:cNvGrpSpPr>
          <p:nvPr/>
        </p:nvGrpSpPr>
        <p:grpSpPr bwMode="auto">
          <a:xfrm>
            <a:off x="912813" y="5972175"/>
            <a:ext cx="1450975" cy="1449388"/>
            <a:chOff x="912987" y="3985306"/>
            <a:chExt cx="1332461" cy="1332461"/>
          </a:xfrm>
        </p:grpSpPr>
        <p:sp>
          <p:nvSpPr>
            <p:cNvPr id="88" name="Oval 87">
              <a:extLst>
                <a:ext uri="{FF2B5EF4-FFF2-40B4-BE49-F238E27FC236}">
                  <a16:creationId xmlns:a16="http://schemas.microsoft.com/office/drawing/2014/main" id="{5EB5E2BD-12DE-418D-BCBB-D2437E12B367}"/>
                </a:ext>
              </a:extLst>
            </p:cNvPr>
            <p:cNvSpPr/>
            <p:nvPr/>
          </p:nvSpPr>
          <p:spPr>
            <a:xfrm>
              <a:off x="912987" y="3985306"/>
              <a:ext cx="1332461" cy="1332461"/>
            </a:xfrm>
            <a:prstGeom prst="ellipse">
              <a:avLst/>
            </a:prstGeom>
            <a:solidFill>
              <a:schemeClr val="accent4">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2876">
                <a:solidFill>
                  <a:schemeClr val="bg1"/>
                </a:solidFill>
                <a:latin typeface="Montserrat Light" panose="00000400000000000000" pitchFamily="50" charset="0"/>
              </a:endParaRPr>
            </a:p>
          </p:txBody>
        </p:sp>
        <p:sp>
          <p:nvSpPr>
            <p:cNvPr id="89" name="Oval 88">
              <a:extLst>
                <a:ext uri="{FF2B5EF4-FFF2-40B4-BE49-F238E27FC236}">
                  <a16:creationId xmlns:a16="http://schemas.microsoft.com/office/drawing/2014/main" id="{9D31B8FE-FC8E-4098-8562-2B67DBD3FF0D}"/>
                </a:ext>
              </a:extLst>
            </p:cNvPr>
            <p:cNvSpPr/>
            <p:nvPr/>
          </p:nvSpPr>
          <p:spPr>
            <a:xfrm>
              <a:off x="1009204" y="4080169"/>
              <a:ext cx="1140027" cy="1142734"/>
            </a:xfrm>
            <a:prstGeom prst="ellipse">
              <a:avLst/>
            </a:prstGeom>
            <a:solidFill>
              <a:schemeClr val="accent4">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2876">
                <a:solidFill>
                  <a:schemeClr val="bg1"/>
                </a:solidFill>
                <a:latin typeface="Montserrat Light" panose="00000400000000000000" pitchFamily="50" charset="0"/>
              </a:endParaRPr>
            </a:p>
          </p:txBody>
        </p:sp>
        <p:sp>
          <p:nvSpPr>
            <p:cNvPr id="90" name="Oval 89">
              <a:extLst>
                <a:ext uri="{FF2B5EF4-FFF2-40B4-BE49-F238E27FC236}">
                  <a16:creationId xmlns:a16="http://schemas.microsoft.com/office/drawing/2014/main" id="{08521203-5348-4838-B7A1-F77EFF96CE4D}"/>
                </a:ext>
              </a:extLst>
            </p:cNvPr>
            <p:cNvSpPr/>
            <p:nvPr/>
          </p:nvSpPr>
          <p:spPr>
            <a:xfrm>
              <a:off x="1108337" y="4180870"/>
              <a:ext cx="941761" cy="941333"/>
            </a:xfrm>
            <a:prstGeom prst="ellipse">
              <a:avLst/>
            </a:pr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4500" dirty="0">
                  <a:solidFill>
                    <a:schemeClr val="bg1"/>
                  </a:solidFill>
                  <a:latin typeface="Montserrat SemiBold" panose="00000700000000000000" pitchFamily="2" charset="0"/>
                </a:rPr>
                <a:t>2</a:t>
              </a:r>
            </a:p>
          </p:txBody>
        </p:sp>
      </p:grpSp>
      <p:grpSp>
        <p:nvGrpSpPr>
          <p:cNvPr id="91" name="Group 90">
            <a:extLst>
              <a:ext uri="{FF2B5EF4-FFF2-40B4-BE49-F238E27FC236}">
                <a16:creationId xmlns:a16="http://schemas.microsoft.com/office/drawing/2014/main" id="{690BA7F4-DC6E-4642-9E88-7EA891E17518}"/>
              </a:ext>
            </a:extLst>
          </p:cNvPr>
          <p:cNvGrpSpPr>
            <a:grpSpLocks/>
          </p:cNvGrpSpPr>
          <p:nvPr/>
        </p:nvGrpSpPr>
        <p:grpSpPr bwMode="auto">
          <a:xfrm>
            <a:off x="2530475" y="5910263"/>
            <a:ext cx="3406775" cy="1401762"/>
            <a:chOff x="1090766" y="688621"/>
            <a:chExt cx="2132703" cy="877359"/>
          </a:xfrm>
        </p:grpSpPr>
        <p:sp>
          <p:nvSpPr>
            <p:cNvPr id="92" name="Rectangle 91">
              <a:extLst>
                <a:ext uri="{FF2B5EF4-FFF2-40B4-BE49-F238E27FC236}">
                  <a16:creationId xmlns:a16="http://schemas.microsoft.com/office/drawing/2014/main" id="{6176DADC-8021-4D8F-9C31-707EA4117EAF}"/>
                </a:ext>
              </a:extLst>
            </p:cNvPr>
            <p:cNvSpPr/>
            <p:nvPr/>
          </p:nvSpPr>
          <p:spPr>
            <a:xfrm>
              <a:off x="1090766" y="688621"/>
              <a:ext cx="2132703" cy="271256"/>
            </a:xfrm>
            <a:prstGeom prst="rect">
              <a:avLst/>
            </a:prstGeom>
          </p:spPr>
          <p:txBody>
            <a:bodyPr>
              <a:spAutoFit/>
            </a:bodyPr>
            <a:lstStyle/>
            <a:p>
              <a:pPr eaLnBrk="1" fontAlgn="auto" hangingPunct="1">
                <a:lnSpc>
                  <a:spcPct val="120000"/>
                </a:lnSpc>
                <a:spcBef>
                  <a:spcPts val="0"/>
                </a:spcBef>
                <a:spcAft>
                  <a:spcPts val="0"/>
                </a:spcAft>
                <a:defRPr/>
              </a:pPr>
              <a:r>
                <a:rPr lang="en-US" sz="2000" dirty="0">
                  <a:solidFill>
                    <a:schemeClr val="tx1">
                      <a:lumMod val="75000"/>
                      <a:lumOff val="25000"/>
                    </a:schemeClr>
                  </a:solidFill>
                  <a:latin typeface="Montserrat SemiBold" panose="00000700000000000000" pitchFamily="50" charset="0"/>
                  <a:cs typeface="Segoe UI" panose="020B0502040204020203" pitchFamily="34" charset="0"/>
                </a:rPr>
                <a:t>Your Title Here</a:t>
              </a:r>
            </a:p>
          </p:txBody>
        </p:sp>
        <p:sp>
          <p:nvSpPr>
            <p:cNvPr id="93" name="Rectangle 92">
              <a:extLst>
                <a:ext uri="{FF2B5EF4-FFF2-40B4-BE49-F238E27FC236}">
                  <a16:creationId xmlns:a16="http://schemas.microsoft.com/office/drawing/2014/main" id="{CED6E57F-B65F-45BC-902E-5CF8A6C09EF1}"/>
                </a:ext>
              </a:extLst>
            </p:cNvPr>
            <p:cNvSpPr/>
            <p:nvPr/>
          </p:nvSpPr>
          <p:spPr>
            <a:xfrm>
              <a:off x="1090766" y="967826"/>
              <a:ext cx="2092951" cy="598154"/>
            </a:xfrm>
            <a:prstGeom prst="rect">
              <a:avLst/>
            </a:prstGeom>
          </p:spPr>
          <p:txBody>
            <a:bodyPr>
              <a:spAutoFit/>
            </a:bodyPr>
            <a:lstStyle/>
            <a:p>
              <a:pP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 fermentum magna. </a:t>
              </a:r>
              <a:endParaRPr lang="en-US" sz="1600" dirty="0">
                <a:solidFill>
                  <a:schemeClr val="bg1">
                    <a:lumMod val="65000"/>
                  </a:schemeClr>
                </a:solidFill>
                <a:latin typeface="Montserrat" panose="00000500000000000000" pitchFamily="2" charset="0"/>
                <a:cs typeface="Segoe UI Light" panose="020B0502040204020203" pitchFamily="34" charset="0"/>
              </a:endParaRPr>
            </a:p>
          </p:txBody>
        </p:sp>
      </p:grpSp>
      <p:grpSp>
        <p:nvGrpSpPr>
          <p:cNvPr id="94" name="Group 93">
            <a:extLst>
              <a:ext uri="{FF2B5EF4-FFF2-40B4-BE49-F238E27FC236}">
                <a16:creationId xmlns:a16="http://schemas.microsoft.com/office/drawing/2014/main" id="{C0FA4C40-1C3E-48F8-BE58-269D97B3A991}"/>
              </a:ext>
            </a:extLst>
          </p:cNvPr>
          <p:cNvGrpSpPr>
            <a:grpSpLocks/>
          </p:cNvGrpSpPr>
          <p:nvPr/>
        </p:nvGrpSpPr>
        <p:grpSpPr bwMode="auto">
          <a:xfrm>
            <a:off x="912813" y="8040688"/>
            <a:ext cx="1450975" cy="1450975"/>
            <a:chOff x="912987" y="3985306"/>
            <a:chExt cx="1332461" cy="1332461"/>
          </a:xfrm>
        </p:grpSpPr>
        <p:sp>
          <p:nvSpPr>
            <p:cNvPr id="95" name="Oval 94">
              <a:extLst>
                <a:ext uri="{FF2B5EF4-FFF2-40B4-BE49-F238E27FC236}">
                  <a16:creationId xmlns:a16="http://schemas.microsoft.com/office/drawing/2014/main" id="{5C471896-1611-4F73-969A-2A56275444B8}"/>
                </a:ext>
              </a:extLst>
            </p:cNvPr>
            <p:cNvSpPr/>
            <p:nvPr/>
          </p:nvSpPr>
          <p:spPr>
            <a:xfrm>
              <a:off x="912987" y="3985306"/>
              <a:ext cx="1332461" cy="1332461"/>
            </a:xfrm>
            <a:prstGeom prst="ellipse">
              <a:avLst/>
            </a:prstGeom>
            <a:solidFill>
              <a:schemeClr val="accent3">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2876">
                <a:solidFill>
                  <a:schemeClr val="bg1"/>
                </a:solidFill>
                <a:latin typeface="Montserrat Light" panose="00000400000000000000" pitchFamily="50" charset="0"/>
              </a:endParaRPr>
            </a:p>
          </p:txBody>
        </p:sp>
        <p:sp>
          <p:nvSpPr>
            <p:cNvPr id="96" name="Oval 95">
              <a:extLst>
                <a:ext uri="{FF2B5EF4-FFF2-40B4-BE49-F238E27FC236}">
                  <a16:creationId xmlns:a16="http://schemas.microsoft.com/office/drawing/2014/main" id="{3DF15803-1781-48EC-9C16-79696B4997B5}"/>
                </a:ext>
              </a:extLst>
            </p:cNvPr>
            <p:cNvSpPr/>
            <p:nvPr/>
          </p:nvSpPr>
          <p:spPr>
            <a:xfrm>
              <a:off x="1009204" y="4081523"/>
              <a:ext cx="1140027" cy="1140027"/>
            </a:xfrm>
            <a:prstGeom prst="ellipse">
              <a:avLst/>
            </a:prstGeom>
            <a:solidFill>
              <a:schemeClr val="accent3">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2876">
                <a:solidFill>
                  <a:schemeClr val="bg1"/>
                </a:solidFill>
                <a:latin typeface="Montserrat Light" panose="00000400000000000000" pitchFamily="50" charset="0"/>
              </a:endParaRPr>
            </a:p>
          </p:txBody>
        </p:sp>
        <p:sp>
          <p:nvSpPr>
            <p:cNvPr id="97" name="Oval 96">
              <a:extLst>
                <a:ext uri="{FF2B5EF4-FFF2-40B4-BE49-F238E27FC236}">
                  <a16:creationId xmlns:a16="http://schemas.microsoft.com/office/drawing/2014/main" id="{76FB0FF6-7526-4BA3-A045-BF8AB0FE7C06}"/>
                </a:ext>
              </a:extLst>
            </p:cNvPr>
            <p:cNvSpPr/>
            <p:nvPr/>
          </p:nvSpPr>
          <p:spPr>
            <a:xfrm>
              <a:off x="1108337" y="4180656"/>
              <a:ext cx="941761" cy="941761"/>
            </a:xfrm>
            <a:prstGeom prst="ellipse">
              <a:avLst/>
            </a:pr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4500" dirty="0">
                  <a:solidFill>
                    <a:schemeClr val="bg1"/>
                  </a:solidFill>
                  <a:latin typeface="Montserrat SemiBold" panose="00000700000000000000" pitchFamily="2" charset="0"/>
                </a:rPr>
                <a:t>3</a:t>
              </a:r>
            </a:p>
          </p:txBody>
        </p:sp>
      </p:grpSp>
      <p:grpSp>
        <p:nvGrpSpPr>
          <p:cNvPr id="98" name="Group 97">
            <a:extLst>
              <a:ext uri="{FF2B5EF4-FFF2-40B4-BE49-F238E27FC236}">
                <a16:creationId xmlns:a16="http://schemas.microsoft.com/office/drawing/2014/main" id="{98E1DB6E-F67A-41A0-B08B-9A59A20EC8FA}"/>
              </a:ext>
            </a:extLst>
          </p:cNvPr>
          <p:cNvGrpSpPr>
            <a:grpSpLocks/>
          </p:cNvGrpSpPr>
          <p:nvPr/>
        </p:nvGrpSpPr>
        <p:grpSpPr bwMode="auto">
          <a:xfrm>
            <a:off x="2530475" y="7980363"/>
            <a:ext cx="3406775" cy="1400175"/>
            <a:chOff x="1090766" y="688621"/>
            <a:chExt cx="2132703" cy="877359"/>
          </a:xfrm>
        </p:grpSpPr>
        <p:sp>
          <p:nvSpPr>
            <p:cNvPr id="99" name="Rectangle 98">
              <a:extLst>
                <a:ext uri="{FF2B5EF4-FFF2-40B4-BE49-F238E27FC236}">
                  <a16:creationId xmlns:a16="http://schemas.microsoft.com/office/drawing/2014/main" id="{74A8F90B-CA00-4EB7-A8EF-0B177AB86239}"/>
                </a:ext>
              </a:extLst>
            </p:cNvPr>
            <p:cNvSpPr/>
            <p:nvPr/>
          </p:nvSpPr>
          <p:spPr>
            <a:xfrm>
              <a:off x="1090766" y="688621"/>
              <a:ext cx="2132703" cy="270569"/>
            </a:xfrm>
            <a:prstGeom prst="rect">
              <a:avLst/>
            </a:prstGeom>
          </p:spPr>
          <p:txBody>
            <a:bodyPr>
              <a:spAutoFit/>
            </a:bodyPr>
            <a:lstStyle/>
            <a:p>
              <a:pPr eaLnBrk="1" fontAlgn="auto" hangingPunct="1">
                <a:lnSpc>
                  <a:spcPct val="120000"/>
                </a:lnSpc>
                <a:spcBef>
                  <a:spcPts val="0"/>
                </a:spcBef>
                <a:spcAft>
                  <a:spcPts val="0"/>
                </a:spcAft>
                <a:defRPr/>
              </a:pPr>
              <a:r>
                <a:rPr lang="en-US" sz="2000" dirty="0">
                  <a:solidFill>
                    <a:schemeClr val="tx1">
                      <a:lumMod val="75000"/>
                      <a:lumOff val="25000"/>
                    </a:schemeClr>
                  </a:solidFill>
                  <a:latin typeface="Montserrat SemiBold" panose="00000700000000000000" pitchFamily="50" charset="0"/>
                  <a:cs typeface="Segoe UI" panose="020B0502040204020203" pitchFamily="34" charset="0"/>
                </a:rPr>
                <a:t>Your Title Here</a:t>
              </a:r>
            </a:p>
          </p:txBody>
        </p:sp>
        <p:sp>
          <p:nvSpPr>
            <p:cNvPr id="100" name="Rectangle 99">
              <a:extLst>
                <a:ext uri="{FF2B5EF4-FFF2-40B4-BE49-F238E27FC236}">
                  <a16:creationId xmlns:a16="http://schemas.microsoft.com/office/drawing/2014/main" id="{D8AA65B0-E3AF-4ED2-A8B1-CA118A2CC599}"/>
                </a:ext>
              </a:extLst>
            </p:cNvPr>
            <p:cNvSpPr/>
            <p:nvPr/>
          </p:nvSpPr>
          <p:spPr>
            <a:xfrm>
              <a:off x="1090766" y="968142"/>
              <a:ext cx="2092951" cy="597838"/>
            </a:xfrm>
            <a:prstGeom prst="rect">
              <a:avLst/>
            </a:prstGeom>
          </p:spPr>
          <p:txBody>
            <a:bodyPr>
              <a:spAutoFit/>
            </a:bodyPr>
            <a:lstStyle/>
            <a:p>
              <a:pP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 fermentum magna. </a:t>
              </a:r>
              <a:endParaRPr lang="en-US" sz="1600" dirty="0">
                <a:solidFill>
                  <a:schemeClr val="bg1">
                    <a:lumMod val="65000"/>
                  </a:schemeClr>
                </a:solidFill>
                <a:latin typeface="Montserrat" panose="00000500000000000000" pitchFamily="2" charset="0"/>
                <a:cs typeface="Segoe UI Light" panose="020B0502040204020203" pitchFamily="34" charset="0"/>
              </a:endParaRPr>
            </a:p>
          </p:txBody>
        </p:sp>
      </p:grpSp>
      <p:grpSp>
        <p:nvGrpSpPr>
          <p:cNvPr id="116" name="Group 115">
            <a:extLst>
              <a:ext uri="{FF2B5EF4-FFF2-40B4-BE49-F238E27FC236}">
                <a16:creationId xmlns:a16="http://schemas.microsoft.com/office/drawing/2014/main" id="{EDDD47AA-EFBE-428B-95F3-1803F981F278}"/>
              </a:ext>
            </a:extLst>
          </p:cNvPr>
          <p:cNvGrpSpPr>
            <a:grpSpLocks/>
          </p:cNvGrpSpPr>
          <p:nvPr/>
        </p:nvGrpSpPr>
        <p:grpSpPr bwMode="auto">
          <a:xfrm>
            <a:off x="6119813" y="3963988"/>
            <a:ext cx="1450975" cy="1449387"/>
            <a:chOff x="912987" y="3985306"/>
            <a:chExt cx="1332461" cy="1332461"/>
          </a:xfrm>
        </p:grpSpPr>
        <p:sp>
          <p:nvSpPr>
            <p:cNvPr id="117" name="Oval 116">
              <a:extLst>
                <a:ext uri="{FF2B5EF4-FFF2-40B4-BE49-F238E27FC236}">
                  <a16:creationId xmlns:a16="http://schemas.microsoft.com/office/drawing/2014/main" id="{4BB303F2-623E-4953-85E5-E7471CEAD849}"/>
                </a:ext>
              </a:extLst>
            </p:cNvPr>
            <p:cNvSpPr/>
            <p:nvPr/>
          </p:nvSpPr>
          <p:spPr>
            <a:xfrm>
              <a:off x="912987" y="3985306"/>
              <a:ext cx="1332461" cy="1332461"/>
            </a:xfrm>
            <a:prstGeom prst="ellipse">
              <a:avLst/>
            </a:prstGeom>
            <a:solidFill>
              <a:schemeClr val="accent2">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2876">
                <a:solidFill>
                  <a:schemeClr val="bg1"/>
                </a:solidFill>
                <a:latin typeface="Montserrat Light" panose="00000400000000000000" pitchFamily="50" charset="0"/>
              </a:endParaRPr>
            </a:p>
          </p:txBody>
        </p:sp>
        <p:sp>
          <p:nvSpPr>
            <p:cNvPr id="118" name="Oval 117">
              <a:extLst>
                <a:ext uri="{FF2B5EF4-FFF2-40B4-BE49-F238E27FC236}">
                  <a16:creationId xmlns:a16="http://schemas.microsoft.com/office/drawing/2014/main" id="{654AAB1B-4B91-45B1-8A23-2BB15B59DE77}"/>
                </a:ext>
              </a:extLst>
            </p:cNvPr>
            <p:cNvSpPr/>
            <p:nvPr/>
          </p:nvSpPr>
          <p:spPr>
            <a:xfrm>
              <a:off x="1009204" y="4080169"/>
              <a:ext cx="1140027" cy="1142736"/>
            </a:xfrm>
            <a:prstGeom prst="ellipse">
              <a:avLst/>
            </a:prstGeom>
            <a:solidFill>
              <a:schemeClr val="accent2">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2876">
                <a:solidFill>
                  <a:schemeClr val="bg1"/>
                </a:solidFill>
                <a:latin typeface="Montserrat Light" panose="00000400000000000000" pitchFamily="50" charset="0"/>
              </a:endParaRPr>
            </a:p>
          </p:txBody>
        </p:sp>
        <p:sp>
          <p:nvSpPr>
            <p:cNvPr id="119" name="Oval 118">
              <a:extLst>
                <a:ext uri="{FF2B5EF4-FFF2-40B4-BE49-F238E27FC236}">
                  <a16:creationId xmlns:a16="http://schemas.microsoft.com/office/drawing/2014/main" id="{0457B8BC-4C63-4B45-A3E8-1C28B0D6B3C6}"/>
                </a:ext>
              </a:extLst>
            </p:cNvPr>
            <p:cNvSpPr/>
            <p:nvPr/>
          </p:nvSpPr>
          <p:spPr>
            <a:xfrm>
              <a:off x="1108337" y="4180870"/>
              <a:ext cx="941761" cy="941333"/>
            </a:xfrm>
            <a:prstGeom prst="ellipse">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4500" dirty="0">
                  <a:solidFill>
                    <a:schemeClr val="bg1"/>
                  </a:solidFill>
                  <a:latin typeface="Montserrat SemiBold" panose="00000700000000000000" pitchFamily="2" charset="0"/>
                </a:rPr>
                <a:t>4</a:t>
              </a:r>
            </a:p>
          </p:txBody>
        </p:sp>
      </p:grpSp>
      <p:grpSp>
        <p:nvGrpSpPr>
          <p:cNvPr id="120" name="Group 119">
            <a:extLst>
              <a:ext uri="{FF2B5EF4-FFF2-40B4-BE49-F238E27FC236}">
                <a16:creationId xmlns:a16="http://schemas.microsoft.com/office/drawing/2014/main" id="{3FB75925-6F00-492D-957D-75FE79CE08E2}"/>
              </a:ext>
            </a:extLst>
          </p:cNvPr>
          <p:cNvGrpSpPr>
            <a:grpSpLocks/>
          </p:cNvGrpSpPr>
          <p:nvPr/>
        </p:nvGrpSpPr>
        <p:grpSpPr bwMode="auto">
          <a:xfrm>
            <a:off x="7737475" y="3902075"/>
            <a:ext cx="3406775" cy="1401763"/>
            <a:chOff x="1090766" y="688621"/>
            <a:chExt cx="2132703" cy="877359"/>
          </a:xfrm>
        </p:grpSpPr>
        <p:sp>
          <p:nvSpPr>
            <p:cNvPr id="121" name="Rectangle 120">
              <a:extLst>
                <a:ext uri="{FF2B5EF4-FFF2-40B4-BE49-F238E27FC236}">
                  <a16:creationId xmlns:a16="http://schemas.microsoft.com/office/drawing/2014/main" id="{BA9C955F-E94C-4E08-8957-9EC92F18B380}"/>
                </a:ext>
              </a:extLst>
            </p:cNvPr>
            <p:cNvSpPr/>
            <p:nvPr/>
          </p:nvSpPr>
          <p:spPr>
            <a:xfrm>
              <a:off x="1090766" y="688621"/>
              <a:ext cx="2132703" cy="271256"/>
            </a:xfrm>
            <a:prstGeom prst="rect">
              <a:avLst/>
            </a:prstGeom>
          </p:spPr>
          <p:txBody>
            <a:bodyPr>
              <a:spAutoFit/>
            </a:bodyPr>
            <a:lstStyle/>
            <a:p>
              <a:pPr eaLnBrk="1" fontAlgn="auto" hangingPunct="1">
                <a:lnSpc>
                  <a:spcPct val="120000"/>
                </a:lnSpc>
                <a:spcBef>
                  <a:spcPts val="0"/>
                </a:spcBef>
                <a:spcAft>
                  <a:spcPts val="0"/>
                </a:spcAft>
                <a:defRPr/>
              </a:pPr>
              <a:r>
                <a:rPr lang="en-US" sz="2000" dirty="0">
                  <a:solidFill>
                    <a:schemeClr val="tx1">
                      <a:lumMod val="75000"/>
                      <a:lumOff val="25000"/>
                    </a:schemeClr>
                  </a:solidFill>
                  <a:latin typeface="Montserrat SemiBold" panose="00000700000000000000" pitchFamily="50" charset="0"/>
                  <a:cs typeface="Segoe UI" panose="020B0502040204020203" pitchFamily="34" charset="0"/>
                </a:rPr>
                <a:t>Your Title Here</a:t>
              </a:r>
            </a:p>
          </p:txBody>
        </p:sp>
        <p:sp>
          <p:nvSpPr>
            <p:cNvPr id="122" name="Rectangle 121">
              <a:extLst>
                <a:ext uri="{FF2B5EF4-FFF2-40B4-BE49-F238E27FC236}">
                  <a16:creationId xmlns:a16="http://schemas.microsoft.com/office/drawing/2014/main" id="{63F2AF4A-F1F2-4B41-ACC3-093C4B71D037}"/>
                </a:ext>
              </a:extLst>
            </p:cNvPr>
            <p:cNvSpPr/>
            <p:nvPr/>
          </p:nvSpPr>
          <p:spPr>
            <a:xfrm>
              <a:off x="1090766" y="967826"/>
              <a:ext cx="2092951" cy="598154"/>
            </a:xfrm>
            <a:prstGeom prst="rect">
              <a:avLst/>
            </a:prstGeom>
          </p:spPr>
          <p:txBody>
            <a:bodyPr>
              <a:spAutoFit/>
            </a:bodyPr>
            <a:lstStyle/>
            <a:p>
              <a:pP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 fermentum magna. </a:t>
              </a:r>
              <a:endParaRPr lang="en-US" sz="1600" dirty="0">
                <a:solidFill>
                  <a:schemeClr val="bg1">
                    <a:lumMod val="65000"/>
                  </a:schemeClr>
                </a:solidFill>
                <a:latin typeface="Montserrat" panose="00000500000000000000" pitchFamily="2" charset="0"/>
                <a:cs typeface="Segoe UI Light" panose="020B0502040204020203" pitchFamily="34" charset="0"/>
              </a:endParaRPr>
            </a:p>
          </p:txBody>
        </p:sp>
      </p:grpSp>
      <p:grpSp>
        <p:nvGrpSpPr>
          <p:cNvPr id="123" name="Group 122">
            <a:extLst>
              <a:ext uri="{FF2B5EF4-FFF2-40B4-BE49-F238E27FC236}">
                <a16:creationId xmlns:a16="http://schemas.microsoft.com/office/drawing/2014/main" id="{3657E0BE-B0E8-4EF4-8BD3-9811F0C26BEB}"/>
              </a:ext>
            </a:extLst>
          </p:cNvPr>
          <p:cNvGrpSpPr>
            <a:grpSpLocks/>
          </p:cNvGrpSpPr>
          <p:nvPr/>
        </p:nvGrpSpPr>
        <p:grpSpPr bwMode="auto">
          <a:xfrm>
            <a:off x="6119813" y="5972175"/>
            <a:ext cx="1450975" cy="1449388"/>
            <a:chOff x="912987" y="3985306"/>
            <a:chExt cx="1332461" cy="1332461"/>
          </a:xfrm>
        </p:grpSpPr>
        <p:sp>
          <p:nvSpPr>
            <p:cNvPr id="124" name="Oval 123">
              <a:extLst>
                <a:ext uri="{FF2B5EF4-FFF2-40B4-BE49-F238E27FC236}">
                  <a16:creationId xmlns:a16="http://schemas.microsoft.com/office/drawing/2014/main" id="{E9D49C18-1058-4AB6-A4A3-D76E26FB36C0}"/>
                </a:ext>
              </a:extLst>
            </p:cNvPr>
            <p:cNvSpPr/>
            <p:nvPr/>
          </p:nvSpPr>
          <p:spPr>
            <a:xfrm>
              <a:off x="912987" y="3985306"/>
              <a:ext cx="1332461" cy="1332461"/>
            </a:xfrm>
            <a:prstGeom prst="ellipse">
              <a:avLst/>
            </a:prstGeom>
            <a:solidFill>
              <a:schemeClr val="accent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2876">
                <a:solidFill>
                  <a:schemeClr val="bg1"/>
                </a:solidFill>
                <a:latin typeface="Montserrat Light" panose="00000400000000000000" pitchFamily="50" charset="0"/>
              </a:endParaRPr>
            </a:p>
          </p:txBody>
        </p:sp>
        <p:sp>
          <p:nvSpPr>
            <p:cNvPr id="125" name="Oval 124">
              <a:extLst>
                <a:ext uri="{FF2B5EF4-FFF2-40B4-BE49-F238E27FC236}">
                  <a16:creationId xmlns:a16="http://schemas.microsoft.com/office/drawing/2014/main" id="{61A43110-01E9-4232-827B-583A67F24C25}"/>
                </a:ext>
              </a:extLst>
            </p:cNvPr>
            <p:cNvSpPr/>
            <p:nvPr/>
          </p:nvSpPr>
          <p:spPr>
            <a:xfrm>
              <a:off x="1009204" y="4080169"/>
              <a:ext cx="1140027" cy="1142734"/>
            </a:xfrm>
            <a:prstGeom prst="ellipse">
              <a:avLst/>
            </a:prstGeom>
            <a:solidFill>
              <a:schemeClr val="accent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2876">
                <a:solidFill>
                  <a:schemeClr val="bg1"/>
                </a:solidFill>
                <a:latin typeface="Montserrat Light" panose="00000400000000000000" pitchFamily="50" charset="0"/>
              </a:endParaRPr>
            </a:p>
          </p:txBody>
        </p:sp>
        <p:sp>
          <p:nvSpPr>
            <p:cNvPr id="126" name="Oval 125">
              <a:extLst>
                <a:ext uri="{FF2B5EF4-FFF2-40B4-BE49-F238E27FC236}">
                  <a16:creationId xmlns:a16="http://schemas.microsoft.com/office/drawing/2014/main" id="{C08388F1-3816-4B73-BCBD-FB9D5531A0F7}"/>
                </a:ext>
              </a:extLst>
            </p:cNvPr>
            <p:cNvSpPr/>
            <p:nvPr/>
          </p:nvSpPr>
          <p:spPr>
            <a:xfrm>
              <a:off x="1108337" y="4180870"/>
              <a:ext cx="941761" cy="941333"/>
            </a:xfrm>
            <a:prstGeom prst="ellipse">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4500" dirty="0">
                  <a:solidFill>
                    <a:schemeClr val="bg1"/>
                  </a:solidFill>
                  <a:latin typeface="Montserrat SemiBold" panose="00000700000000000000" pitchFamily="2" charset="0"/>
                </a:rPr>
                <a:t>5</a:t>
              </a:r>
            </a:p>
          </p:txBody>
        </p:sp>
      </p:grpSp>
      <p:grpSp>
        <p:nvGrpSpPr>
          <p:cNvPr id="127" name="Group 126">
            <a:extLst>
              <a:ext uri="{FF2B5EF4-FFF2-40B4-BE49-F238E27FC236}">
                <a16:creationId xmlns:a16="http://schemas.microsoft.com/office/drawing/2014/main" id="{2F5B6E7A-68BC-4271-AD03-E6B6AF644543}"/>
              </a:ext>
            </a:extLst>
          </p:cNvPr>
          <p:cNvGrpSpPr>
            <a:grpSpLocks/>
          </p:cNvGrpSpPr>
          <p:nvPr/>
        </p:nvGrpSpPr>
        <p:grpSpPr bwMode="auto">
          <a:xfrm>
            <a:off x="7737475" y="5910263"/>
            <a:ext cx="3406775" cy="1401762"/>
            <a:chOff x="1090766" y="688621"/>
            <a:chExt cx="2132703" cy="877359"/>
          </a:xfrm>
        </p:grpSpPr>
        <p:sp>
          <p:nvSpPr>
            <p:cNvPr id="128" name="Rectangle 127">
              <a:extLst>
                <a:ext uri="{FF2B5EF4-FFF2-40B4-BE49-F238E27FC236}">
                  <a16:creationId xmlns:a16="http://schemas.microsoft.com/office/drawing/2014/main" id="{A1FF0DB6-BBF8-4438-9463-7C7710275417}"/>
                </a:ext>
              </a:extLst>
            </p:cNvPr>
            <p:cNvSpPr/>
            <p:nvPr/>
          </p:nvSpPr>
          <p:spPr>
            <a:xfrm>
              <a:off x="1090766" y="688621"/>
              <a:ext cx="2132703" cy="271256"/>
            </a:xfrm>
            <a:prstGeom prst="rect">
              <a:avLst/>
            </a:prstGeom>
          </p:spPr>
          <p:txBody>
            <a:bodyPr>
              <a:spAutoFit/>
            </a:bodyPr>
            <a:lstStyle/>
            <a:p>
              <a:pPr eaLnBrk="1" fontAlgn="auto" hangingPunct="1">
                <a:lnSpc>
                  <a:spcPct val="120000"/>
                </a:lnSpc>
                <a:spcBef>
                  <a:spcPts val="0"/>
                </a:spcBef>
                <a:spcAft>
                  <a:spcPts val="0"/>
                </a:spcAft>
                <a:defRPr/>
              </a:pPr>
              <a:r>
                <a:rPr lang="en-US" sz="2000" dirty="0">
                  <a:solidFill>
                    <a:schemeClr val="tx1">
                      <a:lumMod val="75000"/>
                      <a:lumOff val="25000"/>
                    </a:schemeClr>
                  </a:solidFill>
                  <a:latin typeface="Montserrat SemiBold" panose="00000700000000000000" pitchFamily="50" charset="0"/>
                  <a:cs typeface="Segoe UI" panose="020B0502040204020203" pitchFamily="34" charset="0"/>
                </a:rPr>
                <a:t>Your Title Here</a:t>
              </a:r>
            </a:p>
          </p:txBody>
        </p:sp>
        <p:sp>
          <p:nvSpPr>
            <p:cNvPr id="129" name="Rectangle 128">
              <a:extLst>
                <a:ext uri="{FF2B5EF4-FFF2-40B4-BE49-F238E27FC236}">
                  <a16:creationId xmlns:a16="http://schemas.microsoft.com/office/drawing/2014/main" id="{43E35F34-F9B5-426B-A17D-EEF07EFFD40A}"/>
                </a:ext>
              </a:extLst>
            </p:cNvPr>
            <p:cNvSpPr/>
            <p:nvPr/>
          </p:nvSpPr>
          <p:spPr>
            <a:xfrm>
              <a:off x="1090766" y="967826"/>
              <a:ext cx="2092951" cy="598154"/>
            </a:xfrm>
            <a:prstGeom prst="rect">
              <a:avLst/>
            </a:prstGeom>
          </p:spPr>
          <p:txBody>
            <a:bodyPr>
              <a:spAutoFit/>
            </a:bodyPr>
            <a:lstStyle/>
            <a:p>
              <a:pP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 fermentum magna. </a:t>
              </a:r>
              <a:endParaRPr lang="en-US" sz="1600" dirty="0">
                <a:solidFill>
                  <a:schemeClr val="bg1">
                    <a:lumMod val="65000"/>
                  </a:schemeClr>
                </a:solidFill>
                <a:latin typeface="Montserrat" panose="00000500000000000000" pitchFamily="2" charset="0"/>
                <a:cs typeface="Segoe UI Light" panose="020B0502040204020203" pitchFamily="34" charset="0"/>
              </a:endParaRPr>
            </a:p>
          </p:txBody>
        </p:sp>
      </p:grpSp>
      <p:grpSp>
        <p:nvGrpSpPr>
          <p:cNvPr id="130" name="Group 129">
            <a:extLst>
              <a:ext uri="{FF2B5EF4-FFF2-40B4-BE49-F238E27FC236}">
                <a16:creationId xmlns:a16="http://schemas.microsoft.com/office/drawing/2014/main" id="{C76E1B25-DFC8-4E71-B6D8-DAA2B841E059}"/>
              </a:ext>
            </a:extLst>
          </p:cNvPr>
          <p:cNvGrpSpPr>
            <a:grpSpLocks/>
          </p:cNvGrpSpPr>
          <p:nvPr/>
        </p:nvGrpSpPr>
        <p:grpSpPr bwMode="auto">
          <a:xfrm>
            <a:off x="6119813" y="8040688"/>
            <a:ext cx="1450975" cy="1450975"/>
            <a:chOff x="912987" y="3985306"/>
            <a:chExt cx="1332461" cy="1332461"/>
          </a:xfrm>
        </p:grpSpPr>
        <p:sp>
          <p:nvSpPr>
            <p:cNvPr id="131" name="Oval 130">
              <a:extLst>
                <a:ext uri="{FF2B5EF4-FFF2-40B4-BE49-F238E27FC236}">
                  <a16:creationId xmlns:a16="http://schemas.microsoft.com/office/drawing/2014/main" id="{967F84A1-6191-4670-A10D-041C56831DC7}"/>
                </a:ext>
              </a:extLst>
            </p:cNvPr>
            <p:cNvSpPr/>
            <p:nvPr/>
          </p:nvSpPr>
          <p:spPr>
            <a:xfrm>
              <a:off x="912987" y="3985306"/>
              <a:ext cx="1332461" cy="1332461"/>
            </a:xfrm>
            <a:prstGeom prst="ellipse">
              <a:avLst/>
            </a:prstGeom>
            <a:solidFill>
              <a:schemeClr val="tx2">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2876">
                <a:solidFill>
                  <a:schemeClr val="bg1"/>
                </a:solidFill>
                <a:latin typeface="Montserrat Light" panose="00000400000000000000" pitchFamily="50" charset="0"/>
              </a:endParaRPr>
            </a:p>
          </p:txBody>
        </p:sp>
        <p:sp>
          <p:nvSpPr>
            <p:cNvPr id="132" name="Oval 131">
              <a:extLst>
                <a:ext uri="{FF2B5EF4-FFF2-40B4-BE49-F238E27FC236}">
                  <a16:creationId xmlns:a16="http://schemas.microsoft.com/office/drawing/2014/main" id="{5FA4428F-A282-4198-8BC4-4599B9A791D6}"/>
                </a:ext>
              </a:extLst>
            </p:cNvPr>
            <p:cNvSpPr/>
            <p:nvPr/>
          </p:nvSpPr>
          <p:spPr>
            <a:xfrm>
              <a:off x="1009204" y="4081523"/>
              <a:ext cx="1140027" cy="1140027"/>
            </a:xfrm>
            <a:prstGeom prst="ellipse">
              <a:avLst/>
            </a:prstGeom>
            <a:solidFill>
              <a:schemeClr val="tx2">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2876">
                <a:solidFill>
                  <a:schemeClr val="bg1"/>
                </a:solidFill>
                <a:latin typeface="Montserrat Light" panose="00000400000000000000" pitchFamily="50" charset="0"/>
              </a:endParaRPr>
            </a:p>
          </p:txBody>
        </p:sp>
        <p:sp>
          <p:nvSpPr>
            <p:cNvPr id="133" name="Oval 132">
              <a:extLst>
                <a:ext uri="{FF2B5EF4-FFF2-40B4-BE49-F238E27FC236}">
                  <a16:creationId xmlns:a16="http://schemas.microsoft.com/office/drawing/2014/main" id="{A3792D95-4910-4D24-9F36-3E2928B0FEFB}"/>
                </a:ext>
              </a:extLst>
            </p:cNvPr>
            <p:cNvSpPr/>
            <p:nvPr/>
          </p:nvSpPr>
          <p:spPr>
            <a:xfrm>
              <a:off x="1108337" y="4180656"/>
              <a:ext cx="941761" cy="941761"/>
            </a:xfrm>
            <a:prstGeom prst="ellipse">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4500" dirty="0">
                  <a:solidFill>
                    <a:schemeClr val="bg1"/>
                  </a:solidFill>
                  <a:latin typeface="Montserrat SemiBold" panose="00000700000000000000" pitchFamily="2" charset="0"/>
                </a:rPr>
                <a:t>6</a:t>
              </a:r>
            </a:p>
          </p:txBody>
        </p:sp>
      </p:grpSp>
      <p:grpSp>
        <p:nvGrpSpPr>
          <p:cNvPr id="134" name="Group 133">
            <a:extLst>
              <a:ext uri="{FF2B5EF4-FFF2-40B4-BE49-F238E27FC236}">
                <a16:creationId xmlns:a16="http://schemas.microsoft.com/office/drawing/2014/main" id="{FD7F32DC-5FA8-4519-A21A-A44F9A2DE402}"/>
              </a:ext>
            </a:extLst>
          </p:cNvPr>
          <p:cNvGrpSpPr>
            <a:grpSpLocks/>
          </p:cNvGrpSpPr>
          <p:nvPr/>
        </p:nvGrpSpPr>
        <p:grpSpPr bwMode="auto">
          <a:xfrm>
            <a:off x="7737475" y="7980363"/>
            <a:ext cx="3406775" cy="1401762"/>
            <a:chOff x="1090766" y="688621"/>
            <a:chExt cx="2132703" cy="877359"/>
          </a:xfrm>
        </p:grpSpPr>
        <p:sp>
          <p:nvSpPr>
            <p:cNvPr id="135" name="Rectangle 134">
              <a:extLst>
                <a:ext uri="{FF2B5EF4-FFF2-40B4-BE49-F238E27FC236}">
                  <a16:creationId xmlns:a16="http://schemas.microsoft.com/office/drawing/2014/main" id="{7F750BC2-F716-41C9-8D16-9C32DF454A13}"/>
                </a:ext>
              </a:extLst>
            </p:cNvPr>
            <p:cNvSpPr/>
            <p:nvPr/>
          </p:nvSpPr>
          <p:spPr>
            <a:xfrm>
              <a:off x="1090766" y="688621"/>
              <a:ext cx="2132703" cy="271256"/>
            </a:xfrm>
            <a:prstGeom prst="rect">
              <a:avLst/>
            </a:prstGeom>
          </p:spPr>
          <p:txBody>
            <a:bodyPr>
              <a:spAutoFit/>
            </a:bodyPr>
            <a:lstStyle/>
            <a:p>
              <a:pPr eaLnBrk="1" fontAlgn="auto" hangingPunct="1">
                <a:lnSpc>
                  <a:spcPct val="120000"/>
                </a:lnSpc>
                <a:spcBef>
                  <a:spcPts val="0"/>
                </a:spcBef>
                <a:spcAft>
                  <a:spcPts val="0"/>
                </a:spcAft>
                <a:defRPr/>
              </a:pPr>
              <a:r>
                <a:rPr lang="en-US" sz="2000" dirty="0">
                  <a:solidFill>
                    <a:schemeClr val="tx1">
                      <a:lumMod val="75000"/>
                      <a:lumOff val="25000"/>
                    </a:schemeClr>
                  </a:solidFill>
                  <a:latin typeface="Montserrat SemiBold" panose="00000700000000000000" pitchFamily="50" charset="0"/>
                  <a:cs typeface="Segoe UI" panose="020B0502040204020203" pitchFamily="34" charset="0"/>
                </a:rPr>
                <a:t>Your Title Here</a:t>
              </a:r>
            </a:p>
          </p:txBody>
        </p:sp>
        <p:sp>
          <p:nvSpPr>
            <p:cNvPr id="136" name="Rectangle 135">
              <a:extLst>
                <a:ext uri="{FF2B5EF4-FFF2-40B4-BE49-F238E27FC236}">
                  <a16:creationId xmlns:a16="http://schemas.microsoft.com/office/drawing/2014/main" id="{A9B6E2D5-524C-4954-9C45-EC5DF0179DE9}"/>
                </a:ext>
              </a:extLst>
            </p:cNvPr>
            <p:cNvSpPr/>
            <p:nvPr/>
          </p:nvSpPr>
          <p:spPr>
            <a:xfrm>
              <a:off x="1090766" y="967826"/>
              <a:ext cx="2092951" cy="598154"/>
            </a:xfrm>
            <a:prstGeom prst="rect">
              <a:avLst/>
            </a:prstGeom>
          </p:spPr>
          <p:txBody>
            <a:bodyPr>
              <a:spAutoFit/>
            </a:bodyPr>
            <a:lstStyle/>
            <a:p>
              <a:pP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 fermentum magna. </a:t>
              </a:r>
              <a:endParaRPr lang="en-US" sz="1600" dirty="0">
                <a:solidFill>
                  <a:schemeClr val="bg1">
                    <a:lumMod val="65000"/>
                  </a:schemeClr>
                </a:solidFill>
                <a:latin typeface="Montserrat" panose="00000500000000000000" pitchFamily="2" charset="0"/>
                <a:cs typeface="Segoe UI Light" panose="020B0502040204020203" pitchFamily="34" charset="0"/>
              </a:endParaRPr>
            </a:p>
          </p:txBody>
        </p:sp>
      </p:grpSp>
      <p:sp>
        <p:nvSpPr>
          <p:cNvPr id="137" name="Title 24">
            <a:extLst>
              <a:ext uri="{FF2B5EF4-FFF2-40B4-BE49-F238E27FC236}">
                <a16:creationId xmlns:a16="http://schemas.microsoft.com/office/drawing/2014/main" id="{FD72FE7C-8B8F-49F4-8E5D-6BECFE1A43E2}"/>
              </a:ext>
            </a:extLst>
          </p:cNvPr>
          <p:cNvSpPr txBox="1">
            <a:spLocks/>
          </p:cNvSpPr>
          <p:nvPr/>
        </p:nvSpPr>
        <p:spPr bwMode="auto">
          <a:xfrm>
            <a:off x="912813" y="1227138"/>
            <a:ext cx="5486400"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460500">
              <a:defRPr>
                <a:solidFill>
                  <a:schemeClr val="tx1"/>
                </a:solidFill>
                <a:latin typeface="Calibri" panose="020F0502020204030204" pitchFamily="34" charset="0"/>
              </a:defRPr>
            </a:lvl1pPr>
            <a:lvl2pPr marL="742950" indent="-285750" defTabSz="1460500">
              <a:defRPr>
                <a:solidFill>
                  <a:schemeClr val="tx1"/>
                </a:solidFill>
                <a:latin typeface="Calibri" panose="020F0502020204030204" pitchFamily="34" charset="0"/>
              </a:defRPr>
            </a:lvl2pPr>
            <a:lvl3pPr marL="1143000" indent="-228600" defTabSz="1460500">
              <a:defRPr>
                <a:solidFill>
                  <a:schemeClr val="tx1"/>
                </a:solidFill>
                <a:latin typeface="Calibri" panose="020F0502020204030204" pitchFamily="34" charset="0"/>
              </a:defRPr>
            </a:lvl3pPr>
            <a:lvl4pPr marL="1600200" indent="-228600" defTabSz="1460500">
              <a:defRPr>
                <a:solidFill>
                  <a:schemeClr val="tx1"/>
                </a:solidFill>
                <a:latin typeface="Calibri" panose="020F0502020204030204" pitchFamily="34" charset="0"/>
              </a:defRPr>
            </a:lvl4pPr>
            <a:lvl5pPr marL="2057400" indent="-228600" defTabSz="1460500">
              <a:defRPr>
                <a:solidFill>
                  <a:schemeClr val="tx1"/>
                </a:solidFill>
                <a:latin typeface="Calibri" panose="020F0502020204030204" pitchFamily="34" charset="0"/>
              </a:defRPr>
            </a:lvl5pPr>
            <a:lvl6pPr marL="2514600" indent="-228600" defTabSz="1460500" eaLnBrk="0" fontAlgn="base" hangingPunct="0">
              <a:spcBef>
                <a:spcPct val="0"/>
              </a:spcBef>
              <a:spcAft>
                <a:spcPct val="0"/>
              </a:spcAft>
              <a:defRPr>
                <a:solidFill>
                  <a:schemeClr val="tx1"/>
                </a:solidFill>
                <a:latin typeface="Calibri" panose="020F0502020204030204" pitchFamily="34" charset="0"/>
              </a:defRPr>
            </a:lvl6pPr>
            <a:lvl7pPr marL="2971800" indent="-228600" defTabSz="1460500" eaLnBrk="0" fontAlgn="base" hangingPunct="0">
              <a:spcBef>
                <a:spcPct val="0"/>
              </a:spcBef>
              <a:spcAft>
                <a:spcPct val="0"/>
              </a:spcAft>
              <a:defRPr>
                <a:solidFill>
                  <a:schemeClr val="tx1"/>
                </a:solidFill>
                <a:latin typeface="Calibri" panose="020F0502020204030204" pitchFamily="34" charset="0"/>
              </a:defRPr>
            </a:lvl7pPr>
            <a:lvl8pPr marL="3429000" indent="-228600" defTabSz="1460500" eaLnBrk="0" fontAlgn="base" hangingPunct="0">
              <a:spcBef>
                <a:spcPct val="0"/>
              </a:spcBef>
              <a:spcAft>
                <a:spcPct val="0"/>
              </a:spcAft>
              <a:defRPr>
                <a:solidFill>
                  <a:schemeClr val="tx1"/>
                </a:solidFill>
                <a:latin typeface="Calibri" panose="020F0502020204030204" pitchFamily="34" charset="0"/>
              </a:defRPr>
            </a:lvl8pPr>
            <a:lvl9pPr marL="3886200" indent="-228600" defTabSz="1460500"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ct val="90000"/>
              </a:lnSpc>
            </a:pPr>
            <a:r>
              <a:rPr lang="en-US" altLang="en-US" sz="6000">
                <a:latin typeface="Montserrat SemiBold" pitchFamily="50" charset="0"/>
              </a:rPr>
              <a:t>Title Here</a:t>
            </a:r>
          </a:p>
        </p:txBody>
      </p:sp>
      <p:sp>
        <p:nvSpPr>
          <p:cNvPr id="138" name="Text Placeholder 25">
            <a:extLst>
              <a:ext uri="{FF2B5EF4-FFF2-40B4-BE49-F238E27FC236}">
                <a16:creationId xmlns:a16="http://schemas.microsoft.com/office/drawing/2014/main" id="{23825934-CDE4-4AF1-8082-697E4F5CA9C2}"/>
              </a:ext>
            </a:extLst>
          </p:cNvPr>
          <p:cNvSpPr txBox="1">
            <a:spLocks/>
          </p:cNvSpPr>
          <p:nvPr/>
        </p:nvSpPr>
        <p:spPr>
          <a:xfrm>
            <a:off x="912813" y="820738"/>
            <a:ext cx="2871787" cy="406400"/>
          </a:xfrm>
          <a:prstGeom prst="rect">
            <a:avLst/>
          </a:prstGeom>
        </p:spPr>
        <p:txBody>
          <a:bodyPr/>
          <a:lstStyle>
            <a:lvl1pPr marL="365189" indent="-365189" algn="l" defTabSz="1460754" rtl="0" eaLnBrk="1" latinLnBrk="0" hangingPunct="1">
              <a:lnSpc>
                <a:spcPct val="90000"/>
              </a:lnSpc>
              <a:spcBef>
                <a:spcPts val="1598"/>
              </a:spcBef>
              <a:buFont typeface="Arial" panose="020B0604020202020204" pitchFamily="34" charset="0"/>
              <a:buChar char="•"/>
              <a:defRPr sz="4473" kern="1200">
                <a:solidFill>
                  <a:schemeClr val="tx1"/>
                </a:solidFill>
                <a:latin typeface="+mn-lt"/>
                <a:ea typeface="+mn-ea"/>
                <a:cs typeface="+mn-cs"/>
              </a:defRPr>
            </a:lvl1pPr>
            <a:lvl2pPr marL="1095566" indent="-365189" algn="l" defTabSz="1460754" rtl="0" eaLnBrk="1" latinLnBrk="0" hangingPunct="1">
              <a:lnSpc>
                <a:spcPct val="90000"/>
              </a:lnSpc>
              <a:spcBef>
                <a:spcPts val="799"/>
              </a:spcBef>
              <a:buFont typeface="Arial" panose="020B0604020202020204" pitchFamily="34" charset="0"/>
              <a:buChar char="•"/>
              <a:defRPr sz="3834" kern="1200">
                <a:solidFill>
                  <a:schemeClr val="tx1"/>
                </a:solidFill>
                <a:latin typeface="+mn-lt"/>
                <a:ea typeface="+mn-ea"/>
                <a:cs typeface="+mn-cs"/>
              </a:defRPr>
            </a:lvl2pPr>
            <a:lvl3pPr marL="1825943" indent="-365189" algn="l" defTabSz="1460754" rtl="0" eaLnBrk="1" latinLnBrk="0" hangingPunct="1">
              <a:lnSpc>
                <a:spcPct val="90000"/>
              </a:lnSpc>
              <a:spcBef>
                <a:spcPts val="799"/>
              </a:spcBef>
              <a:buFont typeface="Arial" panose="020B0604020202020204" pitchFamily="34" charset="0"/>
              <a:buChar char="•"/>
              <a:defRPr sz="3195" kern="1200">
                <a:solidFill>
                  <a:schemeClr val="tx1"/>
                </a:solidFill>
                <a:latin typeface="+mn-lt"/>
                <a:ea typeface="+mn-ea"/>
                <a:cs typeface="+mn-cs"/>
              </a:defRPr>
            </a:lvl3pPr>
            <a:lvl4pPr marL="2556320"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4pPr>
            <a:lvl5pPr marL="3286697"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5pPr>
            <a:lvl6pPr marL="4017074"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6pPr>
            <a:lvl7pPr marL="4747451"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7pPr>
            <a:lvl8pPr marL="5477828"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8pPr>
            <a:lvl9pPr marL="6208205"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9pPr>
          </a:lstStyle>
          <a:p>
            <a:pPr marL="0" indent="0" fontAlgn="auto">
              <a:spcAft>
                <a:spcPts val="0"/>
              </a:spcAft>
              <a:buFont typeface="Arial" panose="020B0604020202020204" pitchFamily="34" charset="0"/>
              <a:buNone/>
              <a:defRPr/>
            </a:pPr>
            <a:r>
              <a:rPr lang="en-US" sz="2000" spc="300" dirty="0">
                <a:solidFill>
                  <a:schemeClr val="tx1">
                    <a:lumMod val="50000"/>
                    <a:lumOff val="50000"/>
                  </a:schemeClr>
                </a:solidFill>
                <a:latin typeface="Montserrat" panose="00000500000000000000" pitchFamily="2" charset="0"/>
              </a:rPr>
              <a:t>Your Text Here</a:t>
            </a:r>
          </a:p>
        </p:txBody>
      </p:sp>
      <p:grpSp>
        <p:nvGrpSpPr>
          <p:cNvPr id="139" name="Group 138">
            <a:extLst>
              <a:ext uri="{FF2B5EF4-FFF2-40B4-BE49-F238E27FC236}">
                <a16:creationId xmlns:a16="http://schemas.microsoft.com/office/drawing/2014/main" id="{446F4FE4-CA00-4F62-AFA6-E91A6D914D2F}"/>
              </a:ext>
            </a:extLst>
          </p:cNvPr>
          <p:cNvGrpSpPr>
            <a:grpSpLocks/>
          </p:cNvGrpSpPr>
          <p:nvPr/>
        </p:nvGrpSpPr>
        <p:grpSpPr bwMode="auto">
          <a:xfrm>
            <a:off x="1109663" y="3155950"/>
            <a:ext cx="1133475" cy="207963"/>
            <a:chOff x="1110190" y="3155259"/>
            <a:chExt cx="1133316" cy="209373"/>
          </a:xfrm>
        </p:grpSpPr>
        <p:sp>
          <p:nvSpPr>
            <p:cNvPr id="140" name="Freeform 5">
              <a:extLst>
                <a:ext uri="{FF2B5EF4-FFF2-40B4-BE49-F238E27FC236}">
                  <a16:creationId xmlns:a16="http://schemas.microsoft.com/office/drawing/2014/main" id="{E98DB57D-7CE9-4218-BD98-E015FA686748}"/>
                </a:ext>
              </a:extLst>
            </p:cNvPr>
            <p:cNvSpPr>
              <a:spLocks/>
            </p:cNvSpPr>
            <p:nvPr/>
          </p:nvSpPr>
          <p:spPr bwMode="auto">
            <a:xfrm>
              <a:off x="1110190" y="3155259"/>
              <a:ext cx="201584" cy="209373"/>
            </a:xfrm>
            <a:prstGeom prst="ellipse">
              <a:avLst/>
            </a:prstGeom>
            <a:solidFill>
              <a:schemeClr val="bg1">
                <a:lumMod val="95000"/>
              </a:schemeClr>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141" name="Freeform 5">
              <a:extLst>
                <a:ext uri="{FF2B5EF4-FFF2-40B4-BE49-F238E27FC236}">
                  <a16:creationId xmlns:a16="http://schemas.microsoft.com/office/drawing/2014/main" id="{0FF8FC74-C0AA-49BE-B20D-6215375EAA10}"/>
                </a:ext>
              </a:extLst>
            </p:cNvPr>
            <p:cNvSpPr>
              <a:spLocks/>
            </p:cNvSpPr>
            <p:nvPr/>
          </p:nvSpPr>
          <p:spPr bwMode="auto">
            <a:xfrm>
              <a:off x="1418122" y="3155259"/>
              <a:ext cx="203171" cy="209373"/>
            </a:xfrm>
            <a:prstGeom prst="ellipse">
              <a:avLst/>
            </a:prstGeom>
            <a:solidFill>
              <a:schemeClr val="bg1">
                <a:lumMod val="85000"/>
                <a:alpha val="98000"/>
              </a:schemeClr>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142" name="Freeform 5">
              <a:extLst>
                <a:ext uri="{FF2B5EF4-FFF2-40B4-BE49-F238E27FC236}">
                  <a16:creationId xmlns:a16="http://schemas.microsoft.com/office/drawing/2014/main" id="{4268A607-B5FE-4364-AE78-79DCBFA8F9E0}"/>
                </a:ext>
              </a:extLst>
            </p:cNvPr>
            <p:cNvSpPr>
              <a:spLocks/>
            </p:cNvSpPr>
            <p:nvPr/>
          </p:nvSpPr>
          <p:spPr bwMode="auto">
            <a:xfrm>
              <a:off x="1727640" y="3155259"/>
              <a:ext cx="201585" cy="209373"/>
            </a:xfrm>
            <a:prstGeom prst="ellipse">
              <a:avLst/>
            </a:prstGeom>
            <a:solidFill>
              <a:schemeClr val="accent2">
                <a:alpha val="50000"/>
              </a:schemeClr>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143" name="Freeform 5">
              <a:extLst>
                <a:ext uri="{FF2B5EF4-FFF2-40B4-BE49-F238E27FC236}">
                  <a16:creationId xmlns:a16="http://schemas.microsoft.com/office/drawing/2014/main" id="{4205B7B2-45A0-4A28-A78B-8F275AF08D23}"/>
                </a:ext>
              </a:extLst>
            </p:cNvPr>
            <p:cNvSpPr>
              <a:spLocks/>
            </p:cNvSpPr>
            <p:nvPr/>
          </p:nvSpPr>
          <p:spPr bwMode="auto">
            <a:xfrm>
              <a:off x="2041921" y="3155259"/>
              <a:ext cx="201585" cy="209373"/>
            </a:xfrm>
            <a:prstGeom prst="ellipse">
              <a:avLst/>
            </a:prstGeom>
            <a:solidFill>
              <a:schemeClr val="accent1"/>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gr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38"/>
                                        </p:tgtEl>
                                        <p:attrNameLst>
                                          <p:attrName>style.visibility</p:attrName>
                                        </p:attrNameLst>
                                      </p:cBhvr>
                                      <p:to>
                                        <p:strVal val="visible"/>
                                      </p:to>
                                    </p:set>
                                    <p:anim calcmode="lin" valueType="num">
                                      <p:cBhvr>
                                        <p:cTn id="7" dur="500" fill="hold"/>
                                        <p:tgtEl>
                                          <p:spTgt spid="138"/>
                                        </p:tgtEl>
                                        <p:attrNameLst>
                                          <p:attrName>ppt_w</p:attrName>
                                        </p:attrNameLst>
                                      </p:cBhvr>
                                      <p:tavLst>
                                        <p:tav tm="0">
                                          <p:val>
                                            <p:fltVal val="0"/>
                                          </p:val>
                                        </p:tav>
                                        <p:tav tm="100000">
                                          <p:val>
                                            <p:strVal val="#ppt_w"/>
                                          </p:val>
                                        </p:tav>
                                      </p:tavLst>
                                    </p:anim>
                                    <p:anim calcmode="lin" valueType="num">
                                      <p:cBhvr>
                                        <p:cTn id="8" dur="500" fill="hold"/>
                                        <p:tgtEl>
                                          <p:spTgt spid="138"/>
                                        </p:tgtEl>
                                        <p:attrNameLst>
                                          <p:attrName>ppt_h</p:attrName>
                                        </p:attrNameLst>
                                      </p:cBhvr>
                                      <p:tavLst>
                                        <p:tav tm="0">
                                          <p:val>
                                            <p:fltVal val="0"/>
                                          </p:val>
                                        </p:tav>
                                        <p:tav tm="100000">
                                          <p:val>
                                            <p:strVal val="#ppt_h"/>
                                          </p:val>
                                        </p:tav>
                                      </p:tavLst>
                                    </p:anim>
                                    <p:animEffect transition="in" filter="fade">
                                      <p:cBhvr>
                                        <p:cTn id="9" dur="500"/>
                                        <p:tgtEl>
                                          <p:spTgt spid="138"/>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137"/>
                                        </p:tgtEl>
                                        <p:attrNameLst>
                                          <p:attrName>style.visibility</p:attrName>
                                        </p:attrNameLst>
                                      </p:cBhvr>
                                      <p:to>
                                        <p:strVal val="visible"/>
                                      </p:to>
                                    </p:set>
                                    <p:anim calcmode="lin" valueType="num">
                                      <p:cBhvr>
                                        <p:cTn id="12" dur="500" fill="hold"/>
                                        <p:tgtEl>
                                          <p:spTgt spid="137"/>
                                        </p:tgtEl>
                                        <p:attrNameLst>
                                          <p:attrName>ppt_w</p:attrName>
                                        </p:attrNameLst>
                                      </p:cBhvr>
                                      <p:tavLst>
                                        <p:tav tm="0">
                                          <p:val>
                                            <p:fltVal val="0"/>
                                          </p:val>
                                        </p:tav>
                                        <p:tav tm="100000">
                                          <p:val>
                                            <p:strVal val="#ppt_w"/>
                                          </p:val>
                                        </p:tav>
                                      </p:tavLst>
                                    </p:anim>
                                    <p:anim calcmode="lin" valueType="num">
                                      <p:cBhvr>
                                        <p:cTn id="13" dur="500" fill="hold"/>
                                        <p:tgtEl>
                                          <p:spTgt spid="137"/>
                                        </p:tgtEl>
                                        <p:attrNameLst>
                                          <p:attrName>ppt_h</p:attrName>
                                        </p:attrNameLst>
                                      </p:cBhvr>
                                      <p:tavLst>
                                        <p:tav tm="0">
                                          <p:val>
                                            <p:fltVal val="0"/>
                                          </p:val>
                                        </p:tav>
                                        <p:tav tm="100000">
                                          <p:val>
                                            <p:strVal val="#ppt_h"/>
                                          </p:val>
                                        </p:tav>
                                      </p:tavLst>
                                    </p:anim>
                                    <p:animEffect transition="in" filter="fade">
                                      <p:cBhvr>
                                        <p:cTn id="14" dur="500"/>
                                        <p:tgtEl>
                                          <p:spTgt spid="137"/>
                                        </p:tgtEl>
                                      </p:cBhvr>
                                    </p:animEffect>
                                  </p:childTnLst>
                                </p:cTn>
                              </p:par>
                              <p:par>
                                <p:cTn id="15" presetID="53" presetClass="entr" presetSubtype="16" fill="hold" nodeType="withEffect">
                                  <p:stCondLst>
                                    <p:cond delay="0"/>
                                  </p:stCondLst>
                                  <p:childTnLst>
                                    <p:set>
                                      <p:cBhvr>
                                        <p:cTn id="16" dur="1" fill="hold">
                                          <p:stCondLst>
                                            <p:cond delay="0"/>
                                          </p:stCondLst>
                                        </p:cTn>
                                        <p:tgtEl>
                                          <p:spTgt spid="139"/>
                                        </p:tgtEl>
                                        <p:attrNameLst>
                                          <p:attrName>style.visibility</p:attrName>
                                        </p:attrNameLst>
                                      </p:cBhvr>
                                      <p:to>
                                        <p:strVal val="visible"/>
                                      </p:to>
                                    </p:set>
                                    <p:anim calcmode="lin" valueType="num">
                                      <p:cBhvr>
                                        <p:cTn id="17" dur="500" fill="hold"/>
                                        <p:tgtEl>
                                          <p:spTgt spid="139"/>
                                        </p:tgtEl>
                                        <p:attrNameLst>
                                          <p:attrName>ppt_w</p:attrName>
                                        </p:attrNameLst>
                                      </p:cBhvr>
                                      <p:tavLst>
                                        <p:tav tm="0">
                                          <p:val>
                                            <p:fltVal val="0"/>
                                          </p:val>
                                        </p:tav>
                                        <p:tav tm="100000">
                                          <p:val>
                                            <p:strVal val="#ppt_w"/>
                                          </p:val>
                                        </p:tav>
                                      </p:tavLst>
                                    </p:anim>
                                    <p:anim calcmode="lin" valueType="num">
                                      <p:cBhvr>
                                        <p:cTn id="18" dur="500" fill="hold"/>
                                        <p:tgtEl>
                                          <p:spTgt spid="139"/>
                                        </p:tgtEl>
                                        <p:attrNameLst>
                                          <p:attrName>ppt_h</p:attrName>
                                        </p:attrNameLst>
                                      </p:cBhvr>
                                      <p:tavLst>
                                        <p:tav tm="0">
                                          <p:val>
                                            <p:fltVal val="0"/>
                                          </p:val>
                                        </p:tav>
                                        <p:tav tm="100000">
                                          <p:val>
                                            <p:strVal val="#ppt_h"/>
                                          </p:val>
                                        </p:tav>
                                      </p:tavLst>
                                    </p:anim>
                                    <p:animEffect transition="in" filter="fade">
                                      <p:cBhvr>
                                        <p:cTn id="19" dur="500"/>
                                        <p:tgtEl>
                                          <p:spTgt spid="139"/>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childTnLst>
                                    <p:set>
                                      <p:cBhvr>
                                        <p:cTn id="23" dur="1" fill="hold">
                                          <p:stCondLst>
                                            <p:cond delay="0"/>
                                          </p:stCondLst>
                                        </p:cTn>
                                        <p:tgtEl>
                                          <p:spTgt spid="3"/>
                                        </p:tgtEl>
                                        <p:attrNameLst>
                                          <p:attrName>style.visibility</p:attrName>
                                        </p:attrNameLst>
                                      </p:cBhvr>
                                      <p:to>
                                        <p:strVal val="visible"/>
                                      </p:to>
                                    </p:set>
                                    <p:anim calcmode="lin" valueType="num">
                                      <p:cBhvr additive="base">
                                        <p:cTn id="24" dur="500" fill="hold"/>
                                        <p:tgtEl>
                                          <p:spTgt spid="3"/>
                                        </p:tgtEl>
                                        <p:attrNameLst>
                                          <p:attrName>ppt_x</p:attrName>
                                        </p:attrNameLst>
                                      </p:cBhvr>
                                      <p:tavLst>
                                        <p:tav tm="0">
                                          <p:val>
                                            <p:strVal val="#ppt_x"/>
                                          </p:val>
                                        </p:tav>
                                        <p:tav tm="100000">
                                          <p:val>
                                            <p:strVal val="#ppt_x"/>
                                          </p:val>
                                        </p:tav>
                                      </p:tavLst>
                                    </p:anim>
                                    <p:anim calcmode="lin" valueType="num">
                                      <p:cBhvr additive="base">
                                        <p:cTn id="25"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2" presetClass="entr" presetSubtype="4" fill="hold" nodeType="clickEffect">
                                  <p:stCondLst>
                                    <p:cond delay="0"/>
                                  </p:stCondLst>
                                  <p:childTnLst>
                                    <p:set>
                                      <p:cBhvr>
                                        <p:cTn id="29" dur="1" fill="hold">
                                          <p:stCondLst>
                                            <p:cond delay="0"/>
                                          </p:stCondLst>
                                        </p:cTn>
                                        <p:tgtEl>
                                          <p:spTgt spid="2"/>
                                        </p:tgtEl>
                                        <p:attrNameLst>
                                          <p:attrName>style.visibility</p:attrName>
                                        </p:attrNameLst>
                                      </p:cBhvr>
                                      <p:to>
                                        <p:strVal val="visible"/>
                                      </p:to>
                                    </p:set>
                                    <p:anim calcmode="lin" valueType="num">
                                      <p:cBhvr additive="base">
                                        <p:cTn id="30" dur="500" fill="hold"/>
                                        <p:tgtEl>
                                          <p:spTgt spid="2"/>
                                        </p:tgtEl>
                                        <p:attrNameLst>
                                          <p:attrName>ppt_x</p:attrName>
                                        </p:attrNameLst>
                                      </p:cBhvr>
                                      <p:tavLst>
                                        <p:tav tm="0">
                                          <p:val>
                                            <p:strVal val="#ppt_x"/>
                                          </p:val>
                                        </p:tav>
                                        <p:tav tm="100000">
                                          <p:val>
                                            <p:strVal val="#ppt_x"/>
                                          </p:val>
                                        </p:tav>
                                      </p:tavLst>
                                    </p:anim>
                                    <p:anim calcmode="lin" valueType="num">
                                      <p:cBhvr additive="base">
                                        <p:cTn id="31" dur="500" fill="hold"/>
                                        <p:tgtEl>
                                          <p:spTgt spid="2"/>
                                        </p:tgtEl>
                                        <p:attrNameLst>
                                          <p:attrName>ppt_y</p:attrName>
                                        </p:attrNameLst>
                                      </p:cBhvr>
                                      <p:tavLst>
                                        <p:tav tm="0">
                                          <p:val>
                                            <p:strVal val="1+#ppt_h/2"/>
                                          </p:val>
                                        </p:tav>
                                        <p:tav tm="100000">
                                          <p:val>
                                            <p:strVal val="#ppt_y"/>
                                          </p:val>
                                        </p:tav>
                                      </p:tavLst>
                                    </p:anim>
                                  </p:childTnLst>
                                </p:cTn>
                              </p:par>
                              <p:par>
                                <p:cTn id="32" presetID="2" presetClass="entr" presetSubtype="4" fill="hold" nodeType="withEffect">
                                  <p:stCondLst>
                                    <p:cond delay="0"/>
                                  </p:stCondLst>
                                  <p:childTnLst>
                                    <p:set>
                                      <p:cBhvr>
                                        <p:cTn id="33" dur="1" fill="hold">
                                          <p:stCondLst>
                                            <p:cond delay="0"/>
                                          </p:stCondLst>
                                        </p:cTn>
                                        <p:tgtEl>
                                          <p:spTgt spid="72"/>
                                        </p:tgtEl>
                                        <p:attrNameLst>
                                          <p:attrName>style.visibility</p:attrName>
                                        </p:attrNameLst>
                                      </p:cBhvr>
                                      <p:to>
                                        <p:strVal val="visible"/>
                                      </p:to>
                                    </p:set>
                                    <p:anim calcmode="lin" valueType="num">
                                      <p:cBhvr additive="base">
                                        <p:cTn id="34" dur="500" fill="hold"/>
                                        <p:tgtEl>
                                          <p:spTgt spid="72"/>
                                        </p:tgtEl>
                                        <p:attrNameLst>
                                          <p:attrName>ppt_x</p:attrName>
                                        </p:attrNameLst>
                                      </p:cBhvr>
                                      <p:tavLst>
                                        <p:tav tm="0">
                                          <p:val>
                                            <p:strVal val="#ppt_x"/>
                                          </p:val>
                                        </p:tav>
                                        <p:tav tm="100000">
                                          <p:val>
                                            <p:strVal val="#ppt_x"/>
                                          </p:val>
                                        </p:tav>
                                      </p:tavLst>
                                    </p:anim>
                                    <p:anim calcmode="lin" valueType="num">
                                      <p:cBhvr additive="base">
                                        <p:cTn id="35" dur="500" fill="hold"/>
                                        <p:tgtEl>
                                          <p:spTgt spid="72"/>
                                        </p:tgtEl>
                                        <p:attrNameLst>
                                          <p:attrName>ppt_y</p:attrName>
                                        </p:attrNameLst>
                                      </p:cBhvr>
                                      <p:tavLst>
                                        <p:tav tm="0">
                                          <p:val>
                                            <p:strVal val="1+#ppt_h/2"/>
                                          </p:val>
                                        </p:tav>
                                        <p:tav tm="100000">
                                          <p:val>
                                            <p:strVal val="#ppt_y"/>
                                          </p:val>
                                        </p:tav>
                                      </p:tavLst>
                                    </p:anim>
                                  </p:childTnLst>
                                </p:cTn>
                              </p:par>
                            </p:childTnLst>
                          </p:cTn>
                        </p:par>
                      </p:childTnLst>
                    </p:cTn>
                  </p:par>
                  <p:par>
                    <p:cTn id="36" fill="hold" nodeType="clickPar">
                      <p:stCondLst>
                        <p:cond delay="indefinite"/>
                      </p:stCondLst>
                      <p:childTnLst>
                        <p:par>
                          <p:cTn id="37" fill="hold" nodeType="withGroup">
                            <p:stCondLst>
                              <p:cond delay="0"/>
                            </p:stCondLst>
                            <p:childTnLst>
                              <p:par>
                                <p:cTn id="38" presetID="2" presetClass="entr" presetSubtype="4" fill="hold" nodeType="clickEffect">
                                  <p:stCondLst>
                                    <p:cond delay="0"/>
                                  </p:stCondLst>
                                  <p:childTnLst>
                                    <p:set>
                                      <p:cBhvr>
                                        <p:cTn id="39" dur="1" fill="hold">
                                          <p:stCondLst>
                                            <p:cond delay="0"/>
                                          </p:stCondLst>
                                        </p:cTn>
                                        <p:tgtEl>
                                          <p:spTgt spid="87"/>
                                        </p:tgtEl>
                                        <p:attrNameLst>
                                          <p:attrName>style.visibility</p:attrName>
                                        </p:attrNameLst>
                                      </p:cBhvr>
                                      <p:to>
                                        <p:strVal val="visible"/>
                                      </p:to>
                                    </p:set>
                                    <p:anim calcmode="lin" valueType="num">
                                      <p:cBhvr additive="base">
                                        <p:cTn id="40" dur="500" fill="hold"/>
                                        <p:tgtEl>
                                          <p:spTgt spid="87"/>
                                        </p:tgtEl>
                                        <p:attrNameLst>
                                          <p:attrName>ppt_x</p:attrName>
                                        </p:attrNameLst>
                                      </p:cBhvr>
                                      <p:tavLst>
                                        <p:tav tm="0">
                                          <p:val>
                                            <p:strVal val="#ppt_x"/>
                                          </p:val>
                                        </p:tav>
                                        <p:tav tm="100000">
                                          <p:val>
                                            <p:strVal val="#ppt_x"/>
                                          </p:val>
                                        </p:tav>
                                      </p:tavLst>
                                    </p:anim>
                                    <p:anim calcmode="lin" valueType="num">
                                      <p:cBhvr additive="base">
                                        <p:cTn id="41" dur="500" fill="hold"/>
                                        <p:tgtEl>
                                          <p:spTgt spid="87"/>
                                        </p:tgtEl>
                                        <p:attrNameLst>
                                          <p:attrName>ppt_y</p:attrName>
                                        </p:attrNameLst>
                                      </p:cBhvr>
                                      <p:tavLst>
                                        <p:tav tm="0">
                                          <p:val>
                                            <p:strVal val="1+#ppt_h/2"/>
                                          </p:val>
                                        </p:tav>
                                        <p:tav tm="100000">
                                          <p:val>
                                            <p:strVal val="#ppt_y"/>
                                          </p:val>
                                        </p:tav>
                                      </p:tavLst>
                                    </p:anim>
                                  </p:childTnLst>
                                </p:cTn>
                              </p:par>
                              <p:par>
                                <p:cTn id="42" presetID="2" presetClass="entr" presetSubtype="4" fill="hold" nodeType="withEffect">
                                  <p:stCondLst>
                                    <p:cond delay="0"/>
                                  </p:stCondLst>
                                  <p:childTnLst>
                                    <p:set>
                                      <p:cBhvr>
                                        <p:cTn id="43" dur="1" fill="hold">
                                          <p:stCondLst>
                                            <p:cond delay="0"/>
                                          </p:stCondLst>
                                        </p:cTn>
                                        <p:tgtEl>
                                          <p:spTgt spid="91"/>
                                        </p:tgtEl>
                                        <p:attrNameLst>
                                          <p:attrName>style.visibility</p:attrName>
                                        </p:attrNameLst>
                                      </p:cBhvr>
                                      <p:to>
                                        <p:strVal val="visible"/>
                                      </p:to>
                                    </p:set>
                                    <p:anim calcmode="lin" valueType="num">
                                      <p:cBhvr additive="base">
                                        <p:cTn id="44" dur="500" fill="hold"/>
                                        <p:tgtEl>
                                          <p:spTgt spid="91"/>
                                        </p:tgtEl>
                                        <p:attrNameLst>
                                          <p:attrName>ppt_x</p:attrName>
                                        </p:attrNameLst>
                                      </p:cBhvr>
                                      <p:tavLst>
                                        <p:tav tm="0">
                                          <p:val>
                                            <p:strVal val="#ppt_x"/>
                                          </p:val>
                                        </p:tav>
                                        <p:tav tm="100000">
                                          <p:val>
                                            <p:strVal val="#ppt_x"/>
                                          </p:val>
                                        </p:tav>
                                      </p:tavLst>
                                    </p:anim>
                                    <p:anim calcmode="lin" valueType="num">
                                      <p:cBhvr additive="base">
                                        <p:cTn id="45" dur="500" fill="hold"/>
                                        <p:tgtEl>
                                          <p:spTgt spid="91"/>
                                        </p:tgtEl>
                                        <p:attrNameLst>
                                          <p:attrName>ppt_y</p:attrName>
                                        </p:attrNameLst>
                                      </p:cBhvr>
                                      <p:tavLst>
                                        <p:tav tm="0">
                                          <p:val>
                                            <p:strVal val="1+#ppt_h/2"/>
                                          </p:val>
                                        </p:tav>
                                        <p:tav tm="100000">
                                          <p:val>
                                            <p:strVal val="#ppt_y"/>
                                          </p:val>
                                        </p:tav>
                                      </p:tavLst>
                                    </p:anim>
                                  </p:childTnLst>
                                </p:cTn>
                              </p:par>
                            </p:childTnLst>
                          </p:cTn>
                        </p:par>
                      </p:childTnLst>
                    </p:cTn>
                  </p:par>
                  <p:par>
                    <p:cTn id="46" fill="hold" nodeType="clickPar">
                      <p:stCondLst>
                        <p:cond delay="indefinite"/>
                      </p:stCondLst>
                      <p:childTnLst>
                        <p:par>
                          <p:cTn id="47" fill="hold" nodeType="withGroup">
                            <p:stCondLst>
                              <p:cond delay="0"/>
                            </p:stCondLst>
                            <p:childTnLst>
                              <p:par>
                                <p:cTn id="48" presetID="2" presetClass="entr" presetSubtype="4" fill="hold" nodeType="clickEffect">
                                  <p:stCondLst>
                                    <p:cond delay="0"/>
                                  </p:stCondLst>
                                  <p:childTnLst>
                                    <p:set>
                                      <p:cBhvr>
                                        <p:cTn id="49" dur="1" fill="hold">
                                          <p:stCondLst>
                                            <p:cond delay="0"/>
                                          </p:stCondLst>
                                        </p:cTn>
                                        <p:tgtEl>
                                          <p:spTgt spid="94"/>
                                        </p:tgtEl>
                                        <p:attrNameLst>
                                          <p:attrName>style.visibility</p:attrName>
                                        </p:attrNameLst>
                                      </p:cBhvr>
                                      <p:to>
                                        <p:strVal val="visible"/>
                                      </p:to>
                                    </p:set>
                                    <p:anim calcmode="lin" valueType="num">
                                      <p:cBhvr additive="base">
                                        <p:cTn id="50" dur="500" fill="hold"/>
                                        <p:tgtEl>
                                          <p:spTgt spid="94"/>
                                        </p:tgtEl>
                                        <p:attrNameLst>
                                          <p:attrName>ppt_x</p:attrName>
                                        </p:attrNameLst>
                                      </p:cBhvr>
                                      <p:tavLst>
                                        <p:tav tm="0">
                                          <p:val>
                                            <p:strVal val="#ppt_x"/>
                                          </p:val>
                                        </p:tav>
                                        <p:tav tm="100000">
                                          <p:val>
                                            <p:strVal val="#ppt_x"/>
                                          </p:val>
                                        </p:tav>
                                      </p:tavLst>
                                    </p:anim>
                                    <p:anim calcmode="lin" valueType="num">
                                      <p:cBhvr additive="base">
                                        <p:cTn id="51" dur="500" fill="hold"/>
                                        <p:tgtEl>
                                          <p:spTgt spid="94"/>
                                        </p:tgtEl>
                                        <p:attrNameLst>
                                          <p:attrName>ppt_y</p:attrName>
                                        </p:attrNameLst>
                                      </p:cBhvr>
                                      <p:tavLst>
                                        <p:tav tm="0">
                                          <p:val>
                                            <p:strVal val="1+#ppt_h/2"/>
                                          </p:val>
                                        </p:tav>
                                        <p:tav tm="100000">
                                          <p:val>
                                            <p:strVal val="#ppt_y"/>
                                          </p:val>
                                        </p:tav>
                                      </p:tavLst>
                                    </p:anim>
                                  </p:childTnLst>
                                </p:cTn>
                              </p:par>
                              <p:par>
                                <p:cTn id="52" presetID="2" presetClass="entr" presetSubtype="4" fill="hold" nodeType="withEffect">
                                  <p:stCondLst>
                                    <p:cond delay="0"/>
                                  </p:stCondLst>
                                  <p:childTnLst>
                                    <p:set>
                                      <p:cBhvr>
                                        <p:cTn id="53" dur="1" fill="hold">
                                          <p:stCondLst>
                                            <p:cond delay="0"/>
                                          </p:stCondLst>
                                        </p:cTn>
                                        <p:tgtEl>
                                          <p:spTgt spid="98"/>
                                        </p:tgtEl>
                                        <p:attrNameLst>
                                          <p:attrName>style.visibility</p:attrName>
                                        </p:attrNameLst>
                                      </p:cBhvr>
                                      <p:to>
                                        <p:strVal val="visible"/>
                                      </p:to>
                                    </p:set>
                                    <p:anim calcmode="lin" valueType="num">
                                      <p:cBhvr additive="base">
                                        <p:cTn id="54" dur="500" fill="hold"/>
                                        <p:tgtEl>
                                          <p:spTgt spid="98"/>
                                        </p:tgtEl>
                                        <p:attrNameLst>
                                          <p:attrName>ppt_x</p:attrName>
                                        </p:attrNameLst>
                                      </p:cBhvr>
                                      <p:tavLst>
                                        <p:tav tm="0">
                                          <p:val>
                                            <p:strVal val="#ppt_x"/>
                                          </p:val>
                                        </p:tav>
                                        <p:tav tm="100000">
                                          <p:val>
                                            <p:strVal val="#ppt_x"/>
                                          </p:val>
                                        </p:tav>
                                      </p:tavLst>
                                    </p:anim>
                                    <p:anim calcmode="lin" valueType="num">
                                      <p:cBhvr additive="base">
                                        <p:cTn id="55" dur="500" fill="hold"/>
                                        <p:tgtEl>
                                          <p:spTgt spid="98"/>
                                        </p:tgtEl>
                                        <p:attrNameLst>
                                          <p:attrName>ppt_y</p:attrName>
                                        </p:attrNameLst>
                                      </p:cBhvr>
                                      <p:tavLst>
                                        <p:tav tm="0">
                                          <p:val>
                                            <p:strVal val="1+#ppt_h/2"/>
                                          </p:val>
                                        </p:tav>
                                        <p:tav tm="100000">
                                          <p:val>
                                            <p:strVal val="#ppt_y"/>
                                          </p:val>
                                        </p:tav>
                                      </p:tavLst>
                                    </p:anim>
                                  </p:childTnLst>
                                </p:cTn>
                              </p:par>
                            </p:childTnLst>
                          </p:cTn>
                        </p:par>
                      </p:childTnLst>
                    </p:cTn>
                  </p:par>
                  <p:par>
                    <p:cTn id="56" fill="hold" nodeType="clickPar">
                      <p:stCondLst>
                        <p:cond delay="indefinite"/>
                      </p:stCondLst>
                      <p:childTnLst>
                        <p:par>
                          <p:cTn id="57" fill="hold" nodeType="withGroup">
                            <p:stCondLst>
                              <p:cond delay="0"/>
                            </p:stCondLst>
                            <p:childTnLst>
                              <p:par>
                                <p:cTn id="58" presetID="2" presetClass="entr" presetSubtype="4" fill="hold" nodeType="clickEffect">
                                  <p:stCondLst>
                                    <p:cond delay="0"/>
                                  </p:stCondLst>
                                  <p:childTnLst>
                                    <p:set>
                                      <p:cBhvr>
                                        <p:cTn id="59" dur="1" fill="hold">
                                          <p:stCondLst>
                                            <p:cond delay="0"/>
                                          </p:stCondLst>
                                        </p:cTn>
                                        <p:tgtEl>
                                          <p:spTgt spid="116"/>
                                        </p:tgtEl>
                                        <p:attrNameLst>
                                          <p:attrName>style.visibility</p:attrName>
                                        </p:attrNameLst>
                                      </p:cBhvr>
                                      <p:to>
                                        <p:strVal val="visible"/>
                                      </p:to>
                                    </p:set>
                                    <p:anim calcmode="lin" valueType="num">
                                      <p:cBhvr additive="base">
                                        <p:cTn id="60" dur="500" fill="hold"/>
                                        <p:tgtEl>
                                          <p:spTgt spid="116"/>
                                        </p:tgtEl>
                                        <p:attrNameLst>
                                          <p:attrName>ppt_x</p:attrName>
                                        </p:attrNameLst>
                                      </p:cBhvr>
                                      <p:tavLst>
                                        <p:tav tm="0">
                                          <p:val>
                                            <p:strVal val="#ppt_x"/>
                                          </p:val>
                                        </p:tav>
                                        <p:tav tm="100000">
                                          <p:val>
                                            <p:strVal val="#ppt_x"/>
                                          </p:val>
                                        </p:tav>
                                      </p:tavLst>
                                    </p:anim>
                                    <p:anim calcmode="lin" valueType="num">
                                      <p:cBhvr additive="base">
                                        <p:cTn id="61" dur="500" fill="hold"/>
                                        <p:tgtEl>
                                          <p:spTgt spid="116"/>
                                        </p:tgtEl>
                                        <p:attrNameLst>
                                          <p:attrName>ppt_y</p:attrName>
                                        </p:attrNameLst>
                                      </p:cBhvr>
                                      <p:tavLst>
                                        <p:tav tm="0">
                                          <p:val>
                                            <p:strVal val="1+#ppt_h/2"/>
                                          </p:val>
                                        </p:tav>
                                        <p:tav tm="100000">
                                          <p:val>
                                            <p:strVal val="#ppt_y"/>
                                          </p:val>
                                        </p:tav>
                                      </p:tavLst>
                                    </p:anim>
                                  </p:childTnLst>
                                </p:cTn>
                              </p:par>
                              <p:par>
                                <p:cTn id="62" presetID="2" presetClass="entr" presetSubtype="4" fill="hold" nodeType="withEffect">
                                  <p:stCondLst>
                                    <p:cond delay="0"/>
                                  </p:stCondLst>
                                  <p:childTnLst>
                                    <p:set>
                                      <p:cBhvr>
                                        <p:cTn id="63" dur="1" fill="hold">
                                          <p:stCondLst>
                                            <p:cond delay="0"/>
                                          </p:stCondLst>
                                        </p:cTn>
                                        <p:tgtEl>
                                          <p:spTgt spid="120"/>
                                        </p:tgtEl>
                                        <p:attrNameLst>
                                          <p:attrName>style.visibility</p:attrName>
                                        </p:attrNameLst>
                                      </p:cBhvr>
                                      <p:to>
                                        <p:strVal val="visible"/>
                                      </p:to>
                                    </p:set>
                                    <p:anim calcmode="lin" valueType="num">
                                      <p:cBhvr additive="base">
                                        <p:cTn id="64" dur="500" fill="hold"/>
                                        <p:tgtEl>
                                          <p:spTgt spid="120"/>
                                        </p:tgtEl>
                                        <p:attrNameLst>
                                          <p:attrName>ppt_x</p:attrName>
                                        </p:attrNameLst>
                                      </p:cBhvr>
                                      <p:tavLst>
                                        <p:tav tm="0">
                                          <p:val>
                                            <p:strVal val="#ppt_x"/>
                                          </p:val>
                                        </p:tav>
                                        <p:tav tm="100000">
                                          <p:val>
                                            <p:strVal val="#ppt_x"/>
                                          </p:val>
                                        </p:tav>
                                      </p:tavLst>
                                    </p:anim>
                                    <p:anim calcmode="lin" valueType="num">
                                      <p:cBhvr additive="base">
                                        <p:cTn id="65" dur="500" fill="hold"/>
                                        <p:tgtEl>
                                          <p:spTgt spid="120"/>
                                        </p:tgtEl>
                                        <p:attrNameLst>
                                          <p:attrName>ppt_y</p:attrName>
                                        </p:attrNameLst>
                                      </p:cBhvr>
                                      <p:tavLst>
                                        <p:tav tm="0">
                                          <p:val>
                                            <p:strVal val="1+#ppt_h/2"/>
                                          </p:val>
                                        </p:tav>
                                        <p:tav tm="100000">
                                          <p:val>
                                            <p:strVal val="#ppt_y"/>
                                          </p:val>
                                        </p:tav>
                                      </p:tavLst>
                                    </p:anim>
                                  </p:childTnLst>
                                </p:cTn>
                              </p:par>
                            </p:childTnLst>
                          </p:cTn>
                        </p:par>
                      </p:childTnLst>
                    </p:cTn>
                  </p:par>
                  <p:par>
                    <p:cTn id="66" fill="hold" nodeType="clickPar">
                      <p:stCondLst>
                        <p:cond delay="indefinite"/>
                      </p:stCondLst>
                      <p:childTnLst>
                        <p:par>
                          <p:cTn id="67" fill="hold" nodeType="withGroup">
                            <p:stCondLst>
                              <p:cond delay="0"/>
                            </p:stCondLst>
                            <p:childTnLst>
                              <p:par>
                                <p:cTn id="68" presetID="2" presetClass="entr" presetSubtype="4" fill="hold" nodeType="clickEffect">
                                  <p:stCondLst>
                                    <p:cond delay="0"/>
                                  </p:stCondLst>
                                  <p:childTnLst>
                                    <p:set>
                                      <p:cBhvr>
                                        <p:cTn id="69" dur="1" fill="hold">
                                          <p:stCondLst>
                                            <p:cond delay="0"/>
                                          </p:stCondLst>
                                        </p:cTn>
                                        <p:tgtEl>
                                          <p:spTgt spid="123"/>
                                        </p:tgtEl>
                                        <p:attrNameLst>
                                          <p:attrName>style.visibility</p:attrName>
                                        </p:attrNameLst>
                                      </p:cBhvr>
                                      <p:to>
                                        <p:strVal val="visible"/>
                                      </p:to>
                                    </p:set>
                                    <p:anim calcmode="lin" valueType="num">
                                      <p:cBhvr additive="base">
                                        <p:cTn id="70" dur="500" fill="hold"/>
                                        <p:tgtEl>
                                          <p:spTgt spid="123"/>
                                        </p:tgtEl>
                                        <p:attrNameLst>
                                          <p:attrName>ppt_x</p:attrName>
                                        </p:attrNameLst>
                                      </p:cBhvr>
                                      <p:tavLst>
                                        <p:tav tm="0">
                                          <p:val>
                                            <p:strVal val="#ppt_x"/>
                                          </p:val>
                                        </p:tav>
                                        <p:tav tm="100000">
                                          <p:val>
                                            <p:strVal val="#ppt_x"/>
                                          </p:val>
                                        </p:tav>
                                      </p:tavLst>
                                    </p:anim>
                                    <p:anim calcmode="lin" valueType="num">
                                      <p:cBhvr additive="base">
                                        <p:cTn id="71" dur="500" fill="hold"/>
                                        <p:tgtEl>
                                          <p:spTgt spid="123"/>
                                        </p:tgtEl>
                                        <p:attrNameLst>
                                          <p:attrName>ppt_y</p:attrName>
                                        </p:attrNameLst>
                                      </p:cBhvr>
                                      <p:tavLst>
                                        <p:tav tm="0">
                                          <p:val>
                                            <p:strVal val="1+#ppt_h/2"/>
                                          </p:val>
                                        </p:tav>
                                        <p:tav tm="100000">
                                          <p:val>
                                            <p:strVal val="#ppt_y"/>
                                          </p:val>
                                        </p:tav>
                                      </p:tavLst>
                                    </p:anim>
                                  </p:childTnLst>
                                </p:cTn>
                              </p:par>
                              <p:par>
                                <p:cTn id="72" presetID="2" presetClass="entr" presetSubtype="4" fill="hold" nodeType="withEffect">
                                  <p:stCondLst>
                                    <p:cond delay="0"/>
                                  </p:stCondLst>
                                  <p:childTnLst>
                                    <p:set>
                                      <p:cBhvr>
                                        <p:cTn id="73" dur="1" fill="hold">
                                          <p:stCondLst>
                                            <p:cond delay="0"/>
                                          </p:stCondLst>
                                        </p:cTn>
                                        <p:tgtEl>
                                          <p:spTgt spid="127"/>
                                        </p:tgtEl>
                                        <p:attrNameLst>
                                          <p:attrName>style.visibility</p:attrName>
                                        </p:attrNameLst>
                                      </p:cBhvr>
                                      <p:to>
                                        <p:strVal val="visible"/>
                                      </p:to>
                                    </p:set>
                                    <p:anim calcmode="lin" valueType="num">
                                      <p:cBhvr additive="base">
                                        <p:cTn id="74" dur="500" fill="hold"/>
                                        <p:tgtEl>
                                          <p:spTgt spid="127"/>
                                        </p:tgtEl>
                                        <p:attrNameLst>
                                          <p:attrName>ppt_x</p:attrName>
                                        </p:attrNameLst>
                                      </p:cBhvr>
                                      <p:tavLst>
                                        <p:tav tm="0">
                                          <p:val>
                                            <p:strVal val="#ppt_x"/>
                                          </p:val>
                                        </p:tav>
                                        <p:tav tm="100000">
                                          <p:val>
                                            <p:strVal val="#ppt_x"/>
                                          </p:val>
                                        </p:tav>
                                      </p:tavLst>
                                    </p:anim>
                                    <p:anim calcmode="lin" valueType="num">
                                      <p:cBhvr additive="base">
                                        <p:cTn id="75" dur="500" fill="hold"/>
                                        <p:tgtEl>
                                          <p:spTgt spid="127"/>
                                        </p:tgtEl>
                                        <p:attrNameLst>
                                          <p:attrName>ppt_y</p:attrName>
                                        </p:attrNameLst>
                                      </p:cBhvr>
                                      <p:tavLst>
                                        <p:tav tm="0">
                                          <p:val>
                                            <p:strVal val="1+#ppt_h/2"/>
                                          </p:val>
                                        </p:tav>
                                        <p:tav tm="100000">
                                          <p:val>
                                            <p:strVal val="#ppt_y"/>
                                          </p:val>
                                        </p:tav>
                                      </p:tavLst>
                                    </p:anim>
                                  </p:childTnLst>
                                </p:cTn>
                              </p:par>
                            </p:childTnLst>
                          </p:cTn>
                        </p:par>
                      </p:childTnLst>
                    </p:cTn>
                  </p:par>
                  <p:par>
                    <p:cTn id="76" fill="hold" nodeType="clickPar">
                      <p:stCondLst>
                        <p:cond delay="indefinite"/>
                      </p:stCondLst>
                      <p:childTnLst>
                        <p:par>
                          <p:cTn id="77" fill="hold" nodeType="withGroup">
                            <p:stCondLst>
                              <p:cond delay="0"/>
                            </p:stCondLst>
                            <p:childTnLst>
                              <p:par>
                                <p:cTn id="78" presetID="2" presetClass="entr" presetSubtype="4" fill="hold" nodeType="clickEffect">
                                  <p:stCondLst>
                                    <p:cond delay="0"/>
                                  </p:stCondLst>
                                  <p:childTnLst>
                                    <p:set>
                                      <p:cBhvr>
                                        <p:cTn id="79" dur="1" fill="hold">
                                          <p:stCondLst>
                                            <p:cond delay="0"/>
                                          </p:stCondLst>
                                        </p:cTn>
                                        <p:tgtEl>
                                          <p:spTgt spid="130"/>
                                        </p:tgtEl>
                                        <p:attrNameLst>
                                          <p:attrName>style.visibility</p:attrName>
                                        </p:attrNameLst>
                                      </p:cBhvr>
                                      <p:to>
                                        <p:strVal val="visible"/>
                                      </p:to>
                                    </p:set>
                                    <p:anim calcmode="lin" valueType="num">
                                      <p:cBhvr additive="base">
                                        <p:cTn id="80" dur="500" fill="hold"/>
                                        <p:tgtEl>
                                          <p:spTgt spid="130"/>
                                        </p:tgtEl>
                                        <p:attrNameLst>
                                          <p:attrName>ppt_x</p:attrName>
                                        </p:attrNameLst>
                                      </p:cBhvr>
                                      <p:tavLst>
                                        <p:tav tm="0">
                                          <p:val>
                                            <p:strVal val="#ppt_x"/>
                                          </p:val>
                                        </p:tav>
                                        <p:tav tm="100000">
                                          <p:val>
                                            <p:strVal val="#ppt_x"/>
                                          </p:val>
                                        </p:tav>
                                      </p:tavLst>
                                    </p:anim>
                                    <p:anim calcmode="lin" valueType="num">
                                      <p:cBhvr additive="base">
                                        <p:cTn id="81" dur="500" fill="hold"/>
                                        <p:tgtEl>
                                          <p:spTgt spid="130"/>
                                        </p:tgtEl>
                                        <p:attrNameLst>
                                          <p:attrName>ppt_y</p:attrName>
                                        </p:attrNameLst>
                                      </p:cBhvr>
                                      <p:tavLst>
                                        <p:tav tm="0">
                                          <p:val>
                                            <p:strVal val="1+#ppt_h/2"/>
                                          </p:val>
                                        </p:tav>
                                        <p:tav tm="100000">
                                          <p:val>
                                            <p:strVal val="#ppt_y"/>
                                          </p:val>
                                        </p:tav>
                                      </p:tavLst>
                                    </p:anim>
                                  </p:childTnLst>
                                </p:cTn>
                              </p:par>
                              <p:par>
                                <p:cTn id="82" presetID="2" presetClass="entr" presetSubtype="4" fill="hold" nodeType="withEffect">
                                  <p:stCondLst>
                                    <p:cond delay="0"/>
                                  </p:stCondLst>
                                  <p:childTnLst>
                                    <p:set>
                                      <p:cBhvr>
                                        <p:cTn id="83" dur="1" fill="hold">
                                          <p:stCondLst>
                                            <p:cond delay="0"/>
                                          </p:stCondLst>
                                        </p:cTn>
                                        <p:tgtEl>
                                          <p:spTgt spid="134"/>
                                        </p:tgtEl>
                                        <p:attrNameLst>
                                          <p:attrName>style.visibility</p:attrName>
                                        </p:attrNameLst>
                                      </p:cBhvr>
                                      <p:to>
                                        <p:strVal val="visible"/>
                                      </p:to>
                                    </p:set>
                                    <p:anim calcmode="lin" valueType="num">
                                      <p:cBhvr additive="base">
                                        <p:cTn id="84" dur="500" fill="hold"/>
                                        <p:tgtEl>
                                          <p:spTgt spid="134"/>
                                        </p:tgtEl>
                                        <p:attrNameLst>
                                          <p:attrName>ppt_x</p:attrName>
                                        </p:attrNameLst>
                                      </p:cBhvr>
                                      <p:tavLst>
                                        <p:tav tm="0">
                                          <p:val>
                                            <p:strVal val="#ppt_x"/>
                                          </p:val>
                                        </p:tav>
                                        <p:tav tm="100000">
                                          <p:val>
                                            <p:strVal val="#ppt_x"/>
                                          </p:val>
                                        </p:tav>
                                      </p:tavLst>
                                    </p:anim>
                                    <p:anim calcmode="lin" valueType="num">
                                      <p:cBhvr additive="base">
                                        <p:cTn id="85" dur="500" fill="hold"/>
                                        <p:tgtEl>
                                          <p:spTgt spid="1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7" grpId="0"/>
      <p:bldP spid="13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11" name="Group 110">
            <a:extLst>
              <a:ext uri="{FF2B5EF4-FFF2-40B4-BE49-F238E27FC236}">
                <a16:creationId xmlns:a16="http://schemas.microsoft.com/office/drawing/2014/main" id="{2D00DDB8-D144-4ED3-BD37-26E1C2149898}"/>
              </a:ext>
            </a:extLst>
          </p:cNvPr>
          <p:cNvGrpSpPr>
            <a:grpSpLocks/>
          </p:cNvGrpSpPr>
          <p:nvPr/>
        </p:nvGrpSpPr>
        <p:grpSpPr bwMode="auto">
          <a:xfrm>
            <a:off x="6335713" y="3070225"/>
            <a:ext cx="6805612" cy="6815138"/>
            <a:chOff x="6561091" y="3107392"/>
            <a:chExt cx="6421299" cy="6429923"/>
          </a:xfrm>
        </p:grpSpPr>
        <p:sp>
          <p:nvSpPr>
            <p:cNvPr id="3" name="Freeform: Shape 2">
              <a:extLst>
                <a:ext uri="{FF2B5EF4-FFF2-40B4-BE49-F238E27FC236}">
                  <a16:creationId xmlns:a16="http://schemas.microsoft.com/office/drawing/2014/main" id="{1563C4B8-AA43-44E4-829A-6D2432BB08D1}"/>
                </a:ext>
              </a:extLst>
            </p:cNvPr>
            <p:cNvSpPr/>
            <p:nvPr/>
          </p:nvSpPr>
          <p:spPr>
            <a:xfrm rot="20750665">
              <a:off x="6561091" y="3817335"/>
              <a:ext cx="2899845" cy="2902676"/>
            </a:xfrm>
            <a:custGeom>
              <a:avLst/>
              <a:gdLst>
                <a:gd name="connsiteX0" fmla="*/ 2237582 w 2237582"/>
                <a:gd name="connsiteY0" fmla="*/ 0 h 2239871"/>
                <a:gd name="connsiteX1" fmla="*/ 2237582 w 2237582"/>
                <a:gd name="connsiteY1" fmla="*/ 931290 h 2239871"/>
                <a:gd name="connsiteX2" fmla="*/ 2237578 w 2237582"/>
                <a:gd name="connsiteY2" fmla="*/ 931290 h 2239871"/>
                <a:gd name="connsiteX3" fmla="*/ 931292 w 2237582"/>
                <a:gd name="connsiteY3" fmla="*/ 2237576 h 2239871"/>
                <a:gd name="connsiteX4" fmla="*/ 931360 w 2237582"/>
                <a:gd name="connsiteY4" fmla="*/ 2238918 h 2239871"/>
                <a:gd name="connsiteX5" fmla="*/ 1 w 2237582"/>
                <a:gd name="connsiteY5" fmla="*/ 2239871 h 2239871"/>
                <a:gd name="connsiteX6" fmla="*/ 654563 w 2237582"/>
                <a:gd name="connsiteY6" fmla="*/ 656182 h 2239871"/>
                <a:gd name="connsiteX7" fmla="*/ 2237582 w 2237582"/>
                <a:gd name="connsiteY7" fmla="*/ 0 h 22398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37582" h="2239871">
                  <a:moveTo>
                    <a:pt x="2237582" y="0"/>
                  </a:moveTo>
                  <a:lnTo>
                    <a:pt x="2237582" y="931290"/>
                  </a:lnTo>
                  <a:lnTo>
                    <a:pt x="2237578" y="931290"/>
                  </a:lnTo>
                  <a:cubicBezTo>
                    <a:pt x="1516136" y="931290"/>
                    <a:pt x="931292" y="1516134"/>
                    <a:pt x="931292" y="2237576"/>
                  </a:cubicBezTo>
                  <a:lnTo>
                    <a:pt x="931360" y="2238918"/>
                  </a:lnTo>
                  <a:lnTo>
                    <a:pt x="1" y="2239871"/>
                  </a:lnTo>
                  <a:cubicBezTo>
                    <a:pt x="-607" y="1646031"/>
                    <a:pt x="234869" y="1076305"/>
                    <a:pt x="654563" y="656182"/>
                  </a:cubicBezTo>
                  <a:cubicBezTo>
                    <a:pt x="1074257" y="236059"/>
                    <a:pt x="1643741" y="0"/>
                    <a:pt x="2237582" y="0"/>
                  </a:cubicBezTo>
                  <a:close/>
                </a:path>
              </a:pathLst>
            </a:custGeom>
            <a:gradFill>
              <a:gsLst>
                <a:gs pos="0">
                  <a:schemeClr val="accent2">
                    <a:lumMod val="89000"/>
                    <a:lumOff val="11000"/>
                  </a:schemeClr>
                </a:gs>
                <a:gs pos="46000">
                  <a:schemeClr val="accent2"/>
                </a:gs>
                <a:gs pos="100000">
                  <a:schemeClr val="accent2">
                    <a:lumMod val="75000"/>
                  </a:schemeClr>
                </a:gs>
              </a:gsLst>
              <a:lin ang="0" scaled="1"/>
            </a:gradFill>
            <a:ln>
              <a:noFill/>
            </a:ln>
            <a:effectLst>
              <a:outerShdw blurRad="203200" sx="102000" sy="102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chemeClr val="tx1"/>
                </a:solidFill>
              </a:endParaRPr>
            </a:p>
          </p:txBody>
        </p:sp>
        <p:sp>
          <p:nvSpPr>
            <p:cNvPr id="4" name="Freeform: Shape 3">
              <a:extLst>
                <a:ext uri="{FF2B5EF4-FFF2-40B4-BE49-F238E27FC236}">
                  <a16:creationId xmlns:a16="http://schemas.microsoft.com/office/drawing/2014/main" id="{BFD68BB0-CC5A-4963-A594-4995586BE7F1}"/>
                </a:ext>
              </a:extLst>
            </p:cNvPr>
            <p:cNvSpPr/>
            <p:nvPr/>
          </p:nvSpPr>
          <p:spPr>
            <a:xfrm rot="15350665">
              <a:off x="7271156" y="6627067"/>
              <a:ext cx="2899681" cy="2902841"/>
            </a:xfrm>
            <a:custGeom>
              <a:avLst/>
              <a:gdLst>
                <a:gd name="connsiteX0" fmla="*/ 2237582 w 2237582"/>
                <a:gd name="connsiteY0" fmla="*/ 0 h 2239871"/>
                <a:gd name="connsiteX1" fmla="*/ 2237582 w 2237582"/>
                <a:gd name="connsiteY1" fmla="*/ 931294 h 2239871"/>
                <a:gd name="connsiteX2" fmla="*/ 2104024 w 2237582"/>
                <a:gd name="connsiteY2" fmla="*/ 938038 h 2239871"/>
                <a:gd name="connsiteX3" fmla="*/ 931298 w 2237582"/>
                <a:gd name="connsiteY3" fmla="*/ 2237580 h 2239871"/>
                <a:gd name="connsiteX4" fmla="*/ 931366 w 2237582"/>
                <a:gd name="connsiteY4" fmla="*/ 2238918 h 2239871"/>
                <a:gd name="connsiteX5" fmla="*/ 1 w 2237582"/>
                <a:gd name="connsiteY5" fmla="*/ 2239871 h 2239871"/>
                <a:gd name="connsiteX6" fmla="*/ 654563 w 2237582"/>
                <a:gd name="connsiteY6" fmla="*/ 656182 h 2239871"/>
                <a:gd name="connsiteX7" fmla="*/ 2237582 w 2237582"/>
                <a:gd name="connsiteY7" fmla="*/ 0 h 22398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237582" h="2239871">
                  <a:moveTo>
                    <a:pt x="2237582" y="0"/>
                  </a:moveTo>
                  <a:lnTo>
                    <a:pt x="2237582" y="931294"/>
                  </a:lnTo>
                  <a:lnTo>
                    <a:pt x="2104024" y="938038"/>
                  </a:lnTo>
                  <a:cubicBezTo>
                    <a:pt x="1445321" y="1004933"/>
                    <a:pt x="931298" y="1561228"/>
                    <a:pt x="931298" y="2237580"/>
                  </a:cubicBezTo>
                  <a:lnTo>
                    <a:pt x="931366" y="2238918"/>
                  </a:lnTo>
                  <a:lnTo>
                    <a:pt x="1" y="2239871"/>
                  </a:lnTo>
                  <a:cubicBezTo>
                    <a:pt x="-607" y="1646031"/>
                    <a:pt x="234869" y="1076305"/>
                    <a:pt x="654563" y="656182"/>
                  </a:cubicBezTo>
                  <a:cubicBezTo>
                    <a:pt x="1074257" y="236059"/>
                    <a:pt x="1643741" y="0"/>
                    <a:pt x="2237582" y="0"/>
                  </a:cubicBezTo>
                  <a:close/>
                </a:path>
              </a:pathLst>
            </a:custGeom>
            <a:gradFill>
              <a:gsLst>
                <a:gs pos="0">
                  <a:schemeClr val="accent1">
                    <a:lumMod val="89000"/>
                    <a:lumOff val="11000"/>
                  </a:schemeClr>
                </a:gs>
                <a:gs pos="36000">
                  <a:schemeClr val="accent1"/>
                </a:gs>
                <a:gs pos="100000">
                  <a:schemeClr val="accent1">
                    <a:lumMod val="75000"/>
                  </a:schemeClr>
                </a:gs>
              </a:gsLst>
              <a:lin ang="0" scaled="1"/>
            </a:gradFill>
            <a:ln>
              <a:noFill/>
            </a:ln>
            <a:effectLst>
              <a:outerShdw blurRad="203200" sx="102000" sy="102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chemeClr val="tx1"/>
                </a:solidFill>
              </a:endParaRPr>
            </a:p>
          </p:txBody>
        </p:sp>
        <p:sp>
          <p:nvSpPr>
            <p:cNvPr id="5" name="Freeform: Shape 4">
              <a:extLst>
                <a:ext uri="{FF2B5EF4-FFF2-40B4-BE49-F238E27FC236}">
                  <a16:creationId xmlns:a16="http://schemas.microsoft.com/office/drawing/2014/main" id="{CC989D4A-6511-4BD6-A443-257CBF3B4F91}"/>
                </a:ext>
              </a:extLst>
            </p:cNvPr>
            <p:cNvSpPr/>
            <p:nvPr/>
          </p:nvSpPr>
          <p:spPr>
            <a:xfrm rot="20750665" flipH="1">
              <a:off x="9372562" y="3107392"/>
              <a:ext cx="2901343" cy="2902676"/>
            </a:xfrm>
            <a:custGeom>
              <a:avLst/>
              <a:gdLst>
                <a:gd name="connsiteX0" fmla="*/ 2237582 w 2237582"/>
                <a:gd name="connsiteY0" fmla="*/ 0 h 2239871"/>
                <a:gd name="connsiteX1" fmla="*/ 654563 w 2237582"/>
                <a:gd name="connsiteY1" fmla="*/ 656182 h 2239871"/>
                <a:gd name="connsiteX2" fmla="*/ 1 w 2237582"/>
                <a:gd name="connsiteY2" fmla="*/ 2239871 h 2239871"/>
                <a:gd name="connsiteX3" fmla="*/ 931364 w 2237582"/>
                <a:gd name="connsiteY3" fmla="*/ 2238918 h 2239871"/>
                <a:gd name="connsiteX4" fmla="*/ 931296 w 2237582"/>
                <a:gd name="connsiteY4" fmla="*/ 2237579 h 2239871"/>
                <a:gd name="connsiteX5" fmla="*/ 2104022 w 2237582"/>
                <a:gd name="connsiteY5" fmla="*/ 938037 h 2239871"/>
                <a:gd name="connsiteX6" fmla="*/ 2237582 w 2237582"/>
                <a:gd name="connsiteY6" fmla="*/ 931293 h 22398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237582" h="2239871">
                  <a:moveTo>
                    <a:pt x="2237582" y="0"/>
                  </a:moveTo>
                  <a:cubicBezTo>
                    <a:pt x="1643741" y="0"/>
                    <a:pt x="1074257" y="236059"/>
                    <a:pt x="654563" y="656182"/>
                  </a:cubicBezTo>
                  <a:cubicBezTo>
                    <a:pt x="234869" y="1076305"/>
                    <a:pt x="-607" y="1646031"/>
                    <a:pt x="1" y="2239871"/>
                  </a:cubicBezTo>
                  <a:lnTo>
                    <a:pt x="931364" y="2238918"/>
                  </a:lnTo>
                  <a:lnTo>
                    <a:pt x="931296" y="2237579"/>
                  </a:lnTo>
                  <a:cubicBezTo>
                    <a:pt x="931296" y="1561227"/>
                    <a:pt x="1445319" y="1004932"/>
                    <a:pt x="2104022" y="938037"/>
                  </a:cubicBezTo>
                  <a:lnTo>
                    <a:pt x="2237582" y="931293"/>
                  </a:lnTo>
                  <a:close/>
                </a:path>
              </a:pathLst>
            </a:custGeom>
            <a:gradFill>
              <a:gsLst>
                <a:gs pos="0">
                  <a:schemeClr val="accent4">
                    <a:lumMod val="89000"/>
                    <a:lumOff val="11000"/>
                  </a:schemeClr>
                </a:gs>
                <a:gs pos="34000">
                  <a:schemeClr val="accent4"/>
                </a:gs>
                <a:gs pos="100000">
                  <a:schemeClr val="accent4">
                    <a:lumMod val="75000"/>
                  </a:schemeClr>
                </a:gs>
              </a:gsLst>
              <a:lin ang="0" scaled="1"/>
            </a:gradFill>
            <a:ln>
              <a:noFill/>
            </a:ln>
            <a:effectLst>
              <a:outerShdw blurRad="203200" sx="102000" sy="102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chemeClr val="tx1"/>
                </a:solidFill>
              </a:endParaRPr>
            </a:p>
          </p:txBody>
        </p:sp>
        <p:sp>
          <p:nvSpPr>
            <p:cNvPr id="6" name="Freeform: Shape 5">
              <a:extLst>
                <a:ext uri="{FF2B5EF4-FFF2-40B4-BE49-F238E27FC236}">
                  <a16:creationId xmlns:a16="http://schemas.microsoft.com/office/drawing/2014/main" id="{31CBE5C0-E96D-4D5E-9317-6DDA60B5C490}"/>
                </a:ext>
              </a:extLst>
            </p:cNvPr>
            <p:cNvSpPr/>
            <p:nvPr/>
          </p:nvSpPr>
          <p:spPr>
            <a:xfrm rot="4550665" flipH="1">
              <a:off x="10081130" y="5918622"/>
              <a:ext cx="2899681" cy="2902841"/>
            </a:xfrm>
            <a:custGeom>
              <a:avLst/>
              <a:gdLst>
                <a:gd name="connsiteX0" fmla="*/ 2237582 w 2237582"/>
                <a:gd name="connsiteY0" fmla="*/ 0 h 2239871"/>
                <a:gd name="connsiteX1" fmla="*/ 654563 w 2237582"/>
                <a:gd name="connsiteY1" fmla="*/ 656182 h 2239871"/>
                <a:gd name="connsiteX2" fmla="*/ 1 w 2237582"/>
                <a:gd name="connsiteY2" fmla="*/ 2239871 h 2239871"/>
                <a:gd name="connsiteX3" fmla="*/ 931363 w 2237582"/>
                <a:gd name="connsiteY3" fmla="*/ 2238918 h 2239871"/>
                <a:gd name="connsiteX4" fmla="*/ 931295 w 2237582"/>
                <a:gd name="connsiteY4" fmla="*/ 2237582 h 2239871"/>
                <a:gd name="connsiteX5" fmla="*/ 2237581 w 2237582"/>
                <a:gd name="connsiteY5" fmla="*/ 931296 h 2239871"/>
                <a:gd name="connsiteX6" fmla="*/ 2237581 w 2237582"/>
                <a:gd name="connsiteY6" fmla="*/ 931296 h 22398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237582" h="2239871">
                  <a:moveTo>
                    <a:pt x="2237582" y="0"/>
                  </a:moveTo>
                  <a:cubicBezTo>
                    <a:pt x="1643741" y="0"/>
                    <a:pt x="1074257" y="236059"/>
                    <a:pt x="654563" y="656182"/>
                  </a:cubicBezTo>
                  <a:cubicBezTo>
                    <a:pt x="234869" y="1076305"/>
                    <a:pt x="-607" y="1646031"/>
                    <a:pt x="1" y="2239871"/>
                  </a:cubicBezTo>
                  <a:lnTo>
                    <a:pt x="931363" y="2238918"/>
                  </a:lnTo>
                  <a:lnTo>
                    <a:pt x="931295" y="2237582"/>
                  </a:lnTo>
                  <a:cubicBezTo>
                    <a:pt x="931295" y="1516140"/>
                    <a:pt x="1516139" y="931296"/>
                    <a:pt x="2237581" y="931296"/>
                  </a:cubicBezTo>
                  <a:lnTo>
                    <a:pt x="2237581" y="931296"/>
                  </a:lnTo>
                  <a:close/>
                </a:path>
              </a:pathLst>
            </a:custGeom>
            <a:gradFill>
              <a:gsLst>
                <a:gs pos="0">
                  <a:schemeClr val="tx2">
                    <a:lumMod val="89000"/>
                    <a:lumOff val="11000"/>
                  </a:schemeClr>
                </a:gs>
                <a:gs pos="36000">
                  <a:schemeClr val="tx2"/>
                </a:gs>
                <a:gs pos="100000">
                  <a:schemeClr val="tx2">
                    <a:lumMod val="75000"/>
                  </a:schemeClr>
                </a:gs>
              </a:gsLst>
              <a:lin ang="0" scaled="1"/>
            </a:gradFill>
            <a:ln>
              <a:noFill/>
            </a:ln>
            <a:effectLst>
              <a:outerShdw blurRad="203200" sx="102000" sy="102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chemeClr val="tx1"/>
                </a:solidFill>
              </a:endParaRPr>
            </a:p>
          </p:txBody>
        </p:sp>
        <p:sp>
          <p:nvSpPr>
            <p:cNvPr id="7" name="Freeform: Shape 6">
              <a:extLst>
                <a:ext uri="{FF2B5EF4-FFF2-40B4-BE49-F238E27FC236}">
                  <a16:creationId xmlns:a16="http://schemas.microsoft.com/office/drawing/2014/main" id="{8C3FAEF5-26E2-481D-B70D-B4B74825CC33}"/>
                </a:ext>
              </a:extLst>
            </p:cNvPr>
            <p:cNvSpPr/>
            <p:nvPr/>
          </p:nvSpPr>
          <p:spPr>
            <a:xfrm rot="20750665">
              <a:off x="9505872" y="4187284"/>
              <a:ext cx="1932231" cy="1926131"/>
            </a:xfrm>
            <a:custGeom>
              <a:avLst/>
              <a:gdLst>
                <a:gd name="connsiteX0" fmla="*/ 4989 w 1490005"/>
                <a:gd name="connsiteY0" fmla="*/ 0 h 1485997"/>
                <a:gd name="connsiteX1" fmla="*/ 1490005 w 1490005"/>
                <a:gd name="connsiteY1" fmla="*/ 1485016 h 1485997"/>
                <a:gd name="connsiteX2" fmla="*/ 1489956 w 1490005"/>
                <a:gd name="connsiteY2" fmla="*/ 1485997 h 1485997"/>
                <a:gd name="connsiteX3" fmla="*/ 1306218 w 1490005"/>
                <a:gd name="connsiteY3" fmla="*/ 1485809 h 1485997"/>
                <a:gd name="connsiteX4" fmla="*/ 1306286 w 1490005"/>
                <a:gd name="connsiteY4" fmla="*/ 1484470 h 1485997"/>
                <a:gd name="connsiteX5" fmla="*/ 133560 w 1490005"/>
                <a:gd name="connsiteY5" fmla="*/ 184928 h 1485997"/>
                <a:gd name="connsiteX6" fmla="*/ 0 w 1490005"/>
                <a:gd name="connsiteY6" fmla="*/ 178184 h 1485997"/>
                <a:gd name="connsiteX7" fmla="*/ 0 w 1490005"/>
                <a:gd name="connsiteY7" fmla="*/ 252 h 14859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490005" h="1485997">
                  <a:moveTo>
                    <a:pt x="4989" y="0"/>
                  </a:moveTo>
                  <a:cubicBezTo>
                    <a:pt x="825141" y="0"/>
                    <a:pt x="1490005" y="664864"/>
                    <a:pt x="1490005" y="1485016"/>
                  </a:cubicBezTo>
                  <a:lnTo>
                    <a:pt x="1489956" y="1485997"/>
                  </a:lnTo>
                  <a:lnTo>
                    <a:pt x="1306218" y="1485809"/>
                  </a:lnTo>
                  <a:lnTo>
                    <a:pt x="1306286" y="1484470"/>
                  </a:lnTo>
                  <a:cubicBezTo>
                    <a:pt x="1306286" y="808118"/>
                    <a:pt x="792263" y="251823"/>
                    <a:pt x="133560" y="184928"/>
                  </a:cubicBezTo>
                  <a:lnTo>
                    <a:pt x="0" y="178184"/>
                  </a:lnTo>
                  <a:lnTo>
                    <a:pt x="0" y="252"/>
                  </a:lnTo>
                  <a:close/>
                </a:path>
              </a:pathLst>
            </a:custGeom>
            <a:solidFill>
              <a:schemeClr val="bg1">
                <a:alpha val="39000"/>
              </a:schemeClr>
            </a:solidFill>
            <a:ln>
              <a:noFill/>
            </a:ln>
            <a:effectLst>
              <a:outerShdw blurRad="342900" sx="102000" sy="102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8" name="Freeform: Shape 7">
              <a:extLst>
                <a:ext uri="{FF2B5EF4-FFF2-40B4-BE49-F238E27FC236}">
                  <a16:creationId xmlns:a16="http://schemas.microsoft.com/office/drawing/2014/main" id="{96F7CB45-A93E-4323-92A2-85DD379E74D0}"/>
                </a:ext>
              </a:extLst>
            </p:cNvPr>
            <p:cNvSpPr/>
            <p:nvPr/>
          </p:nvSpPr>
          <p:spPr>
            <a:xfrm rot="20750665">
              <a:off x="9974699" y="6052006"/>
              <a:ext cx="1917253" cy="1921638"/>
            </a:xfrm>
            <a:custGeom>
              <a:avLst/>
              <a:gdLst>
                <a:gd name="connsiteX0" fmla="*/ 1479550 w 1479550"/>
                <a:gd name="connsiteY0" fmla="*/ 0 h 1482442"/>
                <a:gd name="connsiteX1" fmla="*/ 1471999 w 1479550"/>
                <a:gd name="connsiteY1" fmla="*/ 149530 h 1482442"/>
                <a:gd name="connsiteX2" fmla="*/ 146485 w 1479550"/>
                <a:gd name="connsiteY2" fmla="*/ 1475045 h 1482442"/>
                <a:gd name="connsiteX3" fmla="*/ 0 w 1479550"/>
                <a:gd name="connsiteY3" fmla="*/ 1482442 h 1482442"/>
                <a:gd name="connsiteX4" fmla="*/ 181 w 1479550"/>
                <a:gd name="connsiteY4" fmla="*/ 1306219 h 1482442"/>
                <a:gd name="connsiteX5" fmla="*/ 1517 w 1479550"/>
                <a:gd name="connsiteY5" fmla="*/ 1306287 h 1482442"/>
                <a:gd name="connsiteX6" fmla="*/ 1307803 w 1479550"/>
                <a:gd name="connsiteY6" fmla="*/ 1 h 14824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479550" h="1482442">
                  <a:moveTo>
                    <a:pt x="1479550" y="0"/>
                  </a:moveTo>
                  <a:lnTo>
                    <a:pt x="1471999" y="149530"/>
                  </a:lnTo>
                  <a:cubicBezTo>
                    <a:pt x="1401021" y="848437"/>
                    <a:pt x="845391" y="1404067"/>
                    <a:pt x="146485" y="1475045"/>
                  </a:cubicBezTo>
                  <a:lnTo>
                    <a:pt x="0" y="1482442"/>
                  </a:lnTo>
                  <a:lnTo>
                    <a:pt x="181" y="1306219"/>
                  </a:lnTo>
                  <a:lnTo>
                    <a:pt x="1517" y="1306287"/>
                  </a:lnTo>
                  <a:cubicBezTo>
                    <a:pt x="722959" y="1306287"/>
                    <a:pt x="1307803" y="721443"/>
                    <a:pt x="1307803" y="1"/>
                  </a:cubicBezTo>
                  <a:close/>
                </a:path>
              </a:pathLst>
            </a:custGeom>
            <a:solidFill>
              <a:schemeClr val="bg1">
                <a:alpha val="39000"/>
              </a:schemeClr>
            </a:solidFill>
            <a:ln>
              <a:noFill/>
            </a:ln>
            <a:effectLst>
              <a:outerShdw blurRad="342900" sx="102000" sy="102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9" name="Freeform: Shape 8">
              <a:extLst>
                <a:ext uri="{FF2B5EF4-FFF2-40B4-BE49-F238E27FC236}">
                  <a16:creationId xmlns:a16="http://schemas.microsoft.com/office/drawing/2014/main" id="{E6C8D175-F3A7-46B5-ACC7-FB92C33ADE29}"/>
                </a:ext>
              </a:extLst>
            </p:cNvPr>
            <p:cNvSpPr/>
            <p:nvPr/>
          </p:nvSpPr>
          <p:spPr>
            <a:xfrm rot="20750665">
              <a:off x="8120356" y="6520808"/>
              <a:ext cx="1921747" cy="1932122"/>
            </a:xfrm>
            <a:custGeom>
              <a:avLst/>
              <a:gdLst>
                <a:gd name="connsiteX0" fmla="*/ 263 w 1482370"/>
                <a:gd name="connsiteY0" fmla="*/ 0 h 1490078"/>
                <a:gd name="connsiteX1" fmla="*/ 174558 w 1482370"/>
                <a:gd name="connsiteY1" fmla="*/ 0 h 1490078"/>
                <a:gd name="connsiteX2" fmla="*/ 181302 w 1482370"/>
                <a:gd name="connsiteY2" fmla="*/ 133558 h 1490078"/>
                <a:gd name="connsiteX3" fmla="*/ 1480844 w 1482370"/>
                <a:gd name="connsiteY3" fmla="*/ 1306284 h 1490078"/>
                <a:gd name="connsiteX4" fmla="*/ 1482182 w 1482370"/>
                <a:gd name="connsiteY4" fmla="*/ 1306216 h 1490078"/>
                <a:gd name="connsiteX5" fmla="*/ 1482370 w 1482370"/>
                <a:gd name="connsiteY5" fmla="*/ 1490078 h 1490078"/>
                <a:gd name="connsiteX6" fmla="*/ 1333182 w 1482370"/>
                <a:gd name="connsiteY6" fmla="*/ 1482544 h 1490078"/>
                <a:gd name="connsiteX7" fmla="*/ 0 w 1482370"/>
                <a:gd name="connsiteY7" fmla="*/ 5195 h 1490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482370" h="1490078">
                  <a:moveTo>
                    <a:pt x="263" y="0"/>
                  </a:moveTo>
                  <a:lnTo>
                    <a:pt x="174558" y="0"/>
                  </a:lnTo>
                  <a:lnTo>
                    <a:pt x="181302" y="133558"/>
                  </a:lnTo>
                  <a:cubicBezTo>
                    <a:pt x="248197" y="792261"/>
                    <a:pt x="804492" y="1306284"/>
                    <a:pt x="1480844" y="1306284"/>
                  </a:cubicBezTo>
                  <a:lnTo>
                    <a:pt x="1482182" y="1306216"/>
                  </a:lnTo>
                  <a:lnTo>
                    <a:pt x="1482370" y="1490078"/>
                  </a:lnTo>
                  <a:lnTo>
                    <a:pt x="1333182" y="1482544"/>
                  </a:lnTo>
                  <a:cubicBezTo>
                    <a:pt x="584353" y="1406497"/>
                    <a:pt x="0" y="774088"/>
                    <a:pt x="0" y="5195"/>
                  </a:cubicBezTo>
                  <a:close/>
                </a:path>
              </a:pathLst>
            </a:custGeom>
            <a:solidFill>
              <a:schemeClr val="bg1">
                <a:alpha val="39000"/>
              </a:schemeClr>
            </a:solidFill>
            <a:ln>
              <a:noFill/>
            </a:ln>
            <a:effectLst>
              <a:outerShdw blurRad="342900" sx="102000" sy="102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0" name="Freeform: Shape 9">
              <a:extLst>
                <a:ext uri="{FF2B5EF4-FFF2-40B4-BE49-F238E27FC236}">
                  <a16:creationId xmlns:a16="http://schemas.microsoft.com/office/drawing/2014/main" id="{F9994CE0-ACF3-40AF-BE8E-855226A5B847}"/>
                </a:ext>
              </a:extLst>
            </p:cNvPr>
            <p:cNvSpPr/>
            <p:nvPr/>
          </p:nvSpPr>
          <p:spPr>
            <a:xfrm rot="20750665">
              <a:off x="7641043" y="4660579"/>
              <a:ext cx="1927738" cy="1921637"/>
            </a:xfrm>
            <a:custGeom>
              <a:avLst/>
              <a:gdLst>
                <a:gd name="connsiteX0" fmla="*/ 1484889 w 1487591"/>
                <a:gd name="connsiteY0" fmla="*/ 0 h 1482502"/>
                <a:gd name="connsiteX1" fmla="*/ 1487591 w 1487591"/>
                <a:gd name="connsiteY1" fmla="*/ 137 h 1482502"/>
                <a:gd name="connsiteX2" fmla="*/ 1487591 w 1487591"/>
                <a:gd name="connsiteY2" fmla="*/ 174688 h 1482502"/>
                <a:gd name="connsiteX3" fmla="*/ 1487587 w 1487591"/>
                <a:gd name="connsiteY3" fmla="*/ 174688 h 1482502"/>
                <a:gd name="connsiteX4" fmla="*/ 181301 w 1487591"/>
                <a:gd name="connsiteY4" fmla="*/ 1480974 h 1482502"/>
                <a:gd name="connsiteX5" fmla="*/ 181369 w 1487591"/>
                <a:gd name="connsiteY5" fmla="*/ 1482316 h 1482502"/>
                <a:gd name="connsiteX6" fmla="*/ 0 w 1487591"/>
                <a:gd name="connsiteY6" fmla="*/ 1482502 h 1482502"/>
                <a:gd name="connsiteX7" fmla="*/ 7540 w 1487591"/>
                <a:gd name="connsiteY7" fmla="*/ 1333182 h 1482502"/>
                <a:gd name="connsiteX8" fmla="*/ 1484889 w 1487591"/>
                <a:gd name="connsiteY8" fmla="*/ 0 h 14825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487591" h="1482502">
                  <a:moveTo>
                    <a:pt x="1484889" y="0"/>
                  </a:moveTo>
                  <a:lnTo>
                    <a:pt x="1487591" y="137"/>
                  </a:lnTo>
                  <a:lnTo>
                    <a:pt x="1487591" y="174688"/>
                  </a:lnTo>
                  <a:lnTo>
                    <a:pt x="1487587" y="174688"/>
                  </a:lnTo>
                  <a:cubicBezTo>
                    <a:pt x="766145" y="174688"/>
                    <a:pt x="181301" y="759532"/>
                    <a:pt x="181301" y="1480974"/>
                  </a:cubicBezTo>
                  <a:lnTo>
                    <a:pt x="181369" y="1482316"/>
                  </a:lnTo>
                  <a:lnTo>
                    <a:pt x="0" y="1482502"/>
                  </a:lnTo>
                  <a:lnTo>
                    <a:pt x="7540" y="1333182"/>
                  </a:lnTo>
                  <a:cubicBezTo>
                    <a:pt x="83588" y="584353"/>
                    <a:pt x="715997" y="0"/>
                    <a:pt x="1484889" y="0"/>
                  </a:cubicBezTo>
                  <a:close/>
                </a:path>
              </a:pathLst>
            </a:custGeom>
            <a:solidFill>
              <a:schemeClr val="bg1">
                <a:alpha val="39000"/>
              </a:schemeClr>
            </a:solidFill>
            <a:ln>
              <a:noFill/>
            </a:ln>
            <a:effectLst>
              <a:outerShdw blurRad="342900" sx="102000" sy="102000" algn="ctr" rotWithShape="0">
                <a:prstClr val="black">
                  <a:alpha val="21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11" name="Arrow: Chevron 10">
              <a:extLst>
                <a:ext uri="{FF2B5EF4-FFF2-40B4-BE49-F238E27FC236}">
                  <a16:creationId xmlns:a16="http://schemas.microsoft.com/office/drawing/2014/main" id="{04FFCEE4-19DF-48BC-AA1E-7FFC7DE717D5}"/>
                </a:ext>
              </a:extLst>
            </p:cNvPr>
            <p:cNvSpPr/>
            <p:nvPr/>
          </p:nvSpPr>
          <p:spPr>
            <a:xfrm rot="19047785">
              <a:off x="7927134" y="3174792"/>
              <a:ext cx="1809407" cy="1737412"/>
            </a:xfrm>
            <a:prstGeom prst="chevron">
              <a:avLst>
                <a:gd name="adj" fmla="val 57006"/>
              </a:avLst>
            </a:prstGeom>
            <a:gradFill>
              <a:gsLst>
                <a:gs pos="0">
                  <a:schemeClr val="accent2">
                    <a:lumMod val="89000"/>
                    <a:lumOff val="11000"/>
                  </a:schemeClr>
                </a:gs>
                <a:gs pos="46000">
                  <a:schemeClr val="accent2"/>
                </a:gs>
                <a:gs pos="100000">
                  <a:schemeClr val="accent2">
                    <a:lumMod val="75000"/>
                  </a:schemeClr>
                </a:gs>
              </a:gsLst>
              <a:lin ang="0" scaled="1"/>
            </a:gradFill>
            <a:ln>
              <a:noFill/>
            </a:ln>
            <a:effectLst>
              <a:outerShdw blurRad="342900" sx="84000" sy="84000" algn="ctr" rotWithShape="0">
                <a:prstClr val="black">
                  <a:alpha val="52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chemeClr val="tx1"/>
                </a:solidFill>
              </a:endParaRPr>
            </a:p>
          </p:txBody>
        </p:sp>
        <p:sp>
          <p:nvSpPr>
            <p:cNvPr id="12" name="Arrow: Chevron 11">
              <a:extLst>
                <a:ext uri="{FF2B5EF4-FFF2-40B4-BE49-F238E27FC236}">
                  <a16:creationId xmlns:a16="http://schemas.microsoft.com/office/drawing/2014/main" id="{A0B60D86-934C-4187-A1A3-01F1487C94B7}"/>
                </a:ext>
              </a:extLst>
            </p:cNvPr>
            <p:cNvSpPr/>
            <p:nvPr/>
          </p:nvSpPr>
          <p:spPr>
            <a:xfrm rot="3131672">
              <a:off x="11202991" y="4630574"/>
              <a:ext cx="1809305" cy="1737510"/>
            </a:xfrm>
            <a:prstGeom prst="chevron">
              <a:avLst>
                <a:gd name="adj" fmla="val 57006"/>
              </a:avLst>
            </a:prstGeom>
            <a:gradFill>
              <a:gsLst>
                <a:gs pos="0">
                  <a:schemeClr val="accent4">
                    <a:lumMod val="89000"/>
                    <a:lumOff val="11000"/>
                  </a:schemeClr>
                </a:gs>
                <a:gs pos="34000">
                  <a:schemeClr val="accent4"/>
                </a:gs>
                <a:gs pos="100000">
                  <a:schemeClr val="accent4">
                    <a:lumMod val="75000"/>
                  </a:schemeClr>
                </a:gs>
              </a:gsLst>
              <a:lin ang="0" scaled="1"/>
            </a:gradFill>
            <a:ln>
              <a:noFill/>
            </a:ln>
            <a:effectLst>
              <a:outerShdw blurRad="342900" sx="84000" sy="84000" algn="ctr" rotWithShape="0">
                <a:prstClr val="black">
                  <a:alpha val="52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chemeClr val="tx1"/>
                </a:solidFill>
              </a:endParaRPr>
            </a:p>
          </p:txBody>
        </p:sp>
        <p:sp>
          <p:nvSpPr>
            <p:cNvPr id="13" name="Arrow: Chevron 12">
              <a:extLst>
                <a:ext uri="{FF2B5EF4-FFF2-40B4-BE49-F238E27FC236}">
                  <a16:creationId xmlns:a16="http://schemas.microsoft.com/office/drawing/2014/main" id="{6D0807F0-45F1-4B2A-B618-A6F05E320A13}"/>
                </a:ext>
              </a:extLst>
            </p:cNvPr>
            <p:cNvSpPr/>
            <p:nvPr/>
          </p:nvSpPr>
          <p:spPr>
            <a:xfrm rot="8566194">
              <a:off x="9577769" y="7799903"/>
              <a:ext cx="1809407" cy="1737412"/>
            </a:xfrm>
            <a:prstGeom prst="chevron">
              <a:avLst>
                <a:gd name="adj" fmla="val 57006"/>
              </a:avLst>
            </a:prstGeom>
            <a:gradFill>
              <a:gsLst>
                <a:gs pos="0">
                  <a:schemeClr val="tx2">
                    <a:lumMod val="89000"/>
                    <a:lumOff val="11000"/>
                  </a:schemeClr>
                </a:gs>
                <a:gs pos="36000">
                  <a:schemeClr val="tx2"/>
                </a:gs>
                <a:gs pos="100000">
                  <a:schemeClr val="tx2">
                    <a:lumMod val="75000"/>
                  </a:schemeClr>
                </a:gs>
              </a:gsLst>
              <a:lin ang="0" scaled="1"/>
            </a:gradFill>
            <a:ln>
              <a:noFill/>
            </a:ln>
            <a:effectLst>
              <a:outerShdw blurRad="342900" sx="84000" sy="84000" algn="ctr" rotWithShape="0">
                <a:prstClr val="black">
                  <a:alpha val="52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chemeClr val="tx1"/>
                </a:solidFill>
              </a:endParaRPr>
            </a:p>
          </p:txBody>
        </p:sp>
        <p:sp>
          <p:nvSpPr>
            <p:cNvPr id="14" name="Arrow: Chevron 13">
              <a:extLst>
                <a:ext uri="{FF2B5EF4-FFF2-40B4-BE49-F238E27FC236}">
                  <a16:creationId xmlns:a16="http://schemas.microsoft.com/office/drawing/2014/main" id="{75F10E46-5B35-44F0-BF70-14CF17D95926}"/>
                </a:ext>
              </a:extLst>
            </p:cNvPr>
            <p:cNvSpPr/>
            <p:nvPr/>
          </p:nvSpPr>
          <p:spPr>
            <a:xfrm rot="13775672">
              <a:off x="6551406" y="6223452"/>
              <a:ext cx="1809305" cy="1736012"/>
            </a:xfrm>
            <a:prstGeom prst="chevron">
              <a:avLst>
                <a:gd name="adj" fmla="val 57006"/>
              </a:avLst>
            </a:prstGeom>
            <a:gradFill>
              <a:gsLst>
                <a:gs pos="0">
                  <a:schemeClr val="accent1">
                    <a:lumMod val="89000"/>
                    <a:lumOff val="11000"/>
                  </a:schemeClr>
                </a:gs>
                <a:gs pos="36000">
                  <a:schemeClr val="accent1"/>
                </a:gs>
                <a:gs pos="100000">
                  <a:schemeClr val="accent1">
                    <a:lumMod val="75000"/>
                  </a:schemeClr>
                </a:gs>
              </a:gsLst>
              <a:lin ang="0" scaled="1"/>
            </a:gradFill>
            <a:ln>
              <a:noFill/>
            </a:ln>
            <a:effectLst>
              <a:outerShdw blurRad="342900" sx="84000" sy="84000" algn="ctr" rotWithShape="0">
                <a:prstClr val="black">
                  <a:alpha val="52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solidFill>
                  <a:schemeClr val="tx1"/>
                </a:solidFill>
              </a:endParaRPr>
            </a:p>
          </p:txBody>
        </p:sp>
      </p:grpSp>
      <p:sp>
        <p:nvSpPr>
          <p:cNvPr id="53" name="Title 4">
            <a:extLst>
              <a:ext uri="{FF2B5EF4-FFF2-40B4-BE49-F238E27FC236}">
                <a16:creationId xmlns:a16="http://schemas.microsoft.com/office/drawing/2014/main" id="{9FC81E44-DAC6-4127-8980-B58093F55112}"/>
              </a:ext>
            </a:extLst>
          </p:cNvPr>
          <p:cNvSpPr txBox="1">
            <a:spLocks/>
          </p:cNvSpPr>
          <p:nvPr/>
        </p:nvSpPr>
        <p:spPr bwMode="auto">
          <a:xfrm>
            <a:off x="933450" y="1200150"/>
            <a:ext cx="17610138"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460500">
              <a:defRPr>
                <a:solidFill>
                  <a:schemeClr val="tx1"/>
                </a:solidFill>
                <a:latin typeface="Calibri" panose="020F0502020204030204" pitchFamily="34" charset="0"/>
              </a:defRPr>
            </a:lvl1pPr>
            <a:lvl2pPr marL="742950" indent="-285750" defTabSz="1460500">
              <a:defRPr>
                <a:solidFill>
                  <a:schemeClr val="tx1"/>
                </a:solidFill>
                <a:latin typeface="Calibri" panose="020F0502020204030204" pitchFamily="34" charset="0"/>
              </a:defRPr>
            </a:lvl2pPr>
            <a:lvl3pPr marL="1143000" indent="-228600" defTabSz="1460500">
              <a:defRPr>
                <a:solidFill>
                  <a:schemeClr val="tx1"/>
                </a:solidFill>
                <a:latin typeface="Calibri" panose="020F0502020204030204" pitchFamily="34" charset="0"/>
              </a:defRPr>
            </a:lvl3pPr>
            <a:lvl4pPr marL="1600200" indent="-228600" defTabSz="1460500">
              <a:defRPr>
                <a:solidFill>
                  <a:schemeClr val="tx1"/>
                </a:solidFill>
                <a:latin typeface="Calibri" panose="020F0502020204030204" pitchFamily="34" charset="0"/>
              </a:defRPr>
            </a:lvl4pPr>
            <a:lvl5pPr marL="2057400" indent="-228600" defTabSz="1460500">
              <a:defRPr>
                <a:solidFill>
                  <a:schemeClr val="tx1"/>
                </a:solidFill>
                <a:latin typeface="Calibri" panose="020F0502020204030204" pitchFamily="34" charset="0"/>
              </a:defRPr>
            </a:lvl5pPr>
            <a:lvl6pPr marL="2514600" indent="-228600" defTabSz="1460500" eaLnBrk="0" fontAlgn="base" hangingPunct="0">
              <a:spcBef>
                <a:spcPct val="0"/>
              </a:spcBef>
              <a:spcAft>
                <a:spcPct val="0"/>
              </a:spcAft>
              <a:defRPr>
                <a:solidFill>
                  <a:schemeClr val="tx1"/>
                </a:solidFill>
                <a:latin typeface="Calibri" panose="020F0502020204030204" pitchFamily="34" charset="0"/>
              </a:defRPr>
            </a:lvl6pPr>
            <a:lvl7pPr marL="2971800" indent="-228600" defTabSz="1460500" eaLnBrk="0" fontAlgn="base" hangingPunct="0">
              <a:spcBef>
                <a:spcPct val="0"/>
              </a:spcBef>
              <a:spcAft>
                <a:spcPct val="0"/>
              </a:spcAft>
              <a:defRPr>
                <a:solidFill>
                  <a:schemeClr val="tx1"/>
                </a:solidFill>
                <a:latin typeface="Calibri" panose="020F0502020204030204" pitchFamily="34" charset="0"/>
              </a:defRPr>
            </a:lvl7pPr>
            <a:lvl8pPr marL="3429000" indent="-228600" defTabSz="1460500" eaLnBrk="0" fontAlgn="base" hangingPunct="0">
              <a:spcBef>
                <a:spcPct val="0"/>
              </a:spcBef>
              <a:spcAft>
                <a:spcPct val="0"/>
              </a:spcAft>
              <a:defRPr>
                <a:solidFill>
                  <a:schemeClr val="tx1"/>
                </a:solidFill>
                <a:latin typeface="Calibri" panose="020F0502020204030204" pitchFamily="34" charset="0"/>
              </a:defRPr>
            </a:lvl8pPr>
            <a:lvl9pPr marL="3886200" indent="-228600" defTabSz="14605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lnSpc>
                <a:spcPct val="90000"/>
              </a:lnSpc>
            </a:pPr>
            <a:r>
              <a:rPr lang="en-US" altLang="en-US" sz="6000">
                <a:latin typeface="Montserrat SemiBold" pitchFamily="50" charset="0"/>
              </a:rPr>
              <a:t>Title Here</a:t>
            </a:r>
          </a:p>
        </p:txBody>
      </p:sp>
      <p:sp>
        <p:nvSpPr>
          <p:cNvPr id="54" name="Text Placeholder 5">
            <a:extLst>
              <a:ext uri="{FF2B5EF4-FFF2-40B4-BE49-F238E27FC236}">
                <a16:creationId xmlns:a16="http://schemas.microsoft.com/office/drawing/2014/main" id="{B147EE1A-C0BF-4BBA-B54E-5994AE067062}"/>
              </a:ext>
            </a:extLst>
          </p:cNvPr>
          <p:cNvSpPr txBox="1">
            <a:spLocks/>
          </p:cNvSpPr>
          <p:nvPr/>
        </p:nvSpPr>
        <p:spPr>
          <a:xfrm>
            <a:off x="6837363" y="868363"/>
            <a:ext cx="5802312" cy="317500"/>
          </a:xfrm>
          <a:prstGeom prst="rect">
            <a:avLst/>
          </a:prstGeom>
        </p:spPr>
        <p:txBody>
          <a:bodyPr/>
          <a:lstStyle>
            <a:lvl1pPr marL="365189" indent="-365189" algn="l" defTabSz="1460754" rtl="0" eaLnBrk="1" latinLnBrk="0" hangingPunct="1">
              <a:lnSpc>
                <a:spcPct val="90000"/>
              </a:lnSpc>
              <a:spcBef>
                <a:spcPts val="1598"/>
              </a:spcBef>
              <a:buFont typeface="Arial" panose="020B0604020202020204" pitchFamily="34" charset="0"/>
              <a:buChar char="•"/>
              <a:defRPr sz="4473" kern="1200">
                <a:solidFill>
                  <a:schemeClr val="tx1"/>
                </a:solidFill>
                <a:latin typeface="+mn-lt"/>
                <a:ea typeface="+mn-ea"/>
                <a:cs typeface="+mn-cs"/>
              </a:defRPr>
            </a:lvl1pPr>
            <a:lvl2pPr marL="1095566" indent="-365189" algn="l" defTabSz="1460754" rtl="0" eaLnBrk="1" latinLnBrk="0" hangingPunct="1">
              <a:lnSpc>
                <a:spcPct val="90000"/>
              </a:lnSpc>
              <a:spcBef>
                <a:spcPts val="799"/>
              </a:spcBef>
              <a:buFont typeface="Arial" panose="020B0604020202020204" pitchFamily="34" charset="0"/>
              <a:buChar char="•"/>
              <a:defRPr sz="3834" kern="1200">
                <a:solidFill>
                  <a:schemeClr val="tx1"/>
                </a:solidFill>
                <a:latin typeface="+mn-lt"/>
                <a:ea typeface="+mn-ea"/>
                <a:cs typeface="+mn-cs"/>
              </a:defRPr>
            </a:lvl2pPr>
            <a:lvl3pPr marL="1825943" indent="-365189" algn="l" defTabSz="1460754" rtl="0" eaLnBrk="1" latinLnBrk="0" hangingPunct="1">
              <a:lnSpc>
                <a:spcPct val="90000"/>
              </a:lnSpc>
              <a:spcBef>
                <a:spcPts val="799"/>
              </a:spcBef>
              <a:buFont typeface="Arial" panose="020B0604020202020204" pitchFamily="34" charset="0"/>
              <a:buChar char="•"/>
              <a:defRPr sz="3195" kern="1200">
                <a:solidFill>
                  <a:schemeClr val="tx1"/>
                </a:solidFill>
                <a:latin typeface="+mn-lt"/>
                <a:ea typeface="+mn-ea"/>
                <a:cs typeface="+mn-cs"/>
              </a:defRPr>
            </a:lvl3pPr>
            <a:lvl4pPr marL="2556320"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4pPr>
            <a:lvl5pPr marL="3286697"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5pPr>
            <a:lvl6pPr marL="4017074"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6pPr>
            <a:lvl7pPr marL="4747451"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7pPr>
            <a:lvl8pPr marL="5477828"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8pPr>
            <a:lvl9pPr marL="6208205"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9pPr>
          </a:lstStyle>
          <a:p>
            <a:pPr marL="0" indent="0" algn="ctr" fontAlgn="auto">
              <a:spcAft>
                <a:spcPts val="0"/>
              </a:spcAft>
              <a:buFont typeface="Arial" panose="020B0604020202020204" pitchFamily="34" charset="0"/>
              <a:buNone/>
              <a:defRPr/>
            </a:pPr>
            <a:r>
              <a:rPr lang="en-US" sz="2000" spc="300" dirty="0">
                <a:solidFill>
                  <a:schemeClr val="tx1">
                    <a:lumMod val="50000"/>
                    <a:lumOff val="50000"/>
                  </a:schemeClr>
                </a:solidFill>
                <a:latin typeface="Montserrat" panose="00000500000000000000" pitchFamily="2" charset="0"/>
              </a:rPr>
              <a:t>Your Text Here</a:t>
            </a:r>
          </a:p>
          <a:p>
            <a:pPr marL="0" indent="0" algn="ctr" fontAlgn="auto">
              <a:spcAft>
                <a:spcPts val="0"/>
              </a:spcAft>
              <a:buFont typeface="Arial" panose="020B0604020202020204" pitchFamily="34" charset="0"/>
              <a:buNone/>
              <a:defRPr/>
            </a:pPr>
            <a:endParaRPr lang="en-US" sz="2000" spc="300" dirty="0">
              <a:solidFill>
                <a:schemeClr val="tx1">
                  <a:lumMod val="50000"/>
                  <a:lumOff val="50000"/>
                </a:schemeClr>
              </a:solidFill>
              <a:latin typeface="Montserrat" panose="00000500000000000000" pitchFamily="2" charset="0"/>
            </a:endParaRPr>
          </a:p>
        </p:txBody>
      </p:sp>
      <p:grpSp>
        <p:nvGrpSpPr>
          <p:cNvPr id="55" name="Group 54">
            <a:extLst>
              <a:ext uri="{FF2B5EF4-FFF2-40B4-BE49-F238E27FC236}">
                <a16:creationId xmlns:a16="http://schemas.microsoft.com/office/drawing/2014/main" id="{9D3360D6-90A5-4038-AAC8-F20A69AA14A7}"/>
              </a:ext>
            </a:extLst>
          </p:cNvPr>
          <p:cNvGrpSpPr>
            <a:grpSpLocks/>
          </p:cNvGrpSpPr>
          <p:nvPr/>
        </p:nvGrpSpPr>
        <p:grpSpPr bwMode="auto">
          <a:xfrm>
            <a:off x="9172575" y="2165350"/>
            <a:ext cx="1131888" cy="209550"/>
            <a:chOff x="1110190" y="3155259"/>
            <a:chExt cx="1133316" cy="209373"/>
          </a:xfrm>
        </p:grpSpPr>
        <p:sp>
          <p:nvSpPr>
            <p:cNvPr id="56" name="Freeform 5">
              <a:extLst>
                <a:ext uri="{FF2B5EF4-FFF2-40B4-BE49-F238E27FC236}">
                  <a16:creationId xmlns:a16="http://schemas.microsoft.com/office/drawing/2014/main" id="{8229CBB3-3B75-44CC-9550-BCBF41B17DD3}"/>
                </a:ext>
              </a:extLst>
            </p:cNvPr>
            <p:cNvSpPr>
              <a:spLocks/>
            </p:cNvSpPr>
            <p:nvPr/>
          </p:nvSpPr>
          <p:spPr bwMode="auto">
            <a:xfrm>
              <a:off x="1110190" y="3155259"/>
              <a:ext cx="201867" cy="209373"/>
            </a:xfrm>
            <a:prstGeom prst="ellipse">
              <a:avLst/>
            </a:prstGeom>
            <a:solidFill>
              <a:schemeClr val="bg1">
                <a:lumMod val="95000"/>
              </a:schemeClr>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57" name="Freeform 5">
              <a:extLst>
                <a:ext uri="{FF2B5EF4-FFF2-40B4-BE49-F238E27FC236}">
                  <a16:creationId xmlns:a16="http://schemas.microsoft.com/office/drawing/2014/main" id="{9FFF4406-EE3C-4A66-AFF6-9D1463B7A54D}"/>
                </a:ext>
              </a:extLst>
            </p:cNvPr>
            <p:cNvSpPr>
              <a:spLocks/>
            </p:cNvSpPr>
            <p:nvPr/>
          </p:nvSpPr>
          <p:spPr bwMode="auto">
            <a:xfrm>
              <a:off x="1418554" y="3155259"/>
              <a:ext cx="201867" cy="209373"/>
            </a:xfrm>
            <a:prstGeom prst="ellipse">
              <a:avLst/>
            </a:prstGeom>
            <a:solidFill>
              <a:schemeClr val="bg1">
                <a:lumMod val="85000"/>
                <a:alpha val="98000"/>
              </a:schemeClr>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58" name="Freeform 5">
              <a:extLst>
                <a:ext uri="{FF2B5EF4-FFF2-40B4-BE49-F238E27FC236}">
                  <a16:creationId xmlns:a16="http://schemas.microsoft.com/office/drawing/2014/main" id="{F63DD882-8857-484B-A585-4A999BD3FF6D}"/>
                </a:ext>
              </a:extLst>
            </p:cNvPr>
            <p:cNvSpPr>
              <a:spLocks/>
            </p:cNvSpPr>
            <p:nvPr/>
          </p:nvSpPr>
          <p:spPr bwMode="auto">
            <a:xfrm>
              <a:off x="1726917" y="3155259"/>
              <a:ext cx="201867" cy="209373"/>
            </a:xfrm>
            <a:prstGeom prst="ellipse">
              <a:avLst/>
            </a:prstGeom>
            <a:solidFill>
              <a:schemeClr val="accent1">
                <a:alpha val="50000"/>
              </a:schemeClr>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59" name="Freeform 5">
              <a:extLst>
                <a:ext uri="{FF2B5EF4-FFF2-40B4-BE49-F238E27FC236}">
                  <a16:creationId xmlns:a16="http://schemas.microsoft.com/office/drawing/2014/main" id="{E59EC525-0B54-4E00-A06A-693B8387FB12}"/>
                </a:ext>
              </a:extLst>
            </p:cNvPr>
            <p:cNvSpPr>
              <a:spLocks/>
            </p:cNvSpPr>
            <p:nvPr/>
          </p:nvSpPr>
          <p:spPr bwMode="auto">
            <a:xfrm>
              <a:off x="2041639" y="3155259"/>
              <a:ext cx="201867" cy="209373"/>
            </a:xfrm>
            <a:prstGeom prst="ellipse">
              <a:avLst/>
            </a:prstGeom>
            <a:solidFill>
              <a:schemeClr val="accent2"/>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grpSp>
      <p:grpSp>
        <p:nvGrpSpPr>
          <p:cNvPr id="92" name="Group 91">
            <a:extLst>
              <a:ext uri="{FF2B5EF4-FFF2-40B4-BE49-F238E27FC236}">
                <a16:creationId xmlns:a16="http://schemas.microsoft.com/office/drawing/2014/main" id="{EE010EF8-3D1E-429C-B2CB-6390A5D2966A}"/>
              </a:ext>
            </a:extLst>
          </p:cNvPr>
          <p:cNvGrpSpPr>
            <a:grpSpLocks/>
          </p:cNvGrpSpPr>
          <p:nvPr/>
        </p:nvGrpSpPr>
        <p:grpSpPr bwMode="auto">
          <a:xfrm>
            <a:off x="2252663" y="4178300"/>
            <a:ext cx="3406775" cy="1560513"/>
            <a:chOff x="2252162" y="4526217"/>
            <a:chExt cx="3407049" cy="1561258"/>
          </a:xfrm>
        </p:grpSpPr>
        <p:sp>
          <p:nvSpPr>
            <p:cNvPr id="4116" name="Rectangle 69">
              <a:extLst>
                <a:ext uri="{FF2B5EF4-FFF2-40B4-BE49-F238E27FC236}">
                  <a16:creationId xmlns:a16="http://schemas.microsoft.com/office/drawing/2014/main" id="{C11AD3DA-9088-4F24-9EFF-4637856036B5}"/>
                </a:ext>
              </a:extLst>
            </p:cNvPr>
            <p:cNvSpPr>
              <a:spLocks noChangeArrowheads="1"/>
            </p:cNvSpPr>
            <p:nvPr/>
          </p:nvSpPr>
          <p:spPr bwMode="auto">
            <a:xfrm>
              <a:off x="2252162" y="4526217"/>
              <a:ext cx="3407049" cy="609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ct val="120000"/>
                </a:lnSpc>
              </a:pPr>
              <a:r>
                <a:rPr lang="en-US" altLang="en-US" sz="2800">
                  <a:solidFill>
                    <a:schemeClr val="accent2"/>
                  </a:solidFill>
                  <a:latin typeface="Montserrat SemiBold" pitchFamily="50" charset="0"/>
                  <a:cs typeface="Segoe UI" panose="020B0502040204020203" pitchFamily="34" charset="0"/>
                </a:rPr>
                <a:t>Your Title Here</a:t>
              </a:r>
            </a:p>
          </p:txBody>
        </p:sp>
        <p:sp>
          <p:nvSpPr>
            <p:cNvPr id="71" name="Rectangle 70">
              <a:extLst>
                <a:ext uri="{FF2B5EF4-FFF2-40B4-BE49-F238E27FC236}">
                  <a16:creationId xmlns:a16="http://schemas.microsoft.com/office/drawing/2014/main" id="{B557E4AE-BE94-477D-B5B0-C9AFD86481E3}"/>
                </a:ext>
              </a:extLst>
            </p:cNvPr>
            <p:cNvSpPr/>
            <p:nvPr/>
          </p:nvSpPr>
          <p:spPr>
            <a:xfrm>
              <a:off x="2252162" y="5131344"/>
              <a:ext cx="3343544" cy="956131"/>
            </a:xfrm>
            <a:prstGeom prst="rect">
              <a:avLst/>
            </a:prstGeom>
          </p:spPr>
          <p:txBody>
            <a:bodyPr>
              <a:spAutoFit/>
            </a:bodyPr>
            <a:lstStyle/>
            <a:p>
              <a:pP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 fermentum magna. </a:t>
              </a:r>
              <a:endParaRPr lang="en-US" sz="1600" dirty="0">
                <a:solidFill>
                  <a:schemeClr val="bg1">
                    <a:lumMod val="65000"/>
                  </a:schemeClr>
                </a:solidFill>
                <a:latin typeface="Montserrat" panose="00000500000000000000" pitchFamily="2" charset="0"/>
                <a:cs typeface="Segoe UI Light" panose="020B0502040204020203" pitchFamily="34" charset="0"/>
              </a:endParaRPr>
            </a:p>
          </p:txBody>
        </p:sp>
      </p:grpSp>
      <p:grpSp>
        <p:nvGrpSpPr>
          <p:cNvPr id="93" name="Group 92">
            <a:extLst>
              <a:ext uri="{FF2B5EF4-FFF2-40B4-BE49-F238E27FC236}">
                <a16:creationId xmlns:a16="http://schemas.microsoft.com/office/drawing/2014/main" id="{C8989A3A-8F84-4250-B62A-47A8A9371106}"/>
              </a:ext>
            </a:extLst>
          </p:cNvPr>
          <p:cNvGrpSpPr>
            <a:grpSpLocks/>
          </p:cNvGrpSpPr>
          <p:nvPr/>
        </p:nvGrpSpPr>
        <p:grpSpPr bwMode="auto">
          <a:xfrm>
            <a:off x="2252663" y="7956550"/>
            <a:ext cx="3406775" cy="1562100"/>
            <a:chOff x="2252162" y="7782960"/>
            <a:chExt cx="3407049" cy="1561258"/>
          </a:xfrm>
        </p:grpSpPr>
        <p:sp>
          <p:nvSpPr>
            <p:cNvPr id="4114" name="Rectangle 72">
              <a:extLst>
                <a:ext uri="{FF2B5EF4-FFF2-40B4-BE49-F238E27FC236}">
                  <a16:creationId xmlns:a16="http://schemas.microsoft.com/office/drawing/2014/main" id="{0929E470-2068-4FC2-8CDB-92A5C922876F}"/>
                </a:ext>
              </a:extLst>
            </p:cNvPr>
            <p:cNvSpPr>
              <a:spLocks noChangeArrowheads="1"/>
            </p:cNvSpPr>
            <p:nvPr/>
          </p:nvSpPr>
          <p:spPr bwMode="auto">
            <a:xfrm>
              <a:off x="2252162" y="7782960"/>
              <a:ext cx="3407049" cy="609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ct val="120000"/>
                </a:lnSpc>
              </a:pPr>
              <a:r>
                <a:rPr lang="en-US" altLang="en-US" sz="2800">
                  <a:solidFill>
                    <a:schemeClr val="accent1"/>
                  </a:solidFill>
                  <a:latin typeface="Montserrat SemiBold" pitchFamily="50" charset="0"/>
                  <a:cs typeface="Segoe UI" panose="020B0502040204020203" pitchFamily="34" charset="0"/>
                </a:rPr>
                <a:t>Your Title Here</a:t>
              </a:r>
            </a:p>
          </p:txBody>
        </p:sp>
        <p:sp>
          <p:nvSpPr>
            <p:cNvPr id="74" name="Rectangle 73">
              <a:extLst>
                <a:ext uri="{FF2B5EF4-FFF2-40B4-BE49-F238E27FC236}">
                  <a16:creationId xmlns:a16="http://schemas.microsoft.com/office/drawing/2014/main" id="{66E9BEEE-ED10-49D5-AFD8-AA0F2A7068DC}"/>
                </a:ext>
              </a:extLst>
            </p:cNvPr>
            <p:cNvSpPr/>
            <p:nvPr/>
          </p:nvSpPr>
          <p:spPr>
            <a:xfrm>
              <a:off x="2252162" y="8389058"/>
              <a:ext cx="3343544" cy="955160"/>
            </a:xfrm>
            <a:prstGeom prst="rect">
              <a:avLst/>
            </a:prstGeom>
          </p:spPr>
          <p:txBody>
            <a:bodyPr>
              <a:spAutoFit/>
            </a:bodyPr>
            <a:lstStyle/>
            <a:p>
              <a:pP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 fermentum magna. </a:t>
              </a:r>
              <a:endParaRPr lang="en-US" sz="1600" dirty="0">
                <a:solidFill>
                  <a:schemeClr val="bg1">
                    <a:lumMod val="65000"/>
                  </a:schemeClr>
                </a:solidFill>
                <a:latin typeface="Montserrat" panose="00000500000000000000" pitchFamily="2" charset="0"/>
                <a:cs typeface="Segoe UI Light" panose="020B0502040204020203" pitchFamily="34" charset="0"/>
              </a:endParaRPr>
            </a:p>
          </p:txBody>
        </p:sp>
      </p:grpSp>
      <p:grpSp>
        <p:nvGrpSpPr>
          <p:cNvPr id="94" name="Group 93">
            <a:extLst>
              <a:ext uri="{FF2B5EF4-FFF2-40B4-BE49-F238E27FC236}">
                <a16:creationId xmlns:a16="http://schemas.microsoft.com/office/drawing/2014/main" id="{5E5BAF76-4675-415E-856C-FFEB22A317CF}"/>
              </a:ext>
            </a:extLst>
          </p:cNvPr>
          <p:cNvGrpSpPr>
            <a:grpSpLocks/>
          </p:cNvGrpSpPr>
          <p:nvPr/>
        </p:nvGrpSpPr>
        <p:grpSpPr bwMode="auto">
          <a:xfrm>
            <a:off x="14212888" y="4178300"/>
            <a:ext cx="3406775" cy="1560513"/>
            <a:chOff x="14213266" y="4526412"/>
            <a:chExt cx="3407049" cy="1561258"/>
          </a:xfrm>
        </p:grpSpPr>
        <p:sp>
          <p:nvSpPr>
            <p:cNvPr id="76" name="Rectangle 75">
              <a:extLst>
                <a:ext uri="{FF2B5EF4-FFF2-40B4-BE49-F238E27FC236}">
                  <a16:creationId xmlns:a16="http://schemas.microsoft.com/office/drawing/2014/main" id="{3B49C8B9-098C-41AA-8B1E-A7E2E92DE6B6}"/>
                </a:ext>
              </a:extLst>
            </p:cNvPr>
            <p:cNvSpPr/>
            <p:nvPr/>
          </p:nvSpPr>
          <p:spPr>
            <a:xfrm>
              <a:off x="14213266" y="4526412"/>
              <a:ext cx="3407049" cy="568596"/>
            </a:xfrm>
            <a:prstGeom prst="rect">
              <a:avLst/>
            </a:prstGeom>
          </p:spPr>
          <p:txBody>
            <a:bodyPr>
              <a:spAutoFit/>
            </a:bodyPr>
            <a:lstStyle/>
            <a:p>
              <a:pPr eaLnBrk="1" fontAlgn="auto" hangingPunct="1">
                <a:lnSpc>
                  <a:spcPct val="120000"/>
                </a:lnSpc>
                <a:spcBef>
                  <a:spcPts val="0"/>
                </a:spcBef>
                <a:spcAft>
                  <a:spcPts val="0"/>
                </a:spcAft>
                <a:defRPr/>
              </a:pPr>
              <a:r>
                <a:rPr lang="en-US" sz="2800" dirty="0">
                  <a:solidFill>
                    <a:schemeClr val="accent4"/>
                  </a:solidFill>
                  <a:latin typeface="Montserrat SemiBold" panose="00000700000000000000" pitchFamily="50" charset="0"/>
                  <a:cs typeface="Segoe UI" panose="020B0502040204020203" pitchFamily="34" charset="0"/>
                </a:rPr>
                <a:t>Your Title Here</a:t>
              </a:r>
            </a:p>
          </p:txBody>
        </p:sp>
        <p:sp>
          <p:nvSpPr>
            <p:cNvPr id="77" name="Rectangle 76">
              <a:extLst>
                <a:ext uri="{FF2B5EF4-FFF2-40B4-BE49-F238E27FC236}">
                  <a16:creationId xmlns:a16="http://schemas.microsoft.com/office/drawing/2014/main" id="{5CC13252-AA1F-4233-B64F-7A163E56153D}"/>
                </a:ext>
              </a:extLst>
            </p:cNvPr>
            <p:cNvSpPr/>
            <p:nvPr/>
          </p:nvSpPr>
          <p:spPr>
            <a:xfrm>
              <a:off x="14213266" y="5131539"/>
              <a:ext cx="3343544" cy="956131"/>
            </a:xfrm>
            <a:prstGeom prst="rect">
              <a:avLst/>
            </a:prstGeom>
          </p:spPr>
          <p:txBody>
            <a:bodyPr>
              <a:spAutoFit/>
            </a:bodyPr>
            <a:lstStyle/>
            <a:p>
              <a:pP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 fermentum magna. </a:t>
              </a:r>
              <a:endParaRPr lang="en-US" sz="1600" dirty="0">
                <a:solidFill>
                  <a:schemeClr val="bg1">
                    <a:lumMod val="65000"/>
                  </a:schemeClr>
                </a:solidFill>
                <a:latin typeface="Montserrat" panose="00000500000000000000" pitchFamily="2" charset="0"/>
                <a:cs typeface="Segoe UI Light" panose="020B0502040204020203" pitchFamily="34" charset="0"/>
              </a:endParaRPr>
            </a:p>
          </p:txBody>
        </p:sp>
      </p:grpSp>
      <p:grpSp>
        <p:nvGrpSpPr>
          <p:cNvPr id="95" name="Group 94">
            <a:extLst>
              <a:ext uri="{FF2B5EF4-FFF2-40B4-BE49-F238E27FC236}">
                <a16:creationId xmlns:a16="http://schemas.microsoft.com/office/drawing/2014/main" id="{84D1C6A1-820E-482C-B569-B58416B5E2E8}"/>
              </a:ext>
            </a:extLst>
          </p:cNvPr>
          <p:cNvGrpSpPr>
            <a:grpSpLocks/>
          </p:cNvGrpSpPr>
          <p:nvPr/>
        </p:nvGrpSpPr>
        <p:grpSpPr bwMode="auto">
          <a:xfrm>
            <a:off x="14212888" y="7956550"/>
            <a:ext cx="3406775" cy="1562100"/>
            <a:chOff x="14213266" y="7783155"/>
            <a:chExt cx="3407049" cy="1561258"/>
          </a:xfrm>
        </p:grpSpPr>
        <p:sp>
          <p:nvSpPr>
            <p:cNvPr id="4110" name="Rectangle 78">
              <a:extLst>
                <a:ext uri="{FF2B5EF4-FFF2-40B4-BE49-F238E27FC236}">
                  <a16:creationId xmlns:a16="http://schemas.microsoft.com/office/drawing/2014/main" id="{5F25FC7A-34ED-4671-9B42-24A350572CAB}"/>
                </a:ext>
              </a:extLst>
            </p:cNvPr>
            <p:cNvSpPr>
              <a:spLocks noChangeArrowheads="1"/>
            </p:cNvSpPr>
            <p:nvPr/>
          </p:nvSpPr>
          <p:spPr bwMode="auto">
            <a:xfrm>
              <a:off x="14213266" y="7783155"/>
              <a:ext cx="3407049" cy="5688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ct val="120000"/>
                </a:lnSpc>
              </a:pPr>
              <a:r>
                <a:rPr lang="en-US" altLang="en-US" sz="2800">
                  <a:solidFill>
                    <a:schemeClr val="tx2"/>
                  </a:solidFill>
                  <a:latin typeface="Montserrat SemiBold" pitchFamily="50" charset="0"/>
                  <a:cs typeface="Segoe UI" panose="020B0502040204020203" pitchFamily="34" charset="0"/>
                </a:rPr>
                <a:t>Your Title Here</a:t>
              </a:r>
            </a:p>
          </p:txBody>
        </p:sp>
        <p:sp>
          <p:nvSpPr>
            <p:cNvPr id="80" name="Rectangle 79">
              <a:extLst>
                <a:ext uri="{FF2B5EF4-FFF2-40B4-BE49-F238E27FC236}">
                  <a16:creationId xmlns:a16="http://schemas.microsoft.com/office/drawing/2014/main" id="{1249BDFC-1256-4CCE-8010-4350D99EF67E}"/>
                </a:ext>
              </a:extLst>
            </p:cNvPr>
            <p:cNvSpPr/>
            <p:nvPr/>
          </p:nvSpPr>
          <p:spPr>
            <a:xfrm>
              <a:off x="14213266" y="8389253"/>
              <a:ext cx="3343544" cy="955160"/>
            </a:xfrm>
            <a:prstGeom prst="rect">
              <a:avLst/>
            </a:prstGeom>
          </p:spPr>
          <p:txBody>
            <a:bodyPr>
              <a:spAutoFit/>
            </a:bodyPr>
            <a:lstStyle/>
            <a:p>
              <a:pP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 fermentum magna. </a:t>
              </a:r>
              <a:endParaRPr lang="en-US" sz="1600" dirty="0">
                <a:solidFill>
                  <a:schemeClr val="bg1">
                    <a:lumMod val="65000"/>
                  </a:schemeClr>
                </a:solidFill>
                <a:latin typeface="Montserrat" panose="00000500000000000000" pitchFamily="2" charset="0"/>
                <a:cs typeface="Segoe UI Light" panose="020B0502040204020203" pitchFamily="34" charset="0"/>
              </a:endParaRPr>
            </a:p>
          </p:txBody>
        </p:sp>
      </p:grpSp>
      <p:sp>
        <p:nvSpPr>
          <p:cNvPr id="88" name="Freeform 87">
            <a:extLst>
              <a:ext uri="{FF2B5EF4-FFF2-40B4-BE49-F238E27FC236}">
                <a16:creationId xmlns:a16="http://schemas.microsoft.com/office/drawing/2014/main" id="{A9301884-AF7F-4E6E-8B6C-0ACE48019C93}"/>
              </a:ext>
            </a:extLst>
          </p:cNvPr>
          <p:cNvSpPr>
            <a:spLocks noEditPoints="1"/>
          </p:cNvSpPr>
          <p:nvPr/>
        </p:nvSpPr>
        <p:spPr bwMode="auto">
          <a:xfrm>
            <a:off x="2252663" y="6851650"/>
            <a:ext cx="911225" cy="793750"/>
          </a:xfrm>
          <a:custGeom>
            <a:avLst/>
            <a:gdLst>
              <a:gd name="T0" fmla="*/ 343 w 687"/>
              <a:gd name="T1" fmla="*/ 429 h 601"/>
              <a:gd name="T2" fmla="*/ 429 w 687"/>
              <a:gd name="T3" fmla="*/ 343 h 601"/>
              <a:gd name="T4" fmla="*/ 343 w 687"/>
              <a:gd name="T5" fmla="*/ 257 h 601"/>
              <a:gd name="T6" fmla="*/ 257 w 687"/>
              <a:gd name="T7" fmla="*/ 343 h 601"/>
              <a:gd name="T8" fmla="*/ 343 w 687"/>
              <a:gd name="T9" fmla="*/ 429 h 601"/>
              <a:gd name="T10" fmla="*/ 343 w 687"/>
              <a:gd name="T11" fmla="*/ 214 h 601"/>
              <a:gd name="T12" fmla="*/ 472 w 687"/>
              <a:gd name="T13" fmla="*/ 343 h 601"/>
              <a:gd name="T14" fmla="*/ 343 w 687"/>
              <a:gd name="T15" fmla="*/ 472 h 601"/>
              <a:gd name="T16" fmla="*/ 214 w 687"/>
              <a:gd name="T17" fmla="*/ 343 h 601"/>
              <a:gd name="T18" fmla="*/ 343 w 687"/>
              <a:gd name="T19" fmla="*/ 214 h 601"/>
              <a:gd name="T20" fmla="*/ 150 w 687"/>
              <a:gd name="T21" fmla="*/ 214 h 601"/>
              <a:gd name="T22" fmla="*/ 171 w 687"/>
              <a:gd name="T23" fmla="*/ 236 h 601"/>
              <a:gd name="T24" fmla="*/ 150 w 687"/>
              <a:gd name="T25" fmla="*/ 257 h 601"/>
              <a:gd name="T26" fmla="*/ 128 w 687"/>
              <a:gd name="T27" fmla="*/ 236 h 601"/>
              <a:gd name="T28" fmla="*/ 150 w 687"/>
              <a:gd name="T29" fmla="*/ 214 h 601"/>
              <a:gd name="T30" fmla="*/ 601 w 687"/>
              <a:gd name="T31" fmla="*/ 172 h 601"/>
              <a:gd name="T32" fmla="*/ 472 w 687"/>
              <a:gd name="T33" fmla="*/ 172 h 601"/>
              <a:gd name="T34" fmla="*/ 429 w 687"/>
              <a:gd name="T35" fmla="*/ 172 h 601"/>
              <a:gd name="T36" fmla="*/ 429 w 687"/>
              <a:gd name="T37" fmla="*/ 86 h 601"/>
              <a:gd name="T38" fmla="*/ 257 w 687"/>
              <a:gd name="T39" fmla="*/ 86 h 601"/>
              <a:gd name="T40" fmla="*/ 257 w 687"/>
              <a:gd name="T41" fmla="*/ 172 h 601"/>
              <a:gd name="T42" fmla="*/ 214 w 687"/>
              <a:gd name="T43" fmla="*/ 172 h 601"/>
              <a:gd name="T44" fmla="*/ 86 w 687"/>
              <a:gd name="T45" fmla="*/ 172 h 601"/>
              <a:gd name="T46" fmla="*/ 86 w 687"/>
              <a:gd name="T47" fmla="*/ 515 h 601"/>
              <a:gd name="T48" fmla="*/ 601 w 687"/>
              <a:gd name="T49" fmla="*/ 515 h 601"/>
              <a:gd name="T50" fmla="*/ 601 w 687"/>
              <a:gd name="T51" fmla="*/ 172 h 601"/>
              <a:gd name="T52" fmla="*/ 644 w 687"/>
              <a:gd name="T53" fmla="*/ 601 h 601"/>
              <a:gd name="T54" fmla="*/ 43 w 687"/>
              <a:gd name="T55" fmla="*/ 601 h 601"/>
              <a:gd name="T56" fmla="*/ 0 w 687"/>
              <a:gd name="T57" fmla="*/ 558 h 601"/>
              <a:gd name="T58" fmla="*/ 0 w 687"/>
              <a:gd name="T59" fmla="*/ 129 h 601"/>
              <a:gd name="T60" fmla="*/ 43 w 687"/>
              <a:gd name="T61" fmla="*/ 86 h 601"/>
              <a:gd name="T62" fmla="*/ 171 w 687"/>
              <a:gd name="T63" fmla="*/ 86 h 601"/>
              <a:gd name="T64" fmla="*/ 171 w 687"/>
              <a:gd name="T65" fmla="*/ 43 h 601"/>
              <a:gd name="T66" fmla="*/ 214 w 687"/>
              <a:gd name="T67" fmla="*/ 0 h 601"/>
              <a:gd name="T68" fmla="*/ 472 w 687"/>
              <a:gd name="T69" fmla="*/ 0 h 601"/>
              <a:gd name="T70" fmla="*/ 515 w 687"/>
              <a:gd name="T71" fmla="*/ 43 h 601"/>
              <a:gd name="T72" fmla="*/ 515 w 687"/>
              <a:gd name="T73" fmla="*/ 86 h 601"/>
              <a:gd name="T74" fmla="*/ 644 w 687"/>
              <a:gd name="T75" fmla="*/ 86 h 601"/>
              <a:gd name="T76" fmla="*/ 687 w 687"/>
              <a:gd name="T77" fmla="*/ 129 h 601"/>
              <a:gd name="T78" fmla="*/ 687 w 687"/>
              <a:gd name="T79" fmla="*/ 558 h 601"/>
              <a:gd name="T80" fmla="*/ 644 w 687"/>
              <a:gd name="T81" fmla="*/ 601 h 6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687" h="601">
                <a:moveTo>
                  <a:pt x="343" y="429"/>
                </a:moveTo>
                <a:cubicBezTo>
                  <a:pt x="391" y="429"/>
                  <a:pt x="429" y="391"/>
                  <a:pt x="429" y="343"/>
                </a:cubicBezTo>
                <a:cubicBezTo>
                  <a:pt x="429" y="296"/>
                  <a:pt x="391" y="257"/>
                  <a:pt x="343" y="257"/>
                </a:cubicBezTo>
                <a:cubicBezTo>
                  <a:pt x="296" y="257"/>
                  <a:pt x="257" y="296"/>
                  <a:pt x="257" y="343"/>
                </a:cubicBezTo>
                <a:cubicBezTo>
                  <a:pt x="257" y="391"/>
                  <a:pt x="296" y="429"/>
                  <a:pt x="343" y="429"/>
                </a:cubicBezTo>
                <a:close/>
                <a:moveTo>
                  <a:pt x="343" y="214"/>
                </a:moveTo>
                <a:cubicBezTo>
                  <a:pt x="414" y="214"/>
                  <a:pt x="472" y="272"/>
                  <a:pt x="472" y="343"/>
                </a:cubicBezTo>
                <a:cubicBezTo>
                  <a:pt x="472" y="414"/>
                  <a:pt x="414" y="472"/>
                  <a:pt x="343" y="472"/>
                </a:cubicBezTo>
                <a:cubicBezTo>
                  <a:pt x="272" y="472"/>
                  <a:pt x="214" y="414"/>
                  <a:pt x="214" y="343"/>
                </a:cubicBezTo>
                <a:cubicBezTo>
                  <a:pt x="214" y="272"/>
                  <a:pt x="272" y="214"/>
                  <a:pt x="343" y="214"/>
                </a:cubicBezTo>
                <a:close/>
                <a:moveTo>
                  <a:pt x="150" y="214"/>
                </a:moveTo>
                <a:cubicBezTo>
                  <a:pt x="162" y="214"/>
                  <a:pt x="171" y="224"/>
                  <a:pt x="171" y="236"/>
                </a:cubicBezTo>
                <a:cubicBezTo>
                  <a:pt x="171" y="248"/>
                  <a:pt x="162" y="257"/>
                  <a:pt x="150" y="257"/>
                </a:cubicBezTo>
                <a:cubicBezTo>
                  <a:pt x="138" y="257"/>
                  <a:pt x="128" y="248"/>
                  <a:pt x="128" y="236"/>
                </a:cubicBezTo>
                <a:cubicBezTo>
                  <a:pt x="128" y="224"/>
                  <a:pt x="138" y="214"/>
                  <a:pt x="150" y="214"/>
                </a:cubicBezTo>
                <a:close/>
                <a:moveTo>
                  <a:pt x="601" y="172"/>
                </a:moveTo>
                <a:lnTo>
                  <a:pt x="472" y="172"/>
                </a:lnTo>
                <a:lnTo>
                  <a:pt x="429" y="172"/>
                </a:lnTo>
                <a:lnTo>
                  <a:pt x="429" y="86"/>
                </a:lnTo>
                <a:lnTo>
                  <a:pt x="257" y="86"/>
                </a:lnTo>
                <a:lnTo>
                  <a:pt x="257" y="172"/>
                </a:lnTo>
                <a:lnTo>
                  <a:pt x="214" y="172"/>
                </a:lnTo>
                <a:lnTo>
                  <a:pt x="86" y="172"/>
                </a:lnTo>
                <a:lnTo>
                  <a:pt x="86" y="515"/>
                </a:lnTo>
                <a:lnTo>
                  <a:pt x="601" y="515"/>
                </a:lnTo>
                <a:lnTo>
                  <a:pt x="601" y="172"/>
                </a:lnTo>
                <a:close/>
                <a:moveTo>
                  <a:pt x="644" y="601"/>
                </a:moveTo>
                <a:lnTo>
                  <a:pt x="43" y="601"/>
                </a:lnTo>
                <a:cubicBezTo>
                  <a:pt x="19" y="601"/>
                  <a:pt x="0" y="582"/>
                  <a:pt x="0" y="558"/>
                </a:cubicBezTo>
                <a:lnTo>
                  <a:pt x="0" y="129"/>
                </a:lnTo>
                <a:cubicBezTo>
                  <a:pt x="0" y="105"/>
                  <a:pt x="19" y="86"/>
                  <a:pt x="43" y="86"/>
                </a:cubicBezTo>
                <a:lnTo>
                  <a:pt x="171" y="86"/>
                </a:lnTo>
                <a:lnTo>
                  <a:pt x="171" y="43"/>
                </a:lnTo>
                <a:cubicBezTo>
                  <a:pt x="171" y="19"/>
                  <a:pt x="191" y="0"/>
                  <a:pt x="214" y="0"/>
                </a:cubicBezTo>
                <a:lnTo>
                  <a:pt x="472" y="0"/>
                </a:lnTo>
                <a:cubicBezTo>
                  <a:pt x="496" y="0"/>
                  <a:pt x="515" y="19"/>
                  <a:pt x="515" y="43"/>
                </a:cubicBezTo>
                <a:lnTo>
                  <a:pt x="515" y="86"/>
                </a:lnTo>
                <a:lnTo>
                  <a:pt x="644" y="86"/>
                </a:lnTo>
                <a:cubicBezTo>
                  <a:pt x="668" y="86"/>
                  <a:pt x="687" y="105"/>
                  <a:pt x="687" y="129"/>
                </a:cubicBezTo>
                <a:lnTo>
                  <a:pt x="687" y="558"/>
                </a:lnTo>
                <a:cubicBezTo>
                  <a:pt x="687" y="582"/>
                  <a:pt x="668" y="601"/>
                  <a:pt x="644" y="601"/>
                </a:cubicBezTo>
                <a:close/>
              </a:path>
            </a:pathLst>
          </a:custGeom>
          <a:solidFill>
            <a:schemeClr val="accent1"/>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89" name="Freeform 88">
            <a:extLst>
              <a:ext uri="{FF2B5EF4-FFF2-40B4-BE49-F238E27FC236}">
                <a16:creationId xmlns:a16="http://schemas.microsoft.com/office/drawing/2014/main" id="{30F01507-C07C-4253-9CFF-4856D6AA0230}"/>
              </a:ext>
            </a:extLst>
          </p:cNvPr>
          <p:cNvSpPr>
            <a:spLocks noEditPoints="1"/>
          </p:cNvSpPr>
          <p:nvPr/>
        </p:nvSpPr>
        <p:spPr bwMode="auto">
          <a:xfrm>
            <a:off x="2252663" y="3313113"/>
            <a:ext cx="660400" cy="660400"/>
          </a:xfrm>
          <a:custGeom>
            <a:avLst/>
            <a:gdLst>
              <a:gd name="T0" fmla="*/ 406 w 496"/>
              <a:gd name="T1" fmla="*/ 492 h 496"/>
              <a:gd name="T2" fmla="*/ 5 w 496"/>
              <a:gd name="T3" fmla="*/ 89 h 496"/>
              <a:gd name="T4" fmla="*/ 6 w 496"/>
              <a:gd name="T5" fmla="*/ 0 h 496"/>
              <a:gd name="T6" fmla="*/ 495 w 496"/>
              <a:gd name="T7" fmla="*/ 493 h 496"/>
              <a:gd name="T8" fmla="*/ 406 w 496"/>
              <a:gd name="T9" fmla="*/ 492 h 496"/>
              <a:gd name="T10" fmla="*/ 78 w 496"/>
              <a:gd name="T11" fmla="*/ 419 h 496"/>
              <a:gd name="T12" fmla="*/ 78 w 496"/>
              <a:gd name="T13" fmla="*/ 479 h 496"/>
              <a:gd name="T14" fmla="*/ 17 w 496"/>
              <a:gd name="T15" fmla="*/ 479 h 496"/>
              <a:gd name="T16" fmla="*/ 17 w 496"/>
              <a:gd name="T17" fmla="*/ 419 h 496"/>
              <a:gd name="T18" fmla="*/ 78 w 496"/>
              <a:gd name="T19" fmla="*/ 419 h 496"/>
              <a:gd name="T20" fmla="*/ 227 w 496"/>
              <a:gd name="T21" fmla="*/ 492 h 496"/>
              <a:gd name="T22" fmla="*/ 138 w 496"/>
              <a:gd name="T23" fmla="*/ 492 h 496"/>
              <a:gd name="T24" fmla="*/ 4 w 496"/>
              <a:gd name="T25" fmla="*/ 357 h 496"/>
              <a:gd name="T26" fmla="*/ 5 w 496"/>
              <a:gd name="T27" fmla="*/ 268 h 496"/>
              <a:gd name="T28" fmla="*/ 227 w 496"/>
              <a:gd name="T29" fmla="*/ 492 h 496"/>
              <a:gd name="T30" fmla="*/ 361 w 496"/>
              <a:gd name="T31" fmla="*/ 492 h 496"/>
              <a:gd name="T32" fmla="*/ 272 w 496"/>
              <a:gd name="T33" fmla="*/ 492 h 496"/>
              <a:gd name="T34" fmla="*/ 5 w 496"/>
              <a:gd name="T35" fmla="*/ 223 h 496"/>
              <a:gd name="T36" fmla="*/ 5 w 496"/>
              <a:gd name="T37" fmla="*/ 134 h 496"/>
              <a:gd name="T38" fmla="*/ 361 w 496"/>
              <a:gd name="T39" fmla="*/ 492 h 4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96" h="496">
                <a:moveTo>
                  <a:pt x="406" y="492"/>
                </a:moveTo>
                <a:cubicBezTo>
                  <a:pt x="407" y="271"/>
                  <a:pt x="227" y="90"/>
                  <a:pt x="5" y="89"/>
                </a:cubicBezTo>
                <a:lnTo>
                  <a:pt x="6" y="0"/>
                </a:lnTo>
                <a:cubicBezTo>
                  <a:pt x="277" y="1"/>
                  <a:pt x="496" y="222"/>
                  <a:pt x="495" y="493"/>
                </a:cubicBezTo>
                <a:lnTo>
                  <a:pt x="406" y="492"/>
                </a:lnTo>
                <a:close/>
                <a:moveTo>
                  <a:pt x="78" y="419"/>
                </a:moveTo>
                <a:cubicBezTo>
                  <a:pt x="94" y="436"/>
                  <a:pt x="94" y="463"/>
                  <a:pt x="78" y="479"/>
                </a:cubicBezTo>
                <a:cubicBezTo>
                  <a:pt x="61" y="496"/>
                  <a:pt x="34" y="496"/>
                  <a:pt x="17" y="479"/>
                </a:cubicBezTo>
                <a:cubicBezTo>
                  <a:pt x="0" y="462"/>
                  <a:pt x="0" y="435"/>
                  <a:pt x="17" y="419"/>
                </a:cubicBezTo>
                <a:cubicBezTo>
                  <a:pt x="34" y="402"/>
                  <a:pt x="61" y="402"/>
                  <a:pt x="78" y="419"/>
                </a:cubicBezTo>
                <a:close/>
                <a:moveTo>
                  <a:pt x="227" y="492"/>
                </a:moveTo>
                <a:lnTo>
                  <a:pt x="138" y="492"/>
                </a:lnTo>
                <a:cubicBezTo>
                  <a:pt x="138" y="418"/>
                  <a:pt x="78" y="357"/>
                  <a:pt x="4" y="357"/>
                </a:cubicBezTo>
                <a:lnTo>
                  <a:pt x="5" y="268"/>
                </a:lnTo>
                <a:cubicBezTo>
                  <a:pt x="128" y="268"/>
                  <a:pt x="228" y="369"/>
                  <a:pt x="227" y="492"/>
                </a:cubicBezTo>
                <a:close/>
                <a:moveTo>
                  <a:pt x="361" y="492"/>
                </a:moveTo>
                <a:lnTo>
                  <a:pt x="272" y="492"/>
                </a:lnTo>
                <a:cubicBezTo>
                  <a:pt x="272" y="344"/>
                  <a:pt x="153" y="224"/>
                  <a:pt x="5" y="223"/>
                </a:cubicBezTo>
                <a:lnTo>
                  <a:pt x="5" y="134"/>
                </a:lnTo>
                <a:cubicBezTo>
                  <a:pt x="202" y="135"/>
                  <a:pt x="362" y="295"/>
                  <a:pt x="361" y="492"/>
                </a:cubicBezTo>
                <a:close/>
              </a:path>
            </a:pathLst>
          </a:custGeom>
          <a:solidFill>
            <a:schemeClr val="accent2"/>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90" name="Freeform 89">
            <a:extLst>
              <a:ext uri="{FF2B5EF4-FFF2-40B4-BE49-F238E27FC236}">
                <a16:creationId xmlns:a16="http://schemas.microsoft.com/office/drawing/2014/main" id="{FE51B1BB-5811-4294-AC6B-796348590E6A}"/>
              </a:ext>
            </a:extLst>
          </p:cNvPr>
          <p:cNvSpPr>
            <a:spLocks noEditPoints="1"/>
          </p:cNvSpPr>
          <p:nvPr/>
        </p:nvSpPr>
        <p:spPr bwMode="auto">
          <a:xfrm>
            <a:off x="14212888" y="6937375"/>
            <a:ext cx="717550" cy="766763"/>
          </a:xfrm>
          <a:custGeom>
            <a:avLst/>
            <a:gdLst>
              <a:gd name="T0" fmla="*/ 465 w 543"/>
              <a:gd name="T1" fmla="*/ 297 h 574"/>
              <a:gd name="T2" fmla="*/ 534 w 543"/>
              <a:gd name="T3" fmla="*/ 168 h 574"/>
              <a:gd name="T4" fmla="*/ 543 w 543"/>
              <a:gd name="T5" fmla="*/ 112 h 574"/>
              <a:gd name="T6" fmla="*/ 543 w 543"/>
              <a:gd name="T7" fmla="*/ 90 h 574"/>
              <a:gd name="T8" fmla="*/ 524 w 543"/>
              <a:gd name="T9" fmla="*/ 50 h 574"/>
              <a:gd name="T10" fmla="*/ 474 w 543"/>
              <a:gd name="T11" fmla="*/ 43 h 574"/>
              <a:gd name="T12" fmla="*/ 453 w 543"/>
              <a:gd name="T13" fmla="*/ 63 h 574"/>
              <a:gd name="T14" fmla="*/ 428 w 543"/>
              <a:gd name="T15" fmla="*/ 61 h 574"/>
              <a:gd name="T16" fmla="*/ 431 w 543"/>
              <a:gd name="T17" fmla="*/ 3 h 574"/>
              <a:gd name="T18" fmla="*/ 271 w 543"/>
              <a:gd name="T19" fmla="*/ 11 h 574"/>
              <a:gd name="T20" fmla="*/ 149 w 543"/>
              <a:gd name="T21" fmla="*/ 5 h 574"/>
              <a:gd name="T22" fmla="*/ 115 w 543"/>
              <a:gd name="T23" fmla="*/ 13 h 574"/>
              <a:gd name="T24" fmla="*/ 115 w 543"/>
              <a:gd name="T25" fmla="*/ 65 h 574"/>
              <a:gd name="T26" fmla="*/ 96 w 543"/>
              <a:gd name="T27" fmla="*/ 65 h 574"/>
              <a:gd name="T28" fmla="*/ 79 w 543"/>
              <a:gd name="T29" fmla="*/ 44 h 574"/>
              <a:gd name="T30" fmla="*/ 33 w 543"/>
              <a:gd name="T31" fmla="*/ 45 h 574"/>
              <a:gd name="T32" fmla="*/ 1 w 543"/>
              <a:gd name="T33" fmla="*/ 88 h 574"/>
              <a:gd name="T34" fmla="*/ 0 w 543"/>
              <a:gd name="T35" fmla="*/ 111 h 574"/>
              <a:gd name="T36" fmla="*/ 6 w 543"/>
              <a:gd name="T37" fmla="*/ 152 h 574"/>
              <a:gd name="T38" fmla="*/ 62 w 543"/>
              <a:gd name="T39" fmla="*/ 273 h 574"/>
              <a:gd name="T40" fmla="*/ 197 w 543"/>
              <a:gd name="T41" fmla="*/ 394 h 574"/>
              <a:gd name="T42" fmla="*/ 237 w 543"/>
              <a:gd name="T43" fmla="*/ 414 h 574"/>
              <a:gd name="T44" fmla="*/ 248 w 543"/>
              <a:gd name="T45" fmla="*/ 440 h 574"/>
              <a:gd name="T46" fmla="*/ 228 w 543"/>
              <a:gd name="T47" fmla="*/ 445 h 574"/>
              <a:gd name="T48" fmla="*/ 245 w 543"/>
              <a:gd name="T49" fmla="*/ 462 h 574"/>
              <a:gd name="T50" fmla="*/ 248 w 543"/>
              <a:gd name="T51" fmla="*/ 485 h 574"/>
              <a:gd name="T52" fmla="*/ 239 w 543"/>
              <a:gd name="T53" fmla="*/ 506 h 574"/>
              <a:gd name="T54" fmla="*/ 218 w 543"/>
              <a:gd name="T55" fmla="*/ 528 h 574"/>
              <a:gd name="T56" fmla="*/ 195 w 543"/>
              <a:gd name="T57" fmla="*/ 535 h 574"/>
              <a:gd name="T58" fmla="*/ 185 w 543"/>
              <a:gd name="T59" fmla="*/ 563 h 574"/>
              <a:gd name="T60" fmla="*/ 220 w 543"/>
              <a:gd name="T61" fmla="*/ 574 h 574"/>
              <a:gd name="T62" fmla="*/ 322 w 543"/>
              <a:gd name="T63" fmla="*/ 574 h 574"/>
              <a:gd name="T64" fmla="*/ 350 w 543"/>
              <a:gd name="T65" fmla="*/ 570 h 574"/>
              <a:gd name="T66" fmla="*/ 363 w 543"/>
              <a:gd name="T67" fmla="*/ 551 h 574"/>
              <a:gd name="T68" fmla="*/ 338 w 543"/>
              <a:gd name="T69" fmla="*/ 530 h 574"/>
              <a:gd name="T70" fmla="*/ 316 w 543"/>
              <a:gd name="T71" fmla="*/ 506 h 574"/>
              <a:gd name="T72" fmla="*/ 298 w 543"/>
              <a:gd name="T73" fmla="*/ 500 h 574"/>
              <a:gd name="T74" fmla="*/ 294 w 543"/>
              <a:gd name="T75" fmla="*/ 466 h 574"/>
              <a:gd name="T76" fmla="*/ 309 w 543"/>
              <a:gd name="T77" fmla="*/ 461 h 574"/>
              <a:gd name="T78" fmla="*/ 305 w 543"/>
              <a:gd name="T79" fmla="*/ 440 h 574"/>
              <a:gd name="T80" fmla="*/ 294 w 543"/>
              <a:gd name="T81" fmla="*/ 421 h 574"/>
              <a:gd name="T82" fmla="*/ 338 w 543"/>
              <a:gd name="T83" fmla="*/ 403 h 574"/>
              <a:gd name="T84" fmla="*/ 452 w 543"/>
              <a:gd name="T85" fmla="*/ 90 h 574"/>
              <a:gd name="T86" fmla="*/ 477 w 543"/>
              <a:gd name="T87" fmla="*/ 72 h 574"/>
              <a:gd name="T88" fmla="*/ 497 w 543"/>
              <a:gd name="T89" fmla="*/ 79 h 574"/>
              <a:gd name="T90" fmla="*/ 499 w 543"/>
              <a:gd name="T91" fmla="*/ 106 h 574"/>
              <a:gd name="T92" fmla="*/ 498 w 543"/>
              <a:gd name="T93" fmla="*/ 120 h 574"/>
              <a:gd name="T94" fmla="*/ 476 w 543"/>
              <a:gd name="T95" fmla="*/ 183 h 574"/>
              <a:gd name="T96" fmla="*/ 403 w 543"/>
              <a:gd name="T97" fmla="*/ 285 h 574"/>
              <a:gd name="T98" fmla="*/ 418 w 543"/>
              <a:gd name="T99" fmla="*/ 208 h 574"/>
              <a:gd name="T100" fmla="*/ 134 w 543"/>
              <a:gd name="T101" fmla="*/ 289 h 574"/>
              <a:gd name="T102" fmla="*/ 60 w 543"/>
              <a:gd name="T103" fmla="*/ 187 h 574"/>
              <a:gd name="T104" fmla="*/ 40 w 543"/>
              <a:gd name="T105" fmla="*/ 125 h 574"/>
              <a:gd name="T106" fmla="*/ 39 w 543"/>
              <a:gd name="T107" fmla="*/ 100 h 574"/>
              <a:gd name="T108" fmla="*/ 41 w 543"/>
              <a:gd name="T109" fmla="*/ 82 h 574"/>
              <a:gd name="T110" fmla="*/ 60 w 543"/>
              <a:gd name="T111" fmla="*/ 72 h 574"/>
              <a:gd name="T112" fmla="*/ 86 w 543"/>
              <a:gd name="T113" fmla="*/ 94 h 574"/>
              <a:gd name="T114" fmla="*/ 108 w 543"/>
              <a:gd name="T115" fmla="*/ 123 h 574"/>
              <a:gd name="T116" fmla="*/ 144 w 543"/>
              <a:gd name="T117" fmla="*/ 290 h 57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543" h="574">
                <a:moveTo>
                  <a:pt x="350" y="393"/>
                </a:moveTo>
                <a:lnTo>
                  <a:pt x="368" y="382"/>
                </a:lnTo>
                <a:lnTo>
                  <a:pt x="385" y="370"/>
                </a:lnTo>
                <a:lnTo>
                  <a:pt x="415" y="346"/>
                </a:lnTo>
                <a:lnTo>
                  <a:pt x="442" y="322"/>
                </a:lnTo>
                <a:lnTo>
                  <a:pt x="465" y="297"/>
                </a:lnTo>
                <a:lnTo>
                  <a:pt x="483" y="273"/>
                </a:lnTo>
                <a:lnTo>
                  <a:pt x="499" y="250"/>
                </a:lnTo>
                <a:lnTo>
                  <a:pt x="511" y="227"/>
                </a:lnTo>
                <a:lnTo>
                  <a:pt x="521" y="206"/>
                </a:lnTo>
                <a:lnTo>
                  <a:pt x="529" y="186"/>
                </a:lnTo>
                <a:lnTo>
                  <a:pt x="534" y="168"/>
                </a:lnTo>
                <a:lnTo>
                  <a:pt x="538" y="152"/>
                </a:lnTo>
                <a:lnTo>
                  <a:pt x="540" y="139"/>
                </a:lnTo>
                <a:lnTo>
                  <a:pt x="541" y="126"/>
                </a:lnTo>
                <a:lnTo>
                  <a:pt x="543" y="118"/>
                </a:lnTo>
                <a:lnTo>
                  <a:pt x="543" y="113"/>
                </a:lnTo>
                <a:lnTo>
                  <a:pt x="543" y="112"/>
                </a:lnTo>
                <a:lnTo>
                  <a:pt x="543" y="105"/>
                </a:lnTo>
                <a:lnTo>
                  <a:pt x="543" y="99"/>
                </a:lnTo>
                <a:lnTo>
                  <a:pt x="543" y="95"/>
                </a:lnTo>
                <a:lnTo>
                  <a:pt x="543" y="93"/>
                </a:lnTo>
                <a:lnTo>
                  <a:pt x="543" y="90"/>
                </a:lnTo>
                <a:lnTo>
                  <a:pt x="543" y="90"/>
                </a:lnTo>
                <a:lnTo>
                  <a:pt x="543" y="88"/>
                </a:lnTo>
                <a:lnTo>
                  <a:pt x="541" y="83"/>
                </a:lnTo>
                <a:lnTo>
                  <a:pt x="540" y="76"/>
                </a:lnTo>
                <a:lnTo>
                  <a:pt x="537" y="67"/>
                </a:lnTo>
                <a:lnTo>
                  <a:pt x="532" y="57"/>
                </a:lnTo>
                <a:lnTo>
                  <a:pt x="524" y="50"/>
                </a:lnTo>
                <a:lnTo>
                  <a:pt x="514" y="45"/>
                </a:lnTo>
                <a:lnTo>
                  <a:pt x="499" y="43"/>
                </a:lnTo>
                <a:lnTo>
                  <a:pt x="491" y="43"/>
                </a:lnTo>
                <a:lnTo>
                  <a:pt x="482" y="43"/>
                </a:lnTo>
                <a:lnTo>
                  <a:pt x="476" y="43"/>
                </a:lnTo>
                <a:lnTo>
                  <a:pt x="474" y="43"/>
                </a:lnTo>
                <a:lnTo>
                  <a:pt x="468" y="44"/>
                </a:lnTo>
                <a:lnTo>
                  <a:pt x="461" y="47"/>
                </a:lnTo>
                <a:lnTo>
                  <a:pt x="458" y="50"/>
                </a:lnTo>
                <a:lnTo>
                  <a:pt x="455" y="54"/>
                </a:lnTo>
                <a:lnTo>
                  <a:pt x="453" y="61"/>
                </a:lnTo>
                <a:lnTo>
                  <a:pt x="453" y="63"/>
                </a:lnTo>
                <a:lnTo>
                  <a:pt x="453" y="65"/>
                </a:lnTo>
                <a:lnTo>
                  <a:pt x="451" y="65"/>
                </a:lnTo>
                <a:lnTo>
                  <a:pt x="446" y="66"/>
                </a:lnTo>
                <a:lnTo>
                  <a:pt x="438" y="68"/>
                </a:lnTo>
                <a:lnTo>
                  <a:pt x="428" y="68"/>
                </a:lnTo>
                <a:lnTo>
                  <a:pt x="428" y="61"/>
                </a:lnTo>
                <a:lnTo>
                  <a:pt x="428" y="50"/>
                </a:lnTo>
                <a:lnTo>
                  <a:pt x="429" y="39"/>
                </a:lnTo>
                <a:lnTo>
                  <a:pt x="429" y="28"/>
                </a:lnTo>
                <a:lnTo>
                  <a:pt x="430" y="17"/>
                </a:lnTo>
                <a:lnTo>
                  <a:pt x="431" y="9"/>
                </a:lnTo>
                <a:lnTo>
                  <a:pt x="431" y="3"/>
                </a:lnTo>
                <a:lnTo>
                  <a:pt x="431" y="0"/>
                </a:lnTo>
                <a:lnTo>
                  <a:pt x="396" y="4"/>
                </a:lnTo>
                <a:lnTo>
                  <a:pt x="361" y="8"/>
                </a:lnTo>
                <a:lnTo>
                  <a:pt x="329" y="10"/>
                </a:lnTo>
                <a:lnTo>
                  <a:pt x="299" y="11"/>
                </a:lnTo>
                <a:lnTo>
                  <a:pt x="271" y="11"/>
                </a:lnTo>
                <a:lnTo>
                  <a:pt x="245" y="11"/>
                </a:lnTo>
                <a:lnTo>
                  <a:pt x="222" y="10"/>
                </a:lnTo>
                <a:lnTo>
                  <a:pt x="200" y="10"/>
                </a:lnTo>
                <a:lnTo>
                  <a:pt x="180" y="9"/>
                </a:lnTo>
                <a:lnTo>
                  <a:pt x="163" y="7"/>
                </a:lnTo>
                <a:lnTo>
                  <a:pt x="149" y="5"/>
                </a:lnTo>
                <a:lnTo>
                  <a:pt x="137" y="4"/>
                </a:lnTo>
                <a:lnTo>
                  <a:pt x="128" y="2"/>
                </a:lnTo>
                <a:lnTo>
                  <a:pt x="121" y="2"/>
                </a:lnTo>
                <a:lnTo>
                  <a:pt x="117" y="0"/>
                </a:lnTo>
                <a:lnTo>
                  <a:pt x="115" y="0"/>
                </a:lnTo>
                <a:lnTo>
                  <a:pt x="115" y="13"/>
                </a:lnTo>
                <a:lnTo>
                  <a:pt x="115" y="22"/>
                </a:lnTo>
                <a:lnTo>
                  <a:pt x="115" y="32"/>
                </a:lnTo>
                <a:lnTo>
                  <a:pt x="115" y="39"/>
                </a:lnTo>
                <a:lnTo>
                  <a:pt x="115" y="51"/>
                </a:lnTo>
                <a:lnTo>
                  <a:pt x="115" y="60"/>
                </a:lnTo>
                <a:lnTo>
                  <a:pt x="115" y="65"/>
                </a:lnTo>
                <a:lnTo>
                  <a:pt x="115" y="67"/>
                </a:lnTo>
                <a:lnTo>
                  <a:pt x="115" y="68"/>
                </a:lnTo>
                <a:lnTo>
                  <a:pt x="115" y="68"/>
                </a:lnTo>
                <a:lnTo>
                  <a:pt x="105" y="68"/>
                </a:lnTo>
                <a:lnTo>
                  <a:pt x="98" y="66"/>
                </a:lnTo>
                <a:lnTo>
                  <a:pt x="96" y="65"/>
                </a:lnTo>
                <a:lnTo>
                  <a:pt x="94" y="65"/>
                </a:lnTo>
                <a:lnTo>
                  <a:pt x="94" y="63"/>
                </a:lnTo>
                <a:lnTo>
                  <a:pt x="93" y="61"/>
                </a:lnTo>
                <a:lnTo>
                  <a:pt x="89" y="54"/>
                </a:lnTo>
                <a:lnTo>
                  <a:pt x="83" y="47"/>
                </a:lnTo>
                <a:lnTo>
                  <a:pt x="79" y="44"/>
                </a:lnTo>
                <a:lnTo>
                  <a:pt x="73" y="43"/>
                </a:lnTo>
                <a:lnTo>
                  <a:pt x="70" y="43"/>
                </a:lnTo>
                <a:lnTo>
                  <a:pt x="65" y="43"/>
                </a:lnTo>
                <a:lnTo>
                  <a:pt x="57" y="43"/>
                </a:lnTo>
                <a:lnTo>
                  <a:pt x="47" y="43"/>
                </a:lnTo>
                <a:lnTo>
                  <a:pt x="33" y="45"/>
                </a:lnTo>
                <a:lnTo>
                  <a:pt x="22" y="50"/>
                </a:lnTo>
                <a:lnTo>
                  <a:pt x="13" y="57"/>
                </a:lnTo>
                <a:lnTo>
                  <a:pt x="8" y="67"/>
                </a:lnTo>
                <a:lnTo>
                  <a:pt x="3" y="76"/>
                </a:lnTo>
                <a:lnTo>
                  <a:pt x="2" y="83"/>
                </a:lnTo>
                <a:lnTo>
                  <a:pt x="1" y="88"/>
                </a:lnTo>
                <a:lnTo>
                  <a:pt x="0" y="90"/>
                </a:lnTo>
                <a:lnTo>
                  <a:pt x="0" y="97"/>
                </a:lnTo>
                <a:lnTo>
                  <a:pt x="0" y="102"/>
                </a:lnTo>
                <a:lnTo>
                  <a:pt x="0" y="106"/>
                </a:lnTo>
                <a:lnTo>
                  <a:pt x="0" y="108"/>
                </a:lnTo>
                <a:lnTo>
                  <a:pt x="0" y="111"/>
                </a:lnTo>
                <a:lnTo>
                  <a:pt x="0" y="112"/>
                </a:lnTo>
                <a:lnTo>
                  <a:pt x="0" y="113"/>
                </a:lnTo>
                <a:lnTo>
                  <a:pt x="1" y="118"/>
                </a:lnTo>
                <a:lnTo>
                  <a:pt x="1" y="126"/>
                </a:lnTo>
                <a:lnTo>
                  <a:pt x="2" y="139"/>
                </a:lnTo>
                <a:lnTo>
                  <a:pt x="6" y="152"/>
                </a:lnTo>
                <a:lnTo>
                  <a:pt x="9" y="168"/>
                </a:lnTo>
                <a:lnTo>
                  <a:pt x="16" y="186"/>
                </a:lnTo>
                <a:lnTo>
                  <a:pt x="23" y="206"/>
                </a:lnTo>
                <a:lnTo>
                  <a:pt x="34" y="227"/>
                </a:lnTo>
                <a:lnTo>
                  <a:pt x="46" y="250"/>
                </a:lnTo>
                <a:lnTo>
                  <a:pt x="62" y="273"/>
                </a:lnTo>
                <a:lnTo>
                  <a:pt x="81" y="297"/>
                </a:lnTo>
                <a:lnTo>
                  <a:pt x="104" y="322"/>
                </a:lnTo>
                <a:lnTo>
                  <a:pt x="131" y="346"/>
                </a:lnTo>
                <a:lnTo>
                  <a:pt x="161" y="370"/>
                </a:lnTo>
                <a:lnTo>
                  <a:pt x="196" y="393"/>
                </a:lnTo>
                <a:lnTo>
                  <a:pt x="197" y="394"/>
                </a:lnTo>
                <a:lnTo>
                  <a:pt x="201" y="397"/>
                </a:lnTo>
                <a:lnTo>
                  <a:pt x="205" y="400"/>
                </a:lnTo>
                <a:lnTo>
                  <a:pt x="211" y="404"/>
                </a:lnTo>
                <a:lnTo>
                  <a:pt x="218" y="409"/>
                </a:lnTo>
                <a:lnTo>
                  <a:pt x="228" y="411"/>
                </a:lnTo>
                <a:lnTo>
                  <a:pt x="237" y="414"/>
                </a:lnTo>
                <a:lnTo>
                  <a:pt x="248" y="415"/>
                </a:lnTo>
                <a:lnTo>
                  <a:pt x="248" y="423"/>
                </a:lnTo>
                <a:lnTo>
                  <a:pt x="248" y="429"/>
                </a:lnTo>
                <a:lnTo>
                  <a:pt x="248" y="434"/>
                </a:lnTo>
                <a:lnTo>
                  <a:pt x="248" y="438"/>
                </a:lnTo>
                <a:lnTo>
                  <a:pt x="248" y="440"/>
                </a:lnTo>
                <a:lnTo>
                  <a:pt x="248" y="440"/>
                </a:lnTo>
                <a:lnTo>
                  <a:pt x="247" y="440"/>
                </a:lnTo>
                <a:lnTo>
                  <a:pt x="245" y="440"/>
                </a:lnTo>
                <a:lnTo>
                  <a:pt x="237" y="440"/>
                </a:lnTo>
                <a:lnTo>
                  <a:pt x="230" y="443"/>
                </a:lnTo>
                <a:lnTo>
                  <a:pt x="228" y="445"/>
                </a:lnTo>
                <a:lnTo>
                  <a:pt x="226" y="449"/>
                </a:lnTo>
                <a:lnTo>
                  <a:pt x="228" y="455"/>
                </a:lnTo>
                <a:lnTo>
                  <a:pt x="230" y="459"/>
                </a:lnTo>
                <a:lnTo>
                  <a:pt x="234" y="461"/>
                </a:lnTo>
                <a:lnTo>
                  <a:pt x="237" y="462"/>
                </a:lnTo>
                <a:lnTo>
                  <a:pt x="245" y="462"/>
                </a:lnTo>
                <a:lnTo>
                  <a:pt x="247" y="462"/>
                </a:lnTo>
                <a:lnTo>
                  <a:pt x="248" y="462"/>
                </a:lnTo>
                <a:lnTo>
                  <a:pt x="248" y="471"/>
                </a:lnTo>
                <a:lnTo>
                  <a:pt x="248" y="477"/>
                </a:lnTo>
                <a:lnTo>
                  <a:pt x="248" y="482"/>
                </a:lnTo>
                <a:lnTo>
                  <a:pt x="248" y="485"/>
                </a:lnTo>
                <a:lnTo>
                  <a:pt x="248" y="488"/>
                </a:lnTo>
                <a:lnTo>
                  <a:pt x="248" y="488"/>
                </a:lnTo>
                <a:lnTo>
                  <a:pt x="247" y="489"/>
                </a:lnTo>
                <a:lnTo>
                  <a:pt x="247" y="491"/>
                </a:lnTo>
                <a:lnTo>
                  <a:pt x="245" y="498"/>
                </a:lnTo>
                <a:lnTo>
                  <a:pt x="239" y="506"/>
                </a:lnTo>
                <a:lnTo>
                  <a:pt x="235" y="508"/>
                </a:lnTo>
                <a:lnTo>
                  <a:pt x="231" y="509"/>
                </a:lnTo>
                <a:lnTo>
                  <a:pt x="230" y="517"/>
                </a:lnTo>
                <a:lnTo>
                  <a:pt x="226" y="522"/>
                </a:lnTo>
                <a:lnTo>
                  <a:pt x="223" y="525"/>
                </a:lnTo>
                <a:lnTo>
                  <a:pt x="218" y="528"/>
                </a:lnTo>
                <a:lnTo>
                  <a:pt x="209" y="530"/>
                </a:lnTo>
                <a:lnTo>
                  <a:pt x="206" y="530"/>
                </a:lnTo>
                <a:lnTo>
                  <a:pt x="205" y="530"/>
                </a:lnTo>
                <a:lnTo>
                  <a:pt x="205" y="531"/>
                </a:lnTo>
                <a:lnTo>
                  <a:pt x="202" y="531"/>
                </a:lnTo>
                <a:lnTo>
                  <a:pt x="195" y="535"/>
                </a:lnTo>
                <a:lnTo>
                  <a:pt x="188" y="541"/>
                </a:lnTo>
                <a:lnTo>
                  <a:pt x="185" y="546"/>
                </a:lnTo>
                <a:lnTo>
                  <a:pt x="184" y="552"/>
                </a:lnTo>
                <a:lnTo>
                  <a:pt x="184" y="553"/>
                </a:lnTo>
                <a:lnTo>
                  <a:pt x="184" y="555"/>
                </a:lnTo>
                <a:lnTo>
                  <a:pt x="185" y="563"/>
                </a:lnTo>
                <a:lnTo>
                  <a:pt x="188" y="566"/>
                </a:lnTo>
                <a:lnTo>
                  <a:pt x="191" y="570"/>
                </a:lnTo>
                <a:lnTo>
                  <a:pt x="197" y="572"/>
                </a:lnTo>
                <a:lnTo>
                  <a:pt x="205" y="574"/>
                </a:lnTo>
                <a:lnTo>
                  <a:pt x="212" y="574"/>
                </a:lnTo>
                <a:lnTo>
                  <a:pt x="220" y="574"/>
                </a:lnTo>
                <a:lnTo>
                  <a:pt x="240" y="574"/>
                </a:lnTo>
                <a:lnTo>
                  <a:pt x="262" y="574"/>
                </a:lnTo>
                <a:lnTo>
                  <a:pt x="285" y="574"/>
                </a:lnTo>
                <a:lnTo>
                  <a:pt x="305" y="574"/>
                </a:lnTo>
                <a:lnTo>
                  <a:pt x="314" y="574"/>
                </a:lnTo>
                <a:lnTo>
                  <a:pt x="322" y="574"/>
                </a:lnTo>
                <a:lnTo>
                  <a:pt x="328" y="574"/>
                </a:lnTo>
                <a:lnTo>
                  <a:pt x="333" y="574"/>
                </a:lnTo>
                <a:lnTo>
                  <a:pt x="337" y="574"/>
                </a:lnTo>
                <a:lnTo>
                  <a:pt x="338" y="574"/>
                </a:lnTo>
                <a:lnTo>
                  <a:pt x="345" y="572"/>
                </a:lnTo>
                <a:lnTo>
                  <a:pt x="350" y="570"/>
                </a:lnTo>
                <a:lnTo>
                  <a:pt x="355" y="566"/>
                </a:lnTo>
                <a:lnTo>
                  <a:pt x="358" y="563"/>
                </a:lnTo>
                <a:lnTo>
                  <a:pt x="362" y="555"/>
                </a:lnTo>
                <a:lnTo>
                  <a:pt x="362" y="553"/>
                </a:lnTo>
                <a:lnTo>
                  <a:pt x="363" y="552"/>
                </a:lnTo>
                <a:lnTo>
                  <a:pt x="363" y="551"/>
                </a:lnTo>
                <a:lnTo>
                  <a:pt x="362" y="548"/>
                </a:lnTo>
                <a:lnTo>
                  <a:pt x="360" y="541"/>
                </a:lnTo>
                <a:lnTo>
                  <a:pt x="357" y="537"/>
                </a:lnTo>
                <a:lnTo>
                  <a:pt x="352" y="534"/>
                </a:lnTo>
                <a:lnTo>
                  <a:pt x="346" y="531"/>
                </a:lnTo>
                <a:lnTo>
                  <a:pt x="338" y="530"/>
                </a:lnTo>
                <a:lnTo>
                  <a:pt x="331" y="530"/>
                </a:lnTo>
                <a:lnTo>
                  <a:pt x="325" y="526"/>
                </a:lnTo>
                <a:lnTo>
                  <a:pt x="321" y="523"/>
                </a:lnTo>
                <a:lnTo>
                  <a:pt x="318" y="518"/>
                </a:lnTo>
                <a:lnTo>
                  <a:pt x="316" y="509"/>
                </a:lnTo>
                <a:lnTo>
                  <a:pt x="316" y="506"/>
                </a:lnTo>
                <a:lnTo>
                  <a:pt x="316" y="505"/>
                </a:lnTo>
                <a:lnTo>
                  <a:pt x="315" y="506"/>
                </a:lnTo>
                <a:lnTo>
                  <a:pt x="312" y="506"/>
                </a:lnTo>
                <a:lnTo>
                  <a:pt x="305" y="505"/>
                </a:lnTo>
                <a:lnTo>
                  <a:pt x="302" y="502"/>
                </a:lnTo>
                <a:lnTo>
                  <a:pt x="298" y="500"/>
                </a:lnTo>
                <a:lnTo>
                  <a:pt x="295" y="495"/>
                </a:lnTo>
                <a:lnTo>
                  <a:pt x="294" y="488"/>
                </a:lnTo>
                <a:lnTo>
                  <a:pt x="294" y="479"/>
                </a:lnTo>
                <a:lnTo>
                  <a:pt x="294" y="473"/>
                </a:lnTo>
                <a:lnTo>
                  <a:pt x="294" y="468"/>
                </a:lnTo>
                <a:lnTo>
                  <a:pt x="294" y="466"/>
                </a:lnTo>
                <a:lnTo>
                  <a:pt x="294" y="462"/>
                </a:lnTo>
                <a:lnTo>
                  <a:pt x="294" y="462"/>
                </a:lnTo>
                <a:lnTo>
                  <a:pt x="295" y="462"/>
                </a:lnTo>
                <a:lnTo>
                  <a:pt x="298" y="462"/>
                </a:lnTo>
                <a:lnTo>
                  <a:pt x="305" y="462"/>
                </a:lnTo>
                <a:lnTo>
                  <a:pt x="309" y="461"/>
                </a:lnTo>
                <a:lnTo>
                  <a:pt x="312" y="459"/>
                </a:lnTo>
                <a:lnTo>
                  <a:pt x="315" y="455"/>
                </a:lnTo>
                <a:lnTo>
                  <a:pt x="316" y="449"/>
                </a:lnTo>
                <a:lnTo>
                  <a:pt x="315" y="445"/>
                </a:lnTo>
                <a:lnTo>
                  <a:pt x="312" y="443"/>
                </a:lnTo>
                <a:lnTo>
                  <a:pt x="305" y="440"/>
                </a:lnTo>
                <a:lnTo>
                  <a:pt x="298" y="440"/>
                </a:lnTo>
                <a:lnTo>
                  <a:pt x="295" y="440"/>
                </a:lnTo>
                <a:lnTo>
                  <a:pt x="294" y="440"/>
                </a:lnTo>
                <a:lnTo>
                  <a:pt x="294" y="432"/>
                </a:lnTo>
                <a:lnTo>
                  <a:pt x="294" y="426"/>
                </a:lnTo>
                <a:lnTo>
                  <a:pt x="294" y="421"/>
                </a:lnTo>
                <a:lnTo>
                  <a:pt x="294" y="419"/>
                </a:lnTo>
                <a:lnTo>
                  <a:pt x="294" y="415"/>
                </a:lnTo>
                <a:lnTo>
                  <a:pt x="294" y="415"/>
                </a:lnTo>
                <a:lnTo>
                  <a:pt x="310" y="414"/>
                </a:lnTo>
                <a:lnTo>
                  <a:pt x="325" y="409"/>
                </a:lnTo>
                <a:lnTo>
                  <a:pt x="338" y="403"/>
                </a:lnTo>
                <a:lnTo>
                  <a:pt x="350" y="393"/>
                </a:lnTo>
                <a:close/>
                <a:moveTo>
                  <a:pt x="431" y="90"/>
                </a:moveTo>
                <a:lnTo>
                  <a:pt x="436" y="90"/>
                </a:lnTo>
                <a:lnTo>
                  <a:pt x="443" y="90"/>
                </a:lnTo>
                <a:lnTo>
                  <a:pt x="449" y="90"/>
                </a:lnTo>
                <a:lnTo>
                  <a:pt x="452" y="90"/>
                </a:lnTo>
                <a:lnTo>
                  <a:pt x="453" y="90"/>
                </a:lnTo>
                <a:lnTo>
                  <a:pt x="460" y="89"/>
                </a:lnTo>
                <a:lnTo>
                  <a:pt x="465" y="87"/>
                </a:lnTo>
                <a:lnTo>
                  <a:pt x="470" y="83"/>
                </a:lnTo>
                <a:lnTo>
                  <a:pt x="474" y="79"/>
                </a:lnTo>
                <a:lnTo>
                  <a:pt x="477" y="72"/>
                </a:lnTo>
                <a:lnTo>
                  <a:pt x="478" y="70"/>
                </a:lnTo>
                <a:lnTo>
                  <a:pt x="478" y="68"/>
                </a:lnTo>
                <a:lnTo>
                  <a:pt x="486" y="70"/>
                </a:lnTo>
                <a:lnTo>
                  <a:pt x="491" y="72"/>
                </a:lnTo>
                <a:lnTo>
                  <a:pt x="494" y="76"/>
                </a:lnTo>
                <a:lnTo>
                  <a:pt x="497" y="79"/>
                </a:lnTo>
                <a:lnTo>
                  <a:pt x="499" y="87"/>
                </a:lnTo>
                <a:lnTo>
                  <a:pt x="499" y="89"/>
                </a:lnTo>
                <a:lnTo>
                  <a:pt x="499" y="90"/>
                </a:lnTo>
                <a:lnTo>
                  <a:pt x="499" y="97"/>
                </a:lnTo>
                <a:lnTo>
                  <a:pt x="499" y="102"/>
                </a:lnTo>
                <a:lnTo>
                  <a:pt x="499" y="106"/>
                </a:lnTo>
                <a:lnTo>
                  <a:pt x="499" y="108"/>
                </a:lnTo>
                <a:lnTo>
                  <a:pt x="499" y="111"/>
                </a:lnTo>
                <a:lnTo>
                  <a:pt x="499" y="112"/>
                </a:lnTo>
                <a:lnTo>
                  <a:pt x="499" y="113"/>
                </a:lnTo>
                <a:lnTo>
                  <a:pt x="499" y="116"/>
                </a:lnTo>
                <a:lnTo>
                  <a:pt x="498" y="120"/>
                </a:lnTo>
                <a:lnTo>
                  <a:pt x="497" y="128"/>
                </a:lnTo>
                <a:lnTo>
                  <a:pt x="494" y="135"/>
                </a:lnTo>
                <a:lnTo>
                  <a:pt x="492" y="146"/>
                </a:lnTo>
                <a:lnTo>
                  <a:pt x="487" y="157"/>
                </a:lnTo>
                <a:lnTo>
                  <a:pt x="482" y="169"/>
                </a:lnTo>
                <a:lnTo>
                  <a:pt x="476" y="183"/>
                </a:lnTo>
                <a:lnTo>
                  <a:pt x="468" y="198"/>
                </a:lnTo>
                <a:lnTo>
                  <a:pt x="458" y="214"/>
                </a:lnTo>
                <a:lnTo>
                  <a:pt x="447" y="231"/>
                </a:lnTo>
                <a:lnTo>
                  <a:pt x="435" y="248"/>
                </a:lnTo>
                <a:lnTo>
                  <a:pt x="420" y="266"/>
                </a:lnTo>
                <a:lnTo>
                  <a:pt x="403" y="285"/>
                </a:lnTo>
                <a:lnTo>
                  <a:pt x="384" y="303"/>
                </a:lnTo>
                <a:lnTo>
                  <a:pt x="389" y="295"/>
                </a:lnTo>
                <a:lnTo>
                  <a:pt x="394" y="285"/>
                </a:lnTo>
                <a:lnTo>
                  <a:pt x="402" y="262"/>
                </a:lnTo>
                <a:lnTo>
                  <a:pt x="411" y="237"/>
                </a:lnTo>
                <a:lnTo>
                  <a:pt x="418" y="208"/>
                </a:lnTo>
                <a:lnTo>
                  <a:pt x="423" y="179"/>
                </a:lnTo>
                <a:lnTo>
                  <a:pt x="428" y="148"/>
                </a:lnTo>
                <a:lnTo>
                  <a:pt x="430" y="118"/>
                </a:lnTo>
                <a:lnTo>
                  <a:pt x="431" y="90"/>
                </a:lnTo>
                <a:close/>
                <a:moveTo>
                  <a:pt x="154" y="308"/>
                </a:moveTo>
                <a:lnTo>
                  <a:pt x="134" y="289"/>
                </a:lnTo>
                <a:lnTo>
                  <a:pt x="117" y="271"/>
                </a:lnTo>
                <a:lnTo>
                  <a:pt x="102" y="253"/>
                </a:lnTo>
                <a:lnTo>
                  <a:pt x="89" y="234"/>
                </a:lnTo>
                <a:lnTo>
                  <a:pt x="77" y="219"/>
                </a:lnTo>
                <a:lnTo>
                  <a:pt x="69" y="202"/>
                </a:lnTo>
                <a:lnTo>
                  <a:pt x="60" y="187"/>
                </a:lnTo>
                <a:lnTo>
                  <a:pt x="54" y="174"/>
                </a:lnTo>
                <a:lnTo>
                  <a:pt x="49" y="160"/>
                </a:lnTo>
                <a:lnTo>
                  <a:pt x="46" y="150"/>
                </a:lnTo>
                <a:lnTo>
                  <a:pt x="43" y="140"/>
                </a:lnTo>
                <a:lnTo>
                  <a:pt x="41" y="131"/>
                </a:lnTo>
                <a:lnTo>
                  <a:pt x="40" y="125"/>
                </a:lnTo>
                <a:lnTo>
                  <a:pt x="39" y="120"/>
                </a:lnTo>
                <a:lnTo>
                  <a:pt x="39" y="117"/>
                </a:lnTo>
                <a:lnTo>
                  <a:pt x="39" y="116"/>
                </a:lnTo>
                <a:lnTo>
                  <a:pt x="39" y="108"/>
                </a:lnTo>
                <a:lnTo>
                  <a:pt x="39" y="103"/>
                </a:lnTo>
                <a:lnTo>
                  <a:pt x="39" y="100"/>
                </a:lnTo>
                <a:lnTo>
                  <a:pt x="39" y="97"/>
                </a:lnTo>
                <a:lnTo>
                  <a:pt x="39" y="95"/>
                </a:lnTo>
                <a:lnTo>
                  <a:pt x="39" y="94"/>
                </a:lnTo>
                <a:lnTo>
                  <a:pt x="39" y="93"/>
                </a:lnTo>
                <a:lnTo>
                  <a:pt x="39" y="90"/>
                </a:lnTo>
                <a:lnTo>
                  <a:pt x="41" y="82"/>
                </a:lnTo>
                <a:lnTo>
                  <a:pt x="43" y="77"/>
                </a:lnTo>
                <a:lnTo>
                  <a:pt x="47" y="72"/>
                </a:lnTo>
                <a:lnTo>
                  <a:pt x="53" y="70"/>
                </a:lnTo>
                <a:lnTo>
                  <a:pt x="60" y="68"/>
                </a:lnTo>
                <a:lnTo>
                  <a:pt x="60" y="70"/>
                </a:lnTo>
                <a:lnTo>
                  <a:pt x="60" y="72"/>
                </a:lnTo>
                <a:lnTo>
                  <a:pt x="63" y="82"/>
                </a:lnTo>
                <a:lnTo>
                  <a:pt x="66" y="87"/>
                </a:lnTo>
                <a:lnTo>
                  <a:pt x="71" y="90"/>
                </a:lnTo>
                <a:lnTo>
                  <a:pt x="77" y="93"/>
                </a:lnTo>
                <a:lnTo>
                  <a:pt x="86" y="94"/>
                </a:lnTo>
                <a:lnTo>
                  <a:pt x="86" y="94"/>
                </a:lnTo>
                <a:lnTo>
                  <a:pt x="88" y="94"/>
                </a:lnTo>
                <a:lnTo>
                  <a:pt x="94" y="94"/>
                </a:lnTo>
                <a:lnTo>
                  <a:pt x="102" y="94"/>
                </a:lnTo>
                <a:lnTo>
                  <a:pt x="105" y="94"/>
                </a:lnTo>
                <a:lnTo>
                  <a:pt x="106" y="94"/>
                </a:lnTo>
                <a:lnTo>
                  <a:pt x="108" y="123"/>
                </a:lnTo>
                <a:lnTo>
                  <a:pt x="110" y="152"/>
                </a:lnTo>
                <a:lnTo>
                  <a:pt x="115" y="182"/>
                </a:lnTo>
                <a:lnTo>
                  <a:pt x="121" y="213"/>
                </a:lnTo>
                <a:lnTo>
                  <a:pt x="128" y="240"/>
                </a:lnTo>
                <a:lnTo>
                  <a:pt x="136" y="267"/>
                </a:lnTo>
                <a:lnTo>
                  <a:pt x="144" y="290"/>
                </a:lnTo>
                <a:lnTo>
                  <a:pt x="149" y="300"/>
                </a:lnTo>
                <a:lnTo>
                  <a:pt x="154" y="308"/>
                </a:lnTo>
                <a:close/>
              </a:path>
            </a:pathLst>
          </a:custGeom>
          <a:solidFill>
            <a:schemeClr val="tx2"/>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91" name="Freeform 217">
            <a:extLst>
              <a:ext uri="{FF2B5EF4-FFF2-40B4-BE49-F238E27FC236}">
                <a16:creationId xmlns:a16="http://schemas.microsoft.com/office/drawing/2014/main" id="{80F14C35-398E-4D77-994D-2A11F870B4F3}"/>
              </a:ext>
            </a:extLst>
          </p:cNvPr>
          <p:cNvSpPr>
            <a:spLocks noEditPoints="1"/>
          </p:cNvSpPr>
          <p:nvPr/>
        </p:nvSpPr>
        <p:spPr bwMode="auto">
          <a:xfrm>
            <a:off x="14212888" y="3076575"/>
            <a:ext cx="912812" cy="896938"/>
          </a:xfrm>
          <a:custGeom>
            <a:avLst/>
            <a:gdLst>
              <a:gd name="T0" fmla="*/ 355 w 685"/>
              <a:gd name="T1" fmla="*/ 530 h 675"/>
              <a:gd name="T2" fmla="*/ 590 w 685"/>
              <a:gd name="T3" fmla="*/ 354 h 675"/>
              <a:gd name="T4" fmla="*/ 342 w 685"/>
              <a:gd name="T5" fmla="*/ 308 h 675"/>
              <a:gd name="T6" fmla="*/ 342 w 685"/>
              <a:gd name="T7" fmla="*/ 366 h 675"/>
              <a:gd name="T8" fmla="*/ 342 w 685"/>
              <a:gd name="T9" fmla="*/ 308 h 675"/>
              <a:gd name="T10" fmla="*/ 147 w 685"/>
              <a:gd name="T11" fmla="*/ 354 h 675"/>
              <a:gd name="T12" fmla="*/ 321 w 685"/>
              <a:gd name="T13" fmla="*/ 580 h 675"/>
              <a:gd name="T14" fmla="*/ 321 w 685"/>
              <a:gd name="T15" fmla="*/ 87 h 675"/>
              <a:gd name="T16" fmla="*/ 147 w 685"/>
              <a:gd name="T17" fmla="*/ 320 h 675"/>
              <a:gd name="T18" fmla="*/ 321 w 685"/>
              <a:gd name="T19" fmla="*/ 87 h 675"/>
              <a:gd name="T20" fmla="*/ 505 w 685"/>
              <a:gd name="T21" fmla="*/ 354 h 675"/>
              <a:gd name="T22" fmla="*/ 355 w 685"/>
              <a:gd name="T23" fmla="*/ 484 h 675"/>
              <a:gd name="T24" fmla="*/ 321 w 685"/>
              <a:gd name="T25" fmla="*/ 484 h 675"/>
              <a:gd name="T26" fmla="*/ 181 w 685"/>
              <a:gd name="T27" fmla="*/ 354 h 675"/>
              <a:gd name="T28" fmla="*/ 207 w 685"/>
              <a:gd name="T29" fmla="*/ 337 h 675"/>
              <a:gd name="T30" fmla="*/ 181 w 685"/>
              <a:gd name="T31" fmla="*/ 320 h 675"/>
              <a:gd name="T32" fmla="*/ 321 w 685"/>
              <a:gd name="T33" fmla="*/ 190 h 675"/>
              <a:gd name="T34" fmla="*/ 355 w 685"/>
              <a:gd name="T35" fmla="*/ 190 h 675"/>
              <a:gd name="T36" fmla="*/ 506 w 685"/>
              <a:gd name="T37" fmla="*/ 320 h 675"/>
              <a:gd name="T38" fmla="*/ 478 w 685"/>
              <a:gd name="T39" fmla="*/ 337 h 675"/>
              <a:gd name="T40" fmla="*/ 591 w 685"/>
              <a:gd name="T41" fmla="*/ 320 h 675"/>
              <a:gd name="T42" fmla="*/ 355 w 685"/>
              <a:gd name="T43" fmla="*/ 137 h 675"/>
              <a:gd name="T44" fmla="*/ 591 w 685"/>
              <a:gd name="T45" fmla="*/ 320 h 675"/>
              <a:gd name="T46" fmla="*/ 641 w 685"/>
              <a:gd name="T47" fmla="*/ 320 h 675"/>
              <a:gd name="T48" fmla="*/ 355 w 685"/>
              <a:gd name="T49" fmla="*/ 17 h 675"/>
              <a:gd name="T50" fmla="*/ 321 w 685"/>
              <a:gd name="T51" fmla="*/ 17 h 675"/>
              <a:gd name="T52" fmla="*/ 45 w 685"/>
              <a:gd name="T53" fmla="*/ 320 h 675"/>
              <a:gd name="T54" fmla="*/ 0 w 685"/>
              <a:gd name="T55" fmla="*/ 337 h 675"/>
              <a:gd name="T56" fmla="*/ 46 w 685"/>
              <a:gd name="T57" fmla="*/ 354 h 675"/>
              <a:gd name="T58" fmla="*/ 321 w 685"/>
              <a:gd name="T59" fmla="*/ 658 h 675"/>
              <a:gd name="T60" fmla="*/ 355 w 685"/>
              <a:gd name="T61" fmla="*/ 658 h 675"/>
              <a:gd name="T62" fmla="*/ 641 w 685"/>
              <a:gd name="T63" fmla="*/ 354 h 675"/>
              <a:gd name="T64" fmla="*/ 685 w 685"/>
              <a:gd name="T65" fmla="*/ 337 h 67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685" h="675">
                <a:moveTo>
                  <a:pt x="355" y="581"/>
                </a:moveTo>
                <a:lnTo>
                  <a:pt x="355" y="530"/>
                </a:lnTo>
                <a:cubicBezTo>
                  <a:pt x="451" y="524"/>
                  <a:pt x="529" y="449"/>
                  <a:pt x="539" y="354"/>
                </a:cubicBezTo>
                <a:lnTo>
                  <a:pt x="590" y="354"/>
                </a:lnTo>
                <a:cubicBezTo>
                  <a:pt x="580" y="477"/>
                  <a:pt x="479" y="575"/>
                  <a:pt x="355" y="581"/>
                </a:cubicBezTo>
                <a:close/>
                <a:moveTo>
                  <a:pt x="342" y="308"/>
                </a:moveTo>
                <a:cubicBezTo>
                  <a:pt x="359" y="308"/>
                  <a:pt x="372" y="321"/>
                  <a:pt x="372" y="337"/>
                </a:cubicBezTo>
                <a:cubicBezTo>
                  <a:pt x="372" y="353"/>
                  <a:pt x="359" y="366"/>
                  <a:pt x="342" y="366"/>
                </a:cubicBezTo>
                <a:cubicBezTo>
                  <a:pt x="326" y="366"/>
                  <a:pt x="313" y="353"/>
                  <a:pt x="313" y="337"/>
                </a:cubicBezTo>
                <a:cubicBezTo>
                  <a:pt x="313" y="321"/>
                  <a:pt x="326" y="308"/>
                  <a:pt x="342" y="308"/>
                </a:cubicBezTo>
                <a:close/>
                <a:moveTo>
                  <a:pt x="97" y="354"/>
                </a:moveTo>
                <a:lnTo>
                  <a:pt x="147" y="354"/>
                </a:lnTo>
                <a:cubicBezTo>
                  <a:pt x="157" y="446"/>
                  <a:pt x="229" y="518"/>
                  <a:pt x="321" y="529"/>
                </a:cubicBezTo>
                <a:lnTo>
                  <a:pt x="321" y="580"/>
                </a:lnTo>
                <a:cubicBezTo>
                  <a:pt x="201" y="569"/>
                  <a:pt x="107" y="474"/>
                  <a:pt x="97" y="354"/>
                </a:cubicBezTo>
                <a:close/>
                <a:moveTo>
                  <a:pt x="321" y="87"/>
                </a:moveTo>
                <a:lnTo>
                  <a:pt x="321" y="138"/>
                </a:lnTo>
                <a:cubicBezTo>
                  <a:pt x="227" y="148"/>
                  <a:pt x="153" y="225"/>
                  <a:pt x="147" y="320"/>
                </a:cubicBezTo>
                <a:lnTo>
                  <a:pt x="96" y="320"/>
                </a:lnTo>
                <a:cubicBezTo>
                  <a:pt x="102" y="197"/>
                  <a:pt x="199" y="98"/>
                  <a:pt x="321" y="87"/>
                </a:cubicBezTo>
                <a:close/>
                <a:moveTo>
                  <a:pt x="494" y="354"/>
                </a:moveTo>
                <a:lnTo>
                  <a:pt x="505" y="354"/>
                </a:lnTo>
                <a:cubicBezTo>
                  <a:pt x="495" y="431"/>
                  <a:pt x="433" y="491"/>
                  <a:pt x="355" y="496"/>
                </a:cubicBezTo>
                <a:lnTo>
                  <a:pt x="355" y="484"/>
                </a:lnTo>
                <a:cubicBezTo>
                  <a:pt x="355" y="475"/>
                  <a:pt x="347" y="467"/>
                  <a:pt x="338" y="467"/>
                </a:cubicBezTo>
                <a:cubicBezTo>
                  <a:pt x="328" y="467"/>
                  <a:pt x="321" y="475"/>
                  <a:pt x="321" y="484"/>
                </a:cubicBezTo>
                <a:lnTo>
                  <a:pt x="321" y="495"/>
                </a:lnTo>
                <a:cubicBezTo>
                  <a:pt x="248" y="485"/>
                  <a:pt x="191" y="427"/>
                  <a:pt x="181" y="354"/>
                </a:cubicBezTo>
                <a:lnTo>
                  <a:pt x="191" y="354"/>
                </a:lnTo>
                <a:cubicBezTo>
                  <a:pt x="200" y="354"/>
                  <a:pt x="207" y="347"/>
                  <a:pt x="207" y="337"/>
                </a:cubicBezTo>
                <a:cubicBezTo>
                  <a:pt x="207" y="328"/>
                  <a:pt x="200" y="320"/>
                  <a:pt x="190" y="320"/>
                </a:cubicBezTo>
                <a:lnTo>
                  <a:pt x="181" y="320"/>
                </a:lnTo>
                <a:cubicBezTo>
                  <a:pt x="187" y="244"/>
                  <a:pt x="245" y="182"/>
                  <a:pt x="321" y="172"/>
                </a:cubicBezTo>
                <a:lnTo>
                  <a:pt x="321" y="190"/>
                </a:lnTo>
                <a:cubicBezTo>
                  <a:pt x="321" y="199"/>
                  <a:pt x="328" y="207"/>
                  <a:pt x="338" y="207"/>
                </a:cubicBezTo>
                <a:cubicBezTo>
                  <a:pt x="347" y="207"/>
                  <a:pt x="355" y="199"/>
                  <a:pt x="355" y="190"/>
                </a:cubicBezTo>
                <a:lnTo>
                  <a:pt x="355" y="171"/>
                </a:lnTo>
                <a:cubicBezTo>
                  <a:pt x="435" y="176"/>
                  <a:pt x="499" y="240"/>
                  <a:pt x="506" y="320"/>
                </a:cubicBezTo>
                <a:lnTo>
                  <a:pt x="494" y="320"/>
                </a:lnTo>
                <a:cubicBezTo>
                  <a:pt x="485" y="320"/>
                  <a:pt x="478" y="328"/>
                  <a:pt x="478" y="337"/>
                </a:cubicBezTo>
                <a:cubicBezTo>
                  <a:pt x="478" y="347"/>
                  <a:pt x="485" y="354"/>
                  <a:pt x="494" y="354"/>
                </a:cubicBezTo>
                <a:close/>
                <a:moveTo>
                  <a:pt x="591" y="320"/>
                </a:moveTo>
                <a:lnTo>
                  <a:pt x="540" y="320"/>
                </a:lnTo>
                <a:cubicBezTo>
                  <a:pt x="533" y="221"/>
                  <a:pt x="454" y="143"/>
                  <a:pt x="355" y="137"/>
                </a:cubicBezTo>
                <a:lnTo>
                  <a:pt x="355" y="86"/>
                </a:lnTo>
                <a:cubicBezTo>
                  <a:pt x="482" y="92"/>
                  <a:pt x="584" y="193"/>
                  <a:pt x="591" y="320"/>
                </a:cubicBezTo>
                <a:close/>
                <a:moveTo>
                  <a:pt x="668" y="320"/>
                </a:moveTo>
                <a:lnTo>
                  <a:pt x="641" y="320"/>
                </a:lnTo>
                <a:cubicBezTo>
                  <a:pt x="635" y="165"/>
                  <a:pt x="510" y="41"/>
                  <a:pt x="355" y="35"/>
                </a:cubicBezTo>
                <a:lnTo>
                  <a:pt x="355" y="17"/>
                </a:lnTo>
                <a:cubicBezTo>
                  <a:pt x="355" y="7"/>
                  <a:pt x="347" y="0"/>
                  <a:pt x="338" y="0"/>
                </a:cubicBezTo>
                <a:cubicBezTo>
                  <a:pt x="328" y="0"/>
                  <a:pt x="321" y="7"/>
                  <a:pt x="321" y="17"/>
                </a:cubicBezTo>
                <a:lnTo>
                  <a:pt x="321" y="36"/>
                </a:lnTo>
                <a:cubicBezTo>
                  <a:pt x="171" y="47"/>
                  <a:pt x="51" y="169"/>
                  <a:pt x="45" y="320"/>
                </a:cubicBezTo>
                <a:lnTo>
                  <a:pt x="17" y="320"/>
                </a:lnTo>
                <a:cubicBezTo>
                  <a:pt x="8" y="320"/>
                  <a:pt x="0" y="328"/>
                  <a:pt x="0" y="337"/>
                </a:cubicBezTo>
                <a:cubicBezTo>
                  <a:pt x="0" y="347"/>
                  <a:pt x="8" y="354"/>
                  <a:pt x="17" y="354"/>
                </a:cubicBezTo>
                <a:lnTo>
                  <a:pt x="46" y="354"/>
                </a:lnTo>
                <a:cubicBezTo>
                  <a:pt x="56" y="502"/>
                  <a:pt x="173" y="620"/>
                  <a:pt x="321" y="631"/>
                </a:cubicBezTo>
                <a:lnTo>
                  <a:pt x="321" y="658"/>
                </a:lnTo>
                <a:cubicBezTo>
                  <a:pt x="321" y="667"/>
                  <a:pt x="328" y="675"/>
                  <a:pt x="338" y="675"/>
                </a:cubicBezTo>
                <a:cubicBezTo>
                  <a:pt x="347" y="675"/>
                  <a:pt x="355" y="667"/>
                  <a:pt x="355" y="658"/>
                </a:cubicBezTo>
                <a:lnTo>
                  <a:pt x="355" y="631"/>
                </a:lnTo>
                <a:cubicBezTo>
                  <a:pt x="507" y="626"/>
                  <a:pt x="630" y="505"/>
                  <a:pt x="641" y="354"/>
                </a:cubicBezTo>
                <a:lnTo>
                  <a:pt x="668" y="354"/>
                </a:lnTo>
                <a:cubicBezTo>
                  <a:pt x="677" y="354"/>
                  <a:pt x="685" y="347"/>
                  <a:pt x="685" y="337"/>
                </a:cubicBezTo>
                <a:cubicBezTo>
                  <a:pt x="685" y="328"/>
                  <a:pt x="677" y="320"/>
                  <a:pt x="668" y="320"/>
                </a:cubicBezTo>
                <a:close/>
              </a:path>
            </a:pathLst>
          </a:custGeom>
          <a:solidFill>
            <a:schemeClr val="accent4"/>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4"/>
                                        </p:tgtEl>
                                        <p:attrNameLst>
                                          <p:attrName>style.visibility</p:attrName>
                                        </p:attrNameLst>
                                      </p:cBhvr>
                                      <p:to>
                                        <p:strVal val="visible"/>
                                      </p:to>
                                    </p:set>
                                    <p:anim calcmode="lin" valueType="num">
                                      <p:cBhvr>
                                        <p:cTn id="7" dur="500" fill="hold"/>
                                        <p:tgtEl>
                                          <p:spTgt spid="54"/>
                                        </p:tgtEl>
                                        <p:attrNameLst>
                                          <p:attrName>ppt_w</p:attrName>
                                        </p:attrNameLst>
                                      </p:cBhvr>
                                      <p:tavLst>
                                        <p:tav tm="0">
                                          <p:val>
                                            <p:fltVal val="0"/>
                                          </p:val>
                                        </p:tav>
                                        <p:tav tm="100000">
                                          <p:val>
                                            <p:strVal val="#ppt_w"/>
                                          </p:val>
                                        </p:tav>
                                      </p:tavLst>
                                    </p:anim>
                                    <p:anim calcmode="lin" valueType="num">
                                      <p:cBhvr>
                                        <p:cTn id="8" dur="500" fill="hold"/>
                                        <p:tgtEl>
                                          <p:spTgt spid="54"/>
                                        </p:tgtEl>
                                        <p:attrNameLst>
                                          <p:attrName>ppt_h</p:attrName>
                                        </p:attrNameLst>
                                      </p:cBhvr>
                                      <p:tavLst>
                                        <p:tav tm="0">
                                          <p:val>
                                            <p:fltVal val="0"/>
                                          </p:val>
                                        </p:tav>
                                        <p:tav tm="100000">
                                          <p:val>
                                            <p:strVal val="#ppt_h"/>
                                          </p:val>
                                        </p:tav>
                                      </p:tavLst>
                                    </p:anim>
                                    <p:animEffect transition="in" filter="fade">
                                      <p:cBhvr>
                                        <p:cTn id="9" dur="500"/>
                                        <p:tgtEl>
                                          <p:spTgt spid="54"/>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53"/>
                                        </p:tgtEl>
                                        <p:attrNameLst>
                                          <p:attrName>style.visibility</p:attrName>
                                        </p:attrNameLst>
                                      </p:cBhvr>
                                      <p:to>
                                        <p:strVal val="visible"/>
                                      </p:to>
                                    </p:set>
                                    <p:anim calcmode="lin" valueType="num">
                                      <p:cBhvr>
                                        <p:cTn id="12" dur="500" fill="hold"/>
                                        <p:tgtEl>
                                          <p:spTgt spid="53"/>
                                        </p:tgtEl>
                                        <p:attrNameLst>
                                          <p:attrName>ppt_w</p:attrName>
                                        </p:attrNameLst>
                                      </p:cBhvr>
                                      <p:tavLst>
                                        <p:tav tm="0">
                                          <p:val>
                                            <p:fltVal val="0"/>
                                          </p:val>
                                        </p:tav>
                                        <p:tav tm="100000">
                                          <p:val>
                                            <p:strVal val="#ppt_w"/>
                                          </p:val>
                                        </p:tav>
                                      </p:tavLst>
                                    </p:anim>
                                    <p:anim calcmode="lin" valueType="num">
                                      <p:cBhvr>
                                        <p:cTn id="13" dur="500" fill="hold"/>
                                        <p:tgtEl>
                                          <p:spTgt spid="53"/>
                                        </p:tgtEl>
                                        <p:attrNameLst>
                                          <p:attrName>ppt_h</p:attrName>
                                        </p:attrNameLst>
                                      </p:cBhvr>
                                      <p:tavLst>
                                        <p:tav tm="0">
                                          <p:val>
                                            <p:fltVal val="0"/>
                                          </p:val>
                                        </p:tav>
                                        <p:tav tm="100000">
                                          <p:val>
                                            <p:strVal val="#ppt_h"/>
                                          </p:val>
                                        </p:tav>
                                      </p:tavLst>
                                    </p:anim>
                                    <p:animEffect transition="in" filter="fade">
                                      <p:cBhvr>
                                        <p:cTn id="14" dur="500"/>
                                        <p:tgtEl>
                                          <p:spTgt spid="53"/>
                                        </p:tgtEl>
                                      </p:cBhvr>
                                    </p:animEffect>
                                  </p:childTnLst>
                                </p:cTn>
                              </p:par>
                              <p:par>
                                <p:cTn id="15" presetID="53" presetClass="entr" presetSubtype="16" fill="hold" nodeType="withEffect">
                                  <p:stCondLst>
                                    <p:cond delay="0"/>
                                  </p:stCondLst>
                                  <p:childTnLst>
                                    <p:set>
                                      <p:cBhvr>
                                        <p:cTn id="16" dur="1" fill="hold">
                                          <p:stCondLst>
                                            <p:cond delay="0"/>
                                          </p:stCondLst>
                                        </p:cTn>
                                        <p:tgtEl>
                                          <p:spTgt spid="55"/>
                                        </p:tgtEl>
                                        <p:attrNameLst>
                                          <p:attrName>style.visibility</p:attrName>
                                        </p:attrNameLst>
                                      </p:cBhvr>
                                      <p:to>
                                        <p:strVal val="visible"/>
                                      </p:to>
                                    </p:set>
                                    <p:anim calcmode="lin" valueType="num">
                                      <p:cBhvr>
                                        <p:cTn id="17" dur="500" fill="hold"/>
                                        <p:tgtEl>
                                          <p:spTgt spid="55"/>
                                        </p:tgtEl>
                                        <p:attrNameLst>
                                          <p:attrName>ppt_w</p:attrName>
                                        </p:attrNameLst>
                                      </p:cBhvr>
                                      <p:tavLst>
                                        <p:tav tm="0">
                                          <p:val>
                                            <p:fltVal val="0"/>
                                          </p:val>
                                        </p:tav>
                                        <p:tav tm="100000">
                                          <p:val>
                                            <p:strVal val="#ppt_w"/>
                                          </p:val>
                                        </p:tav>
                                      </p:tavLst>
                                    </p:anim>
                                    <p:anim calcmode="lin" valueType="num">
                                      <p:cBhvr>
                                        <p:cTn id="18" dur="500" fill="hold"/>
                                        <p:tgtEl>
                                          <p:spTgt spid="55"/>
                                        </p:tgtEl>
                                        <p:attrNameLst>
                                          <p:attrName>ppt_h</p:attrName>
                                        </p:attrNameLst>
                                      </p:cBhvr>
                                      <p:tavLst>
                                        <p:tav tm="0">
                                          <p:val>
                                            <p:fltVal val="0"/>
                                          </p:val>
                                        </p:tav>
                                        <p:tav tm="100000">
                                          <p:val>
                                            <p:strVal val="#ppt_h"/>
                                          </p:val>
                                        </p:tav>
                                      </p:tavLst>
                                    </p:anim>
                                    <p:animEffect transition="in" filter="fade">
                                      <p:cBhvr>
                                        <p:cTn id="19" dur="500"/>
                                        <p:tgtEl>
                                          <p:spTgt spid="55"/>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49" presetClass="entr" presetSubtype="0" decel="100000" fill="hold" nodeType="clickEffect">
                                  <p:stCondLst>
                                    <p:cond delay="0"/>
                                  </p:stCondLst>
                                  <p:childTnLst>
                                    <p:set>
                                      <p:cBhvr>
                                        <p:cTn id="23" dur="1" fill="hold">
                                          <p:stCondLst>
                                            <p:cond delay="0"/>
                                          </p:stCondLst>
                                        </p:cTn>
                                        <p:tgtEl>
                                          <p:spTgt spid="111"/>
                                        </p:tgtEl>
                                        <p:attrNameLst>
                                          <p:attrName>style.visibility</p:attrName>
                                        </p:attrNameLst>
                                      </p:cBhvr>
                                      <p:to>
                                        <p:strVal val="visible"/>
                                      </p:to>
                                    </p:set>
                                    <p:anim calcmode="lin" valueType="num">
                                      <p:cBhvr>
                                        <p:cTn id="24" dur="500" fill="hold"/>
                                        <p:tgtEl>
                                          <p:spTgt spid="111"/>
                                        </p:tgtEl>
                                        <p:attrNameLst>
                                          <p:attrName>ppt_w</p:attrName>
                                        </p:attrNameLst>
                                      </p:cBhvr>
                                      <p:tavLst>
                                        <p:tav tm="0">
                                          <p:val>
                                            <p:fltVal val="0"/>
                                          </p:val>
                                        </p:tav>
                                        <p:tav tm="100000">
                                          <p:val>
                                            <p:strVal val="#ppt_w"/>
                                          </p:val>
                                        </p:tav>
                                      </p:tavLst>
                                    </p:anim>
                                    <p:anim calcmode="lin" valueType="num">
                                      <p:cBhvr>
                                        <p:cTn id="25" dur="500" fill="hold"/>
                                        <p:tgtEl>
                                          <p:spTgt spid="111"/>
                                        </p:tgtEl>
                                        <p:attrNameLst>
                                          <p:attrName>ppt_h</p:attrName>
                                        </p:attrNameLst>
                                      </p:cBhvr>
                                      <p:tavLst>
                                        <p:tav tm="0">
                                          <p:val>
                                            <p:fltVal val="0"/>
                                          </p:val>
                                        </p:tav>
                                        <p:tav tm="100000">
                                          <p:val>
                                            <p:strVal val="#ppt_h"/>
                                          </p:val>
                                        </p:tav>
                                      </p:tavLst>
                                    </p:anim>
                                    <p:anim calcmode="lin" valueType="num">
                                      <p:cBhvr>
                                        <p:cTn id="26" dur="500" fill="hold"/>
                                        <p:tgtEl>
                                          <p:spTgt spid="111"/>
                                        </p:tgtEl>
                                        <p:attrNameLst>
                                          <p:attrName>style.rotation</p:attrName>
                                        </p:attrNameLst>
                                      </p:cBhvr>
                                      <p:tavLst>
                                        <p:tav tm="0">
                                          <p:val>
                                            <p:fltVal val="360"/>
                                          </p:val>
                                        </p:tav>
                                        <p:tav tm="100000">
                                          <p:val>
                                            <p:fltVal val="0"/>
                                          </p:val>
                                        </p:tav>
                                      </p:tavLst>
                                    </p:anim>
                                    <p:animEffect transition="in" filter="fade">
                                      <p:cBhvr>
                                        <p:cTn id="27" dur="500"/>
                                        <p:tgtEl>
                                          <p:spTgt spid="11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3" presetClass="entr" presetSubtype="16" fill="hold" nodeType="clickEffect">
                                  <p:stCondLst>
                                    <p:cond delay="0"/>
                                  </p:stCondLst>
                                  <p:childTnLst>
                                    <p:set>
                                      <p:cBhvr>
                                        <p:cTn id="31" dur="1" fill="hold">
                                          <p:stCondLst>
                                            <p:cond delay="0"/>
                                          </p:stCondLst>
                                        </p:cTn>
                                        <p:tgtEl>
                                          <p:spTgt spid="89"/>
                                        </p:tgtEl>
                                        <p:attrNameLst>
                                          <p:attrName>style.visibility</p:attrName>
                                        </p:attrNameLst>
                                      </p:cBhvr>
                                      <p:to>
                                        <p:strVal val="visible"/>
                                      </p:to>
                                    </p:set>
                                    <p:anim calcmode="lin" valueType="num">
                                      <p:cBhvr>
                                        <p:cTn id="32" dur="500" fill="hold"/>
                                        <p:tgtEl>
                                          <p:spTgt spid="89"/>
                                        </p:tgtEl>
                                        <p:attrNameLst>
                                          <p:attrName>ppt_w</p:attrName>
                                        </p:attrNameLst>
                                      </p:cBhvr>
                                      <p:tavLst>
                                        <p:tav tm="0">
                                          <p:val>
                                            <p:fltVal val="0"/>
                                          </p:val>
                                        </p:tav>
                                        <p:tav tm="100000">
                                          <p:val>
                                            <p:strVal val="#ppt_w"/>
                                          </p:val>
                                        </p:tav>
                                      </p:tavLst>
                                    </p:anim>
                                    <p:anim calcmode="lin" valueType="num">
                                      <p:cBhvr>
                                        <p:cTn id="33" dur="500" fill="hold"/>
                                        <p:tgtEl>
                                          <p:spTgt spid="89"/>
                                        </p:tgtEl>
                                        <p:attrNameLst>
                                          <p:attrName>ppt_h</p:attrName>
                                        </p:attrNameLst>
                                      </p:cBhvr>
                                      <p:tavLst>
                                        <p:tav tm="0">
                                          <p:val>
                                            <p:fltVal val="0"/>
                                          </p:val>
                                        </p:tav>
                                        <p:tav tm="100000">
                                          <p:val>
                                            <p:strVal val="#ppt_h"/>
                                          </p:val>
                                        </p:tav>
                                      </p:tavLst>
                                    </p:anim>
                                    <p:animEffect transition="in" filter="fade">
                                      <p:cBhvr>
                                        <p:cTn id="34" dur="500"/>
                                        <p:tgtEl>
                                          <p:spTgt spid="89"/>
                                        </p:tgtEl>
                                      </p:cBhvr>
                                    </p:animEffect>
                                  </p:childTnLst>
                                </p:cTn>
                              </p:par>
                              <p:par>
                                <p:cTn id="35" presetID="53" presetClass="entr" presetSubtype="16" fill="hold" nodeType="withEffect">
                                  <p:stCondLst>
                                    <p:cond delay="0"/>
                                  </p:stCondLst>
                                  <p:childTnLst>
                                    <p:set>
                                      <p:cBhvr>
                                        <p:cTn id="36" dur="1" fill="hold">
                                          <p:stCondLst>
                                            <p:cond delay="0"/>
                                          </p:stCondLst>
                                        </p:cTn>
                                        <p:tgtEl>
                                          <p:spTgt spid="92"/>
                                        </p:tgtEl>
                                        <p:attrNameLst>
                                          <p:attrName>style.visibility</p:attrName>
                                        </p:attrNameLst>
                                      </p:cBhvr>
                                      <p:to>
                                        <p:strVal val="visible"/>
                                      </p:to>
                                    </p:set>
                                    <p:anim calcmode="lin" valueType="num">
                                      <p:cBhvr>
                                        <p:cTn id="37" dur="500" fill="hold"/>
                                        <p:tgtEl>
                                          <p:spTgt spid="92"/>
                                        </p:tgtEl>
                                        <p:attrNameLst>
                                          <p:attrName>ppt_w</p:attrName>
                                        </p:attrNameLst>
                                      </p:cBhvr>
                                      <p:tavLst>
                                        <p:tav tm="0">
                                          <p:val>
                                            <p:fltVal val="0"/>
                                          </p:val>
                                        </p:tav>
                                        <p:tav tm="100000">
                                          <p:val>
                                            <p:strVal val="#ppt_w"/>
                                          </p:val>
                                        </p:tav>
                                      </p:tavLst>
                                    </p:anim>
                                    <p:anim calcmode="lin" valueType="num">
                                      <p:cBhvr>
                                        <p:cTn id="38" dur="500" fill="hold"/>
                                        <p:tgtEl>
                                          <p:spTgt spid="92"/>
                                        </p:tgtEl>
                                        <p:attrNameLst>
                                          <p:attrName>ppt_h</p:attrName>
                                        </p:attrNameLst>
                                      </p:cBhvr>
                                      <p:tavLst>
                                        <p:tav tm="0">
                                          <p:val>
                                            <p:fltVal val="0"/>
                                          </p:val>
                                        </p:tav>
                                        <p:tav tm="100000">
                                          <p:val>
                                            <p:strVal val="#ppt_h"/>
                                          </p:val>
                                        </p:tav>
                                      </p:tavLst>
                                    </p:anim>
                                    <p:animEffect transition="in" filter="fade">
                                      <p:cBhvr>
                                        <p:cTn id="39" dur="500"/>
                                        <p:tgtEl>
                                          <p:spTgt spid="92"/>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53" presetClass="entr" presetSubtype="16" fill="hold" nodeType="clickEffect">
                                  <p:stCondLst>
                                    <p:cond delay="0"/>
                                  </p:stCondLst>
                                  <p:childTnLst>
                                    <p:set>
                                      <p:cBhvr>
                                        <p:cTn id="43" dur="1" fill="hold">
                                          <p:stCondLst>
                                            <p:cond delay="0"/>
                                          </p:stCondLst>
                                        </p:cTn>
                                        <p:tgtEl>
                                          <p:spTgt spid="88"/>
                                        </p:tgtEl>
                                        <p:attrNameLst>
                                          <p:attrName>style.visibility</p:attrName>
                                        </p:attrNameLst>
                                      </p:cBhvr>
                                      <p:to>
                                        <p:strVal val="visible"/>
                                      </p:to>
                                    </p:set>
                                    <p:anim calcmode="lin" valueType="num">
                                      <p:cBhvr>
                                        <p:cTn id="44" dur="500" fill="hold"/>
                                        <p:tgtEl>
                                          <p:spTgt spid="88"/>
                                        </p:tgtEl>
                                        <p:attrNameLst>
                                          <p:attrName>ppt_w</p:attrName>
                                        </p:attrNameLst>
                                      </p:cBhvr>
                                      <p:tavLst>
                                        <p:tav tm="0">
                                          <p:val>
                                            <p:fltVal val="0"/>
                                          </p:val>
                                        </p:tav>
                                        <p:tav tm="100000">
                                          <p:val>
                                            <p:strVal val="#ppt_w"/>
                                          </p:val>
                                        </p:tav>
                                      </p:tavLst>
                                    </p:anim>
                                    <p:anim calcmode="lin" valueType="num">
                                      <p:cBhvr>
                                        <p:cTn id="45" dur="500" fill="hold"/>
                                        <p:tgtEl>
                                          <p:spTgt spid="88"/>
                                        </p:tgtEl>
                                        <p:attrNameLst>
                                          <p:attrName>ppt_h</p:attrName>
                                        </p:attrNameLst>
                                      </p:cBhvr>
                                      <p:tavLst>
                                        <p:tav tm="0">
                                          <p:val>
                                            <p:fltVal val="0"/>
                                          </p:val>
                                        </p:tav>
                                        <p:tav tm="100000">
                                          <p:val>
                                            <p:strVal val="#ppt_h"/>
                                          </p:val>
                                        </p:tav>
                                      </p:tavLst>
                                    </p:anim>
                                    <p:animEffect transition="in" filter="fade">
                                      <p:cBhvr>
                                        <p:cTn id="46" dur="500"/>
                                        <p:tgtEl>
                                          <p:spTgt spid="88"/>
                                        </p:tgtEl>
                                      </p:cBhvr>
                                    </p:animEffect>
                                  </p:childTnLst>
                                </p:cTn>
                              </p:par>
                              <p:par>
                                <p:cTn id="47" presetID="53" presetClass="entr" presetSubtype="16" fill="hold" nodeType="withEffect">
                                  <p:stCondLst>
                                    <p:cond delay="0"/>
                                  </p:stCondLst>
                                  <p:childTnLst>
                                    <p:set>
                                      <p:cBhvr>
                                        <p:cTn id="48" dur="1" fill="hold">
                                          <p:stCondLst>
                                            <p:cond delay="0"/>
                                          </p:stCondLst>
                                        </p:cTn>
                                        <p:tgtEl>
                                          <p:spTgt spid="93"/>
                                        </p:tgtEl>
                                        <p:attrNameLst>
                                          <p:attrName>style.visibility</p:attrName>
                                        </p:attrNameLst>
                                      </p:cBhvr>
                                      <p:to>
                                        <p:strVal val="visible"/>
                                      </p:to>
                                    </p:set>
                                    <p:anim calcmode="lin" valueType="num">
                                      <p:cBhvr>
                                        <p:cTn id="49" dur="500" fill="hold"/>
                                        <p:tgtEl>
                                          <p:spTgt spid="93"/>
                                        </p:tgtEl>
                                        <p:attrNameLst>
                                          <p:attrName>ppt_w</p:attrName>
                                        </p:attrNameLst>
                                      </p:cBhvr>
                                      <p:tavLst>
                                        <p:tav tm="0">
                                          <p:val>
                                            <p:fltVal val="0"/>
                                          </p:val>
                                        </p:tav>
                                        <p:tav tm="100000">
                                          <p:val>
                                            <p:strVal val="#ppt_w"/>
                                          </p:val>
                                        </p:tav>
                                      </p:tavLst>
                                    </p:anim>
                                    <p:anim calcmode="lin" valueType="num">
                                      <p:cBhvr>
                                        <p:cTn id="50" dur="500" fill="hold"/>
                                        <p:tgtEl>
                                          <p:spTgt spid="93"/>
                                        </p:tgtEl>
                                        <p:attrNameLst>
                                          <p:attrName>ppt_h</p:attrName>
                                        </p:attrNameLst>
                                      </p:cBhvr>
                                      <p:tavLst>
                                        <p:tav tm="0">
                                          <p:val>
                                            <p:fltVal val="0"/>
                                          </p:val>
                                        </p:tav>
                                        <p:tav tm="100000">
                                          <p:val>
                                            <p:strVal val="#ppt_h"/>
                                          </p:val>
                                        </p:tav>
                                      </p:tavLst>
                                    </p:anim>
                                    <p:animEffect transition="in" filter="fade">
                                      <p:cBhvr>
                                        <p:cTn id="51" dur="500"/>
                                        <p:tgtEl>
                                          <p:spTgt spid="93"/>
                                        </p:tgtEl>
                                      </p:cBhvr>
                                    </p:animEffect>
                                  </p:childTnLst>
                                </p:cTn>
                              </p:par>
                            </p:childTnLst>
                          </p:cTn>
                        </p:par>
                      </p:childTnLst>
                    </p:cTn>
                  </p:par>
                  <p:par>
                    <p:cTn id="52" fill="hold" nodeType="clickPar">
                      <p:stCondLst>
                        <p:cond delay="indefinite"/>
                      </p:stCondLst>
                      <p:childTnLst>
                        <p:par>
                          <p:cTn id="53" fill="hold" nodeType="withGroup">
                            <p:stCondLst>
                              <p:cond delay="0"/>
                            </p:stCondLst>
                            <p:childTnLst>
                              <p:par>
                                <p:cTn id="54" presetID="53" presetClass="entr" presetSubtype="16" fill="hold" nodeType="clickEffect">
                                  <p:stCondLst>
                                    <p:cond delay="0"/>
                                  </p:stCondLst>
                                  <p:childTnLst>
                                    <p:set>
                                      <p:cBhvr>
                                        <p:cTn id="55" dur="1" fill="hold">
                                          <p:stCondLst>
                                            <p:cond delay="0"/>
                                          </p:stCondLst>
                                        </p:cTn>
                                        <p:tgtEl>
                                          <p:spTgt spid="91"/>
                                        </p:tgtEl>
                                        <p:attrNameLst>
                                          <p:attrName>style.visibility</p:attrName>
                                        </p:attrNameLst>
                                      </p:cBhvr>
                                      <p:to>
                                        <p:strVal val="visible"/>
                                      </p:to>
                                    </p:set>
                                    <p:anim calcmode="lin" valueType="num">
                                      <p:cBhvr>
                                        <p:cTn id="56" dur="500" fill="hold"/>
                                        <p:tgtEl>
                                          <p:spTgt spid="91"/>
                                        </p:tgtEl>
                                        <p:attrNameLst>
                                          <p:attrName>ppt_w</p:attrName>
                                        </p:attrNameLst>
                                      </p:cBhvr>
                                      <p:tavLst>
                                        <p:tav tm="0">
                                          <p:val>
                                            <p:fltVal val="0"/>
                                          </p:val>
                                        </p:tav>
                                        <p:tav tm="100000">
                                          <p:val>
                                            <p:strVal val="#ppt_w"/>
                                          </p:val>
                                        </p:tav>
                                      </p:tavLst>
                                    </p:anim>
                                    <p:anim calcmode="lin" valueType="num">
                                      <p:cBhvr>
                                        <p:cTn id="57" dur="500" fill="hold"/>
                                        <p:tgtEl>
                                          <p:spTgt spid="91"/>
                                        </p:tgtEl>
                                        <p:attrNameLst>
                                          <p:attrName>ppt_h</p:attrName>
                                        </p:attrNameLst>
                                      </p:cBhvr>
                                      <p:tavLst>
                                        <p:tav tm="0">
                                          <p:val>
                                            <p:fltVal val="0"/>
                                          </p:val>
                                        </p:tav>
                                        <p:tav tm="100000">
                                          <p:val>
                                            <p:strVal val="#ppt_h"/>
                                          </p:val>
                                        </p:tav>
                                      </p:tavLst>
                                    </p:anim>
                                    <p:animEffect transition="in" filter="fade">
                                      <p:cBhvr>
                                        <p:cTn id="58" dur="500"/>
                                        <p:tgtEl>
                                          <p:spTgt spid="91"/>
                                        </p:tgtEl>
                                      </p:cBhvr>
                                    </p:animEffect>
                                  </p:childTnLst>
                                </p:cTn>
                              </p:par>
                              <p:par>
                                <p:cTn id="59" presetID="53" presetClass="entr" presetSubtype="16" fill="hold" nodeType="withEffect">
                                  <p:stCondLst>
                                    <p:cond delay="0"/>
                                  </p:stCondLst>
                                  <p:childTnLst>
                                    <p:set>
                                      <p:cBhvr>
                                        <p:cTn id="60" dur="1" fill="hold">
                                          <p:stCondLst>
                                            <p:cond delay="0"/>
                                          </p:stCondLst>
                                        </p:cTn>
                                        <p:tgtEl>
                                          <p:spTgt spid="94"/>
                                        </p:tgtEl>
                                        <p:attrNameLst>
                                          <p:attrName>style.visibility</p:attrName>
                                        </p:attrNameLst>
                                      </p:cBhvr>
                                      <p:to>
                                        <p:strVal val="visible"/>
                                      </p:to>
                                    </p:set>
                                    <p:anim calcmode="lin" valueType="num">
                                      <p:cBhvr>
                                        <p:cTn id="61" dur="500" fill="hold"/>
                                        <p:tgtEl>
                                          <p:spTgt spid="94"/>
                                        </p:tgtEl>
                                        <p:attrNameLst>
                                          <p:attrName>ppt_w</p:attrName>
                                        </p:attrNameLst>
                                      </p:cBhvr>
                                      <p:tavLst>
                                        <p:tav tm="0">
                                          <p:val>
                                            <p:fltVal val="0"/>
                                          </p:val>
                                        </p:tav>
                                        <p:tav tm="100000">
                                          <p:val>
                                            <p:strVal val="#ppt_w"/>
                                          </p:val>
                                        </p:tav>
                                      </p:tavLst>
                                    </p:anim>
                                    <p:anim calcmode="lin" valueType="num">
                                      <p:cBhvr>
                                        <p:cTn id="62" dur="500" fill="hold"/>
                                        <p:tgtEl>
                                          <p:spTgt spid="94"/>
                                        </p:tgtEl>
                                        <p:attrNameLst>
                                          <p:attrName>ppt_h</p:attrName>
                                        </p:attrNameLst>
                                      </p:cBhvr>
                                      <p:tavLst>
                                        <p:tav tm="0">
                                          <p:val>
                                            <p:fltVal val="0"/>
                                          </p:val>
                                        </p:tav>
                                        <p:tav tm="100000">
                                          <p:val>
                                            <p:strVal val="#ppt_h"/>
                                          </p:val>
                                        </p:tav>
                                      </p:tavLst>
                                    </p:anim>
                                    <p:animEffect transition="in" filter="fade">
                                      <p:cBhvr>
                                        <p:cTn id="63" dur="500"/>
                                        <p:tgtEl>
                                          <p:spTgt spid="94"/>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53" presetClass="entr" presetSubtype="16" fill="hold" nodeType="clickEffect">
                                  <p:stCondLst>
                                    <p:cond delay="0"/>
                                  </p:stCondLst>
                                  <p:childTnLst>
                                    <p:set>
                                      <p:cBhvr>
                                        <p:cTn id="67" dur="1" fill="hold">
                                          <p:stCondLst>
                                            <p:cond delay="0"/>
                                          </p:stCondLst>
                                        </p:cTn>
                                        <p:tgtEl>
                                          <p:spTgt spid="90"/>
                                        </p:tgtEl>
                                        <p:attrNameLst>
                                          <p:attrName>style.visibility</p:attrName>
                                        </p:attrNameLst>
                                      </p:cBhvr>
                                      <p:to>
                                        <p:strVal val="visible"/>
                                      </p:to>
                                    </p:set>
                                    <p:anim calcmode="lin" valueType="num">
                                      <p:cBhvr>
                                        <p:cTn id="68" dur="500" fill="hold"/>
                                        <p:tgtEl>
                                          <p:spTgt spid="90"/>
                                        </p:tgtEl>
                                        <p:attrNameLst>
                                          <p:attrName>ppt_w</p:attrName>
                                        </p:attrNameLst>
                                      </p:cBhvr>
                                      <p:tavLst>
                                        <p:tav tm="0">
                                          <p:val>
                                            <p:fltVal val="0"/>
                                          </p:val>
                                        </p:tav>
                                        <p:tav tm="100000">
                                          <p:val>
                                            <p:strVal val="#ppt_w"/>
                                          </p:val>
                                        </p:tav>
                                      </p:tavLst>
                                    </p:anim>
                                    <p:anim calcmode="lin" valueType="num">
                                      <p:cBhvr>
                                        <p:cTn id="69" dur="500" fill="hold"/>
                                        <p:tgtEl>
                                          <p:spTgt spid="90"/>
                                        </p:tgtEl>
                                        <p:attrNameLst>
                                          <p:attrName>ppt_h</p:attrName>
                                        </p:attrNameLst>
                                      </p:cBhvr>
                                      <p:tavLst>
                                        <p:tav tm="0">
                                          <p:val>
                                            <p:fltVal val="0"/>
                                          </p:val>
                                        </p:tav>
                                        <p:tav tm="100000">
                                          <p:val>
                                            <p:strVal val="#ppt_h"/>
                                          </p:val>
                                        </p:tav>
                                      </p:tavLst>
                                    </p:anim>
                                    <p:animEffect transition="in" filter="fade">
                                      <p:cBhvr>
                                        <p:cTn id="70" dur="500"/>
                                        <p:tgtEl>
                                          <p:spTgt spid="90"/>
                                        </p:tgtEl>
                                      </p:cBhvr>
                                    </p:animEffect>
                                  </p:childTnLst>
                                </p:cTn>
                              </p:par>
                              <p:par>
                                <p:cTn id="71" presetID="53" presetClass="entr" presetSubtype="16" fill="hold" nodeType="withEffect">
                                  <p:stCondLst>
                                    <p:cond delay="0"/>
                                  </p:stCondLst>
                                  <p:childTnLst>
                                    <p:set>
                                      <p:cBhvr>
                                        <p:cTn id="72" dur="1" fill="hold">
                                          <p:stCondLst>
                                            <p:cond delay="0"/>
                                          </p:stCondLst>
                                        </p:cTn>
                                        <p:tgtEl>
                                          <p:spTgt spid="95"/>
                                        </p:tgtEl>
                                        <p:attrNameLst>
                                          <p:attrName>style.visibility</p:attrName>
                                        </p:attrNameLst>
                                      </p:cBhvr>
                                      <p:to>
                                        <p:strVal val="visible"/>
                                      </p:to>
                                    </p:set>
                                    <p:anim calcmode="lin" valueType="num">
                                      <p:cBhvr>
                                        <p:cTn id="73" dur="500" fill="hold"/>
                                        <p:tgtEl>
                                          <p:spTgt spid="95"/>
                                        </p:tgtEl>
                                        <p:attrNameLst>
                                          <p:attrName>ppt_w</p:attrName>
                                        </p:attrNameLst>
                                      </p:cBhvr>
                                      <p:tavLst>
                                        <p:tav tm="0">
                                          <p:val>
                                            <p:fltVal val="0"/>
                                          </p:val>
                                        </p:tav>
                                        <p:tav tm="100000">
                                          <p:val>
                                            <p:strVal val="#ppt_w"/>
                                          </p:val>
                                        </p:tav>
                                      </p:tavLst>
                                    </p:anim>
                                    <p:anim calcmode="lin" valueType="num">
                                      <p:cBhvr>
                                        <p:cTn id="74" dur="500" fill="hold"/>
                                        <p:tgtEl>
                                          <p:spTgt spid="95"/>
                                        </p:tgtEl>
                                        <p:attrNameLst>
                                          <p:attrName>ppt_h</p:attrName>
                                        </p:attrNameLst>
                                      </p:cBhvr>
                                      <p:tavLst>
                                        <p:tav tm="0">
                                          <p:val>
                                            <p:fltVal val="0"/>
                                          </p:val>
                                        </p:tav>
                                        <p:tav tm="100000">
                                          <p:val>
                                            <p:strVal val="#ppt_h"/>
                                          </p:val>
                                        </p:tav>
                                      </p:tavLst>
                                    </p:anim>
                                    <p:animEffect transition="in" filter="fade">
                                      <p:cBhvr>
                                        <p:cTn id="75" dur="500"/>
                                        <p:tgtEl>
                                          <p:spTgt spid="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 grpId="0"/>
      <p:bldP spid="5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1" name="Group 50">
            <a:extLst>
              <a:ext uri="{FF2B5EF4-FFF2-40B4-BE49-F238E27FC236}">
                <a16:creationId xmlns:a16="http://schemas.microsoft.com/office/drawing/2014/main" id="{16540959-4692-4E46-987B-877ECD6C8B20}"/>
              </a:ext>
            </a:extLst>
          </p:cNvPr>
          <p:cNvGrpSpPr>
            <a:grpSpLocks/>
          </p:cNvGrpSpPr>
          <p:nvPr/>
        </p:nvGrpSpPr>
        <p:grpSpPr bwMode="auto">
          <a:xfrm>
            <a:off x="10088563" y="4019550"/>
            <a:ext cx="3406775" cy="1128713"/>
            <a:chOff x="1090766" y="688621"/>
            <a:chExt cx="2132703" cy="706936"/>
          </a:xfrm>
        </p:grpSpPr>
        <p:sp>
          <p:nvSpPr>
            <p:cNvPr id="5190" name="Rectangle 51">
              <a:extLst>
                <a:ext uri="{FF2B5EF4-FFF2-40B4-BE49-F238E27FC236}">
                  <a16:creationId xmlns:a16="http://schemas.microsoft.com/office/drawing/2014/main" id="{EA0AC84F-03DB-4EB8-AE8B-904F1C5888A7}"/>
                </a:ext>
              </a:extLst>
            </p:cNvPr>
            <p:cNvSpPr>
              <a:spLocks noChangeArrowheads="1"/>
            </p:cNvSpPr>
            <p:nvPr/>
          </p:nvSpPr>
          <p:spPr bwMode="auto">
            <a:xfrm>
              <a:off x="1090766" y="688621"/>
              <a:ext cx="2132703" cy="3134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ct val="120000"/>
                </a:lnSpc>
              </a:pPr>
              <a:r>
                <a:rPr lang="en-US" altLang="en-US" sz="2400">
                  <a:latin typeface="Montserrat SemiBold" pitchFamily="50" charset="0"/>
                  <a:cs typeface="Segoe UI" panose="020B0502040204020203" pitchFamily="34" charset="0"/>
                </a:rPr>
                <a:t>Your Title Here</a:t>
              </a:r>
            </a:p>
          </p:txBody>
        </p:sp>
        <p:sp>
          <p:nvSpPr>
            <p:cNvPr id="53" name="Rectangle 52">
              <a:extLst>
                <a:ext uri="{FF2B5EF4-FFF2-40B4-BE49-F238E27FC236}">
                  <a16:creationId xmlns:a16="http://schemas.microsoft.com/office/drawing/2014/main" id="{2DD225AE-3150-4DDC-86AC-2164EB95C509}"/>
                </a:ext>
              </a:extLst>
            </p:cNvPr>
            <p:cNvSpPr/>
            <p:nvPr/>
          </p:nvSpPr>
          <p:spPr>
            <a:xfrm>
              <a:off x="1090766" y="968015"/>
              <a:ext cx="2092951" cy="427542"/>
            </a:xfrm>
            <a:prstGeom prst="rect">
              <a:avLst/>
            </a:prstGeom>
          </p:spPr>
          <p:txBody>
            <a:bodyPr>
              <a:spAutoFit/>
            </a:bodyPr>
            <a:lstStyle/>
            <a:p>
              <a:pP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a:t>
              </a:r>
              <a:endParaRPr lang="en-US" sz="1600" dirty="0">
                <a:solidFill>
                  <a:schemeClr val="bg1">
                    <a:lumMod val="65000"/>
                  </a:schemeClr>
                </a:solidFill>
                <a:latin typeface="Montserrat" panose="00000500000000000000" pitchFamily="2" charset="0"/>
                <a:cs typeface="Segoe UI Light" panose="020B0502040204020203" pitchFamily="34" charset="0"/>
              </a:endParaRPr>
            </a:p>
          </p:txBody>
        </p:sp>
      </p:grpSp>
      <p:grpSp>
        <p:nvGrpSpPr>
          <p:cNvPr id="56" name="Group 55">
            <a:extLst>
              <a:ext uri="{FF2B5EF4-FFF2-40B4-BE49-F238E27FC236}">
                <a16:creationId xmlns:a16="http://schemas.microsoft.com/office/drawing/2014/main" id="{4B7E65E1-2088-4839-8870-095EC601907F}"/>
              </a:ext>
            </a:extLst>
          </p:cNvPr>
          <p:cNvGrpSpPr>
            <a:grpSpLocks/>
          </p:cNvGrpSpPr>
          <p:nvPr/>
        </p:nvGrpSpPr>
        <p:grpSpPr bwMode="auto">
          <a:xfrm>
            <a:off x="9329738" y="4019550"/>
            <a:ext cx="558800" cy="557213"/>
            <a:chOff x="14057726" y="2228584"/>
            <a:chExt cx="558159" cy="558159"/>
          </a:xfrm>
        </p:grpSpPr>
        <p:sp>
          <p:nvSpPr>
            <p:cNvPr id="60" name="Oval 59">
              <a:extLst>
                <a:ext uri="{FF2B5EF4-FFF2-40B4-BE49-F238E27FC236}">
                  <a16:creationId xmlns:a16="http://schemas.microsoft.com/office/drawing/2014/main" id="{E9E2B021-7607-4C0C-8759-4381EB24E176}"/>
                </a:ext>
              </a:extLst>
            </p:cNvPr>
            <p:cNvSpPr/>
            <p:nvPr/>
          </p:nvSpPr>
          <p:spPr>
            <a:xfrm>
              <a:off x="14057726" y="2228584"/>
              <a:ext cx="558159" cy="558159"/>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189" name="Freeform 29">
              <a:extLst>
                <a:ext uri="{FF2B5EF4-FFF2-40B4-BE49-F238E27FC236}">
                  <a16:creationId xmlns:a16="http://schemas.microsoft.com/office/drawing/2014/main" id="{565CEA8F-1C90-4545-9DE6-E920F07EBD7D}"/>
                </a:ext>
              </a:extLst>
            </p:cNvPr>
            <p:cNvSpPr>
              <a:spLocks/>
            </p:cNvSpPr>
            <p:nvPr/>
          </p:nvSpPr>
          <p:spPr bwMode="auto">
            <a:xfrm>
              <a:off x="14162309" y="2373013"/>
              <a:ext cx="348993" cy="269301"/>
            </a:xfrm>
            <a:custGeom>
              <a:avLst/>
              <a:gdLst>
                <a:gd name="T0" fmla="*/ 2147483646 w 59"/>
                <a:gd name="T1" fmla="*/ 2147483646 h 45"/>
                <a:gd name="T2" fmla="*/ 2147483646 w 59"/>
                <a:gd name="T3" fmla="*/ 2147483646 h 45"/>
                <a:gd name="T4" fmla="*/ 2147483646 w 59"/>
                <a:gd name="T5" fmla="*/ 2147483646 h 45"/>
                <a:gd name="T6" fmla="*/ 2147483646 w 59"/>
                <a:gd name="T7" fmla="*/ 2147483646 h 45"/>
                <a:gd name="T8" fmla="*/ 2147483646 w 59"/>
                <a:gd name="T9" fmla="*/ 2147483646 h 45"/>
                <a:gd name="T10" fmla="*/ 2147483646 w 59"/>
                <a:gd name="T11" fmla="*/ 2147483646 h 45"/>
                <a:gd name="T12" fmla="*/ 2147483646 w 59"/>
                <a:gd name="T13" fmla="*/ 2147483646 h 45"/>
                <a:gd name="T14" fmla="*/ 0 w 59"/>
                <a:gd name="T15" fmla="*/ 2147483646 h 45"/>
                <a:gd name="T16" fmla="*/ 2147483646 w 59"/>
                <a:gd name="T17" fmla="*/ 2147483646 h 45"/>
                <a:gd name="T18" fmla="*/ 2147483646 w 59"/>
                <a:gd name="T19" fmla="*/ 2147483646 h 45"/>
                <a:gd name="T20" fmla="*/ 2147483646 w 59"/>
                <a:gd name="T21" fmla="*/ 2147483646 h 45"/>
                <a:gd name="T22" fmla="*/ 2147483646 w 59"/>
                <a:gd name="T23" fmla="*/ 2147483646 h 45"/>
                <a:gd name="T24" fmla="*/ 2147483646 w 59"/>
                <a:gd name="T25" fmla="*/ 2147483646 h 45"/>
                <a:gd name="T26" fmla="*/ 2147483646 w 59"/>
                <a:gd name="T27" fmla="*/ 2147483646 h 45"/>
                <a:gd name="T28" fmla="*/ 2147483646 w 59"/>
                <a:gd name="T29" fmla="*/ 0 h 45"/>
                <a:gd name="T30" fmla="*/ 2147483646 w 59"/>
                <a:gd name="T31" fmla="*/ 2147483646 h 45"/>
                <a:gd name="T32" fmla="*/ 2147483646 w 59"/>
                <a:gd name="T33" fmla="*/ 2147483646 h 45"/>
                <a:gd name="T34" fmla="*/ 2147483646 w 59"/>
                <a:gd name="T35" fmla="*/ 2147483646 h 45"/>
                <a:gd name="T36" fmla="*/ 2147483646 w 59"/>
                <a:gd name="T37" fmla="*/ 2147483646 h 4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59" h="45">
                  <a:moveTo>
                    <a:pt x="58" y="12"/>
                  </a:moveTo>
                  <a:cubicBezTo>
                    <a:pt x="30" y="39"/>
                    <a:pt x="30" y="39"/>
                    <a:pt x="30" y="39"/>
                  </a:cubicBezTo>
                  <a:cubicBezTo>
                    <a:pt x="25" y="44"/>
                    <a:pt x="25" y="44"/>
                    <a:pt x="25" y="44"/>
                  </a:cubicBezTo>
                  <a:cubicBezTo>
                    <a:pt x="24" y="45"/>
                    <a:pt x="24" y="45"/>
                    <a:pt x="23" y="45"/>
                  </a:cubicBezTo>
                  <a:cubicBezTo>
                    <a:pt x="22" y="45"/>
                    <a:pt x="21" y="45"/>
                    <a:pt x="20" y="44"/>
                  </a:cubicBezTo>
                  <a:cubicBezTo>
                    <a:pt x="15" y="39"/>
                    <a:pt x="15" y="39"/>
                    <a:pt x="15" y="39"/>
                  </a:cubicBezTo>
                  <a:cubicBezTo>
                    <a:pt x="1" y="26"/>
                    <a:pt x="1" y="26"/>
                    <a:pt x="1" y="26"/>
                  </a:cubicBezTo>
                  <a:cubicBezTo>
                    <a:pt x="0" y="25"/>
                    <a:pt x="0" y="24"/>
                    <a:pt x="0" y="23"/>
                  </a:cubicBezTo>
                  <a:cubicBezTo>
                    <a:pt x="0" y="22"/>
                    <a:pt x="0" y="21"/>
                    <a:pt x="1" y="20"/>
                  </a:cubicBezTo>
                  <a:cubicBezTo>
                    <a:pt x="6" y="15"/>
                    <a:pt x="6" y="15"/>
                    <a:pt x="6" y="15"/>
                  </a:cubicBezTo>
                  <a:cubicBezTo>
                    <a:pt x="7" y="14"/>
                    <a:pt x="8" y="14"/>
                    <a:pt x="9" y="14"/>
                  </a:cubicBezTo>
                  <a:cubicBezTo>
                    <a:pt x="10" y="14"/>
                    <a:pt x="11" y="14"/>
                    <a:pt x="11" y="15"/>
                  </a:cubicBezTo>
                  <a:cubicBezTo>
                    <a:pt x="23" y="26"/>
                    <a:pt x="23" y="26"/>
                    <a:pt x="23" y="26"/>
                  </a:cubicBezTo>
                  <a:cubicBezTo>
                    <a:pt x="47" y="1"/>
                    <a:pt x="47" y="1"/>
                    <a:pt x="47" y="1"/>
                  </a:cubicBezTo>
                  <a:cubicBezTo>
                    <a:pt x="48" y="1"/>
                    <a:pt x="49" y="0"/>
                    <a:pt x="50" y="0"/>
                  </a:cubicBezTo>
                  <a:cubicBezTo>
                    <a:pt x="51" y="0"/>
                    <a:pt x="52" y="1"/>
                    <a:pt x="53" y="1"/>
                  </a:cubicBezTo>
                  <a:cubicBezTo>
                    <a:pt x="58" y="7"/>
                    <a:pt x="58" y="7"/>
                    <a:pt x="58" y="7"/>
                  </a:cubicBezTo>
                  <a:cubicBezTo>
                    <a:pt x="58" y="7"/>
                    <a:pt x="59" y="8"/>
                    <a:pt x="59" y="9"/>
                  </a:cubicBezTo>
                  <a:cubicBezTo>
                    <a:pt x="59" y="10"/>
                    <a:pt x="58" y="11"/>
                    <a:pt x="58" y="12"/>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62" name="Group 61">
            <a:extLst>
              <a:ext uri="{FF2B5EF4-FFF2-40B4-BE49-F238E27FC236}">
                <a16:creationId xmlns:a16="http://schemas.microsoft.com/office/drawing/2014/main" id="{A349A89B-F68A-4B7B-80F6-7C7B8A14567F}"/>
              </a:ext>
            </a:extLst>
          </p:cNvPr>
          <p:cNvGrpSpPr>
            <a:grpSpLocks/>
          </p:cNvGrpSpPr>
          <p:nvPr/>
        </p:nvGrpSpPr>
        <p:grpSpPr bwMode="auto">
          <a:xfrm>
            <a:off x="10088563" y="5567363"/>
            <a:ext cx="3406775" cy="1130300"/>
            <a:chOff x="1090766" y="688621"/>
            <a:chExt cx="2132703" cy="706936"/>
          </a:xfrm>
        </p:grpSpPr>
        <p:sp>
          <p:nvSpPr>
            <p:cNvPr id="5186" name="Rectangle 62">
              <a:extLst>
                <a:ext uri="{FF2B5EF4-FFF2-40B4-BE49-F238E27FC236}">
                  <a16:creationId xmlns:a16="http://schemas.microsoft.com/office/drawing/2014/main" id="{C8FB3CCE-F935-45DC-9215-B8E39FFB9C15}"/>
                </a:ext>
              </a:extLst>
            </p:cNvPr>
            <p:cNvSpPr>
              <a:spLocks noChangeArrowheads="1"/>
            </p:cNvSpPr>
            <p:nvPr/>
          </p:nvSpPr>
          <p:spPr bwMode="auto">
            <a:xfrm>
              <a:off x="1090766" y="688621"/>
              <a:ext cx="2132703" cy="3134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ct val="120000"/>
                </a:lnSpc>
              </a:pPr>
              <a:r>
                <a:rPr lang="en-US" altLang="en-US" sz="2400">
                  <a:latin typeface="Montserrat SemiBold" pitchFamily="50" charset="0"/>
                  <a:cs typeface="Segoe UI" panose="020B0502040204020203" pitchFamily="34" charset="0"/>
                </a:rPr>
                <a:t>Your Title Here</a:t>
              </a:r>
            </a:p>
          </p:txBody>
        </p:sp>
        <p:sp>
          <p:nvSpPr>
            <p:cNvPr id="64" name="Rectangle 63">
              <a:extLst>
                <a:ext uri="{FF2B5EF4-FFF2-40B4-BE49-F238E27FC236}">
                  <a16:creationId xmlns:a16="http://schemas.microsoft.com/office/drawing/2014/main" id="{C221DA9A-2859-404E-9034-B88EAEF9A6A3}"/>
                </a:ext>
              </a:extLst>
            </p:cNvPr>
            <p:cNvSpPr/>
            <p:nvPr/>
          </p:nvSpPr>
          <p:spPr>
            <a:xfrm>
              <a:off x="1090766" y="967622"/>
              <a:ext cx="2092951" cy="427935"/>
            </a:xfrm>
            <a:prstGeom prst="rect">
              <a:avLst/>
            </a:prstGeom>
          </p:spPr>
          <p:txBody>
            <a:bodyPr>
              <a:spAutoFit/>
            </a:bodyPr>
            <a:lstStyle/>
            <a:p>
              <a:pP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a:t>
              </a:r>
              <a:endParaRPr lang="en-US" sz="1600" dirty="0">
                <a:solidFill>
                  <a:schemeClr val="bg1">
                    <a:lumMod val="65000"/>
                  </a:schemeClr>
                </a:solidFill>
                <a:latin typeface="Montserrat" panose="00000500000000000000" pitchFamily="2" charset="0"/>
                <a:cs typeface="Segoe UI Light" panose="020B0502040204020203" pitchFamily="34" charset="0"/>
              </a:endParaRPr>
            </a:p>
          </p:txBody>
        </p:sp>
      </p:grpSp>
      <p:grpSp>
        <p:nvGrpSpPr>
          <p:cNvPr id="65" name="Group 64">
            <a:extLst>
              <a:ext uri="{FF2B5EF4-FFF2-40B4-BE49-F238E27FC236}">
                <a16:creationId xmlns:a16="http://schemas.microsoft.com/office/drawing/2014/main" id="{6DF5D1E9-3463-460F-9856-F6978AEDCB00}"/>
              </a:ext>
            </a:extLst>
          </p:cNvPr>
          <p:cNvGrpSpPr>
            <a:grpSpLocks/>
          </p:cNvGrpSpPr>
          <p:nvPr/>
        </p:nvGrpSpPr>
        <p:grpSpPr bwMode="auto">
          <a:xfrm>
            <a:off x="9329738" y="5567363"/>
            <a:ext cx="558800" cy="558800"/>
            <a:chOff x="14057726" y="2228584"/>
            <a:chExt cx="558159" cy="558159"/>
          </a:xfrm>
        </p:grpSpPr>
        <p:sp>
          <p:nvSpPr>
            <p:cNvPr id="66" name="Oval 65">
              <a:extLst>
                <a:ext uri="{FF2B5EF4-FFF2-40B4-BE49-F238E27FC236}">
                  <a16:creationId xmlns:a16="http://schemas.microsoft.com/office/drawing/2014/main" id="{307D06EB-B44E-42EA-BCC3-6B2F6CE21809}"/>
                </a:ext>
              </a:extLst>
            </p:cNvPr>
            <p:cNvSpPr/>
            <p:nvPr/>
          </p:nvSpPr>
          <p:spPr>
            <a:xfrm>
              <a:off x="14057726" y="2228584"/>
              <a:ext cx="558159" cy="558159"/>
            </a:xfrm>
            <a:prstGeom prst="ellips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185" name="Freeform 29">
              <a:extLst>
                <a:ext uri="{FF2B5EF4-FFF2-40B4-BE49-F238E27FC236}">
                  <a16:creationId xmlns:a16="http://schemas.microsoft.com/office/drawing/2014/main" id="{51A550B1-CB3A-417C-9A56-8169AD8C98EB}"/>
                </a:ext>
              </a:extLst>
            </p:cNvPr>
            <p:cNvSpPr>
              <a:spLocks/>
            </p:cNvSpPr>
            <p:nvPr/>
          </p:nvSpPr>
          <p:spPr bwMode="auto">
            <a:xfrm>
              <a:off x="14162309" y="2373013"/>
              <a:ext cx="348993" cy="269301"/>
            </a:xfrm>
            <a:custGeom>
              <a:avLst/>
              <a:gdLst>
                <a:gd name="T0" fmla="*/ 2147483646 w 59"/>
                <a:gd name="T1" fmla="*/ 2147483646 h 45"/>
                <a:gd name="T2" fmla="*/ 2147483646 w 59"/>
                <a:gd name="T3" fmla="*/ 2147483646 h 45"/>
                <a:gd name="T4" fmla="*/ 2147483646 w 59"/>
                <a:gd name="T5" fmla="*/ 2147483646 h 45"/>
                <a:gd name="T6" fmla="*/ 2147483646 w 59"/>
                <a:gd name="T7" fmla="*/ 2147483646 h 45"/>
                <a:gd name="T8" fmla="*/ 2147483646 w 59"/>
                <a:gd name="T9" fmla="*/ 2147483646 h 45"/>
                <a:gd name="T10" fmla="*/ 2147483646 w 59"/>
                <a:gd name="T11" fmla="*/ 2147483646 h 45"/>
                <a:gd name="T12" fmla="*/ 2147483646 w 59"/>
                <a:gd name="T13" fmla="*/ 2147483646 h 45"/>
                <a:gd name="T14" fmla="*/ 0 w 59"/>
                <a:gd name="T15" fmla="*/ 2147483646 h 45"/>
                <a:gd name="T16" fmla="*/ 2147483646 w 59"/>
                <a:gd name="T17" fmla="*/ 2147483646 h 45"/>
                <a:gd name="T18" fmla="*/ 2147483646 w 59"/>
                <a:gd name="T19" fmla="*/ 2147483646 h 45"/>
                <a:gd name="T20" fmla="*/ 2147483646 w 59"/>
                <a:gd name="T21" fmla="*/ 2147483646 h 45"/>
                <a:gd name="T22" fmla="*/ 2147483646 w 59"/>
                <a:gd name="T23" fmla="*/ 2147483646 h 45"/>
                <a:gd name="T24" fmla="*/ 2147483646 w 59"/>
                <a:gd name="T25" fmla="*/ 2147483646 h 45"/>
                <a:gd name="T26" fmla="*/ 2147483646 w 59"/>
                <a:gd name="T27" fmla="*/ 2147483646 h 45"/>
                <a:gd name="T28" fmla="*/ 2147483646 w 59"/>
                <a:gd name="T29" fmla="*/ 0 h 45"/>
                <a:gd name="T30" fmla="*/ 2147483646 w 59"/>
                <a:gd name="T31" fmla="*/ 2147483646 h 45"/>
                <a:gd name="T32" fmla="*/ 2147483646 w 59"/>
                <a:gd name="T33" fmla="*/ 2147483646 h 45"/>
                <a:gd name="T34" fmla="*/ 2147483646 w 59"/>
                <a:gd name="T35" fmla="*/ 2147483646 h 45"/>
                <a:gd name="T36" fmla="*/ 2147483646 w 59"/>
                <a:gd name="T37" fmla="*/ 2147483646 h 4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59" h="45">
                  <a:moveTo>
                    <a:pt x="58" y="12"/>
                  </a:moveTo>
                  <a:cubicBezTo>
                    <a:pt x="30" y="39"/>
                    <a:pt x="30" y="39"/>
                    <a:pt x="30" y="39"/>
                  </a:cubicBezTo>
                  <a:cubicBezTo>
                    <a:pt x="25" y="44"/>
                    <a:pt x="25" y="44"/>
                    <a:pt x="25" y="44"/>
                  </a:cubicBezTo>
                  <a:cubicBezTo>
                    <a:pt x="24" y="45"/>
                    <a:pt x="24" y="45"/>
                    <a:pt x="23" y="45"/>
                  </a:cubicBezTo>
                  <a:cubicBezTo>
                    <a:pt x="22" y="45"/>
                    <a:pt x="21" y="45"/>
                    <a:pt x="20" y="44"/>
                  </a:cubicBezTo>
                  <a:cubicBezTo>
                    <a:pt x="15" y="39"/>
                    <a:pt x="15" y="39"/>
                    <a:pt x="15" y="39"/>
                  </a:cubicBezTo>
                  <a:cubicBezTo>
                    <a:pt x="1" y="26"/>
                    <a:pt x="1" y="26"/>
                    <a:pt x="1" y="26"/>
                  </a:cubicBezTo>
                  <a:cubicBezTo>
                    <a:pt x="0" y="25"/>
                    <a:pt x="0" y="24"/>
                    <a:pt x="0" y="23"/>
                  </a:cubicBezTo>
                  <a:cubicBezTo>
                    <a:pt x="0" y="22"/>
                    <a:pt x="0" y="21"/>
                    <a:pt x="1" y="20"/>
                  </a:cubicBezTo>
                  <a:cubicBezTo>
                    <a:pt x="6" y="15"/>
                    <a:pt x="6" y="15"/>
                    <a:pt x="6" y="15"/>
                  </a:cubicBezTo>
                  <a:cubicBezTo>
                    <a:pt x="7" y="14"/>
                    <a:pt x="8" y="14"/>
                    <a:pt x="9" y="14"/>
                  </a:cubicBezTo>
                  <a:cubicBezTo>
                    <a:pt x="10" y="14"/>
                    <a:pt x="11" y="14"/>
                    <a:pt x="11" y="15"/>
                  </a:cubicBezTo>
                  <a:cubicBezTo>
                    <a:pt x="23" y="26"/>
                    <a:pt x="23" y="26"/>
                    <a:pt x="23" y="26"/>
                  </a:cubicBezTo>
                  <a:cubicBezTo>
                    <a:pt x="47" y="1"/>
                    <a:pt x="47" y="1"/>
                    <a:pt x="47" y="1"/>
                  </a:cubicBezTo>
                  <a:cubicBezTo>
                    <a:pt x="48" y="1"/>
                    <a:pt x="49" y="0"/>
                    <a:pt x="50" y="0"/>
                  </a:cubicBezTo>
                  <a:cubicBezTo>
                    <a:pt x="51" y="0"/>
                    <a:pt x="52" y="1"/>
                    <a:pt x="53" y="1"/>
                  </a:cubicBezTo>
                  <a:cubicBezTo>
                    <a:pt x="58" y="7"/>
                    <a:pt x="58" y="7"/>
                    <a:pt x="58" y="7"/>
                  </a:cubicBezTo>
                  <a:cubicBezTo>
                    <a:pt x="58" y="7"/>
                    <a:pt x="59" y="8"/>
                    <a:pt x="59" y="9"/>
                  </a:cubicBezTo>
                  <a:cubicBezTo>
                    <a:pt x="59" y="10"/>
                    <a:pt x="58" y="11"/>
                    <a:pt x="58" y="12"/>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68" name="Group 67">
            <a:extLst>
              <a:ext uri="{FF2B5EF4-FFF2-40B4-BE49-F238E27FC236}">
                <a16:creationId xmlns:a16="http://schemas.microsoft.com/office/drawing/2014/main" id="{C5E5A127-82CB-4978-ADE2-3C75CCF4C82B}"/>
              </a:ext>
            </a:extLst>
          </p:cNvPr>
          <p:cNvGrpSpPr>
            <a:grpSpLocks/>
          </p:cNvGrpSpPr>
          <p:nvPr/>
        </p:nvGrpSpPr>
        <p:grpSpPr bwMode="auto">
          <a:xfrm>
            <a:off x="10088563" y="7143750"/>
            <a:ext cx="3406775" cy="1128713"/>
            <a:chOff x="1090766" y="688621"/>
            <a:chExt cx="2132703" cy="706936"/>
          </a:xfrm>
        </p:grpSpPr>
        <p:sp>
          <p:nvSpPr>
            <p:cNvPr id="5182" name="Rectangle 68">
              <a:extLst>
                <a:ext uri="{FF2B5EF4-FFF2-40B4-BE49-F238E27FC236}">
                  <a16:creationId xmlns:a16="http://schemas.microsoft.com/office/drawing/2014/main" id="{F994799E-31D9-4F7A-B0C4-48579B958213}"/>
                </a:ext>
              </a:extLst>
            </p:cNvPr>
            <p:cNvSpPr>
              <a:spLocks noChangeArrowheads="1"/>
            </p:cNvSpPr>
            <p:nvPr/>
          </p:nvSpPr>
          <p:spPr bwMode="auto">
            <a:xfrm>
              <a:off x="1090766" y="688621"/>
              <a:ext cx="2132703" cy="3134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ct val="120000"/>
                </a:lnSpc>
              </a:pPr>
              <a:r>
                <a:rPr lang="en-US" altLang="en-US" sz="2400">
                  <a:latin typeface="Montserrat SemiBold" pitchFamily="50" charset="0"/>
                  <a:cs typeface="Segoe UI" panose="020B0502040204020203" pitchFamily="34" charset="0"/>
                </a:rPr>
                <a:t>Your Title Here</a:t>
              </a:r>
            </a:p>
          </p:txBody>
        </p:sp>
        <p:sp>
          <p:nvSpPr>
            <p:cNvPr id="70" name="Rectangle 69">
              <a:extLst>
                <a:ext uri="{FF2B5EF4-FFF2-40B4-BE49-F238E27FC236}">
                  <a16:creationId xmlns:a16="http://schemas.microsoft.com/office/drawing/2014/main" id="{648CA883-02A9-4A03-9D9C-596E16EDA967}"/>
                </a:ext>
              </a:extLst>
            </p:cNvPr>
            <p:cNvSpPr/>
            <p:nvPr/>
          </p:nvSpPr>
          <p:spPr>
            <a:xfrm>
              <a:off x="1090766" y="968015"/>
              <a:ext cx="2092951" cy="427542"/>
            </a:xfrm>
            <a:prstGeom prst="rect">
              <a:avLst/>
            </a:prstGeom>
          </p:spPr>
          <p:txBody>
            <a:bodyPr>
              <a:spAutoFit/>
            </a:bodyPr>
            <a:lstStyle/>
            <a:p>
              <a:pP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a:t>
              </a:r>
              <a:endParaRPr lang="en-US" sz="1600" dirty="0">
                <a:solidFill>
                  <a:schemeClr val="bg1">
                    <a:lumMod val="65000"/>
                  </a:schemeClr>
                </a:solidFill>
                <a:latin typeface="Montserrat" panose="00000500000000000000" pitchFamily="2" charset="0"/>
                <a:cs typeface="Segoe UI Light" panose="020B0502040204020203" pitchFamily="34" charset="0"/>
              </a:endParaRPr>
            </a:p>
          </p:txBody>
        </p:sp>
      </p:grpSp>
      <p:grpSp>
        <p:nvGrpSpPr>
          <p:cNvPr id="71" name="Group 70">
            <a:extLst>
              <a:ext uri="{FF2B5EF4-FFF2-40B4-BE49-F238E27FC236}">
                <a16:creationId xmlns:a16="http://schemas.microsoft.com/office/drawing/2014/main" id="{C2710281-5AD7-4C1F-95FE-2FB8A083ECE2}"/>
              </a:ext>
            </a:extLst>
          </p:cNvPr>
          <p:cNvGrpSpPr>
            <a:grpSpLocks/>
          </p:cNvGrpSpPr>
          <p:nvPr/>
        </p:nvGrpSpPr>
        <p:grpSpPr bwMode="auto">
          <a:xfrm>
            <a:off x="9329738" y="7143750"/>
            <a:ext cx="558800" cy="557213"/>
            <a:chOff x="14057726" y="2228584"/>
            <a:chExt cx="558159" cy="558159"/>
          </a:xfrm>
        </p:grpSpPr>
        <p:sp>
          <p:nvSpPr>
            <p:cNvPr id="72" name="Oval 71">
              <a:extLst>
                <a:ext uri="{FF2B5EF4-FFF2-40B4-BE49-F238E27FC236}">
                  <a16:creationId xmlns:a16="http://schemas.microsoft.com/office/drawing/2014/main" id="{CBBF23E7-CD45-4D3C-A32E-F7B58D0D4B38}"/>
                </a:ext>
              </a:extLst>
            </p:cNvPr>
            <p:cNvSpPr/>
            <p:nvPr/>
          </p:nvSpPr>
          <p:spPr>
            <a:xfrm>
              <a:off x="14057726" y="2228584"/>
              <a:ext cx="558159" cy="558159"/>
            </a:xfrm>
            <a:prstGeom prst="ellips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181" name="Freeform 29">
              <a:extLst>
                <a:ext uri="{FF2B5EF4-FFF2-40B4-BE49-F238E27FC236}">
                  <a16:creationId xmlns:a16="http://schemas.microsoft.com/office/drawing/2014/main" id="{4181A4C1-1423-40DB-80DF-7F81016DBBE2}"/>
                </a:ext>
              </a:extLst>
            </p:cNvPr>
            <p:cNvSpPr>
              <a:spLocks/>
            </p:cNvSpPr>
            <p:nvPr/>
          </p:nvSpPr>
          <p:spPr bwMode="auto">
            <a:xfrm>
              <a:off x="14162309" y="2373013"/>
              <a:ext cx="348993" cy="269301"/>
            </a:xfrm>
            <a:custGeom>
              <a:avLst/>
              <a:gdLst>
                <a:gd name="T0" fmla="*/ 2147483646 w 59"/>
                <a:gd name="T1" fmla="*/ 2147483646 h 45"/>
                <a:gd name="T2" fmla="*/ 2147483646 w 59"/>
                <a:gd name="T3" fmla="*/ 2147483646 h 45"/>
                <a:gd name="T4" fmla="*/ 2147483646 w 59"/>
                <a:gd name="T5" fmla="*/ 2147483646 h 45"/>
                <a:gd name="T6" fmla="*/ 2147483646 w 59"/>
                <a:gd name="T7" fmla="*/ 2147483646 h 45"/>
                <a:gd name="T8" fmla="*/ 2147483646 w 59"/>
                <a:gd name="T9" fmla="*/ 2147483646 h 45"/>
                <a:gd name="T10" fmla="*/ 2147483646 w 59"/>
                <a:gd name="T11" fmla="*/ 2147483646 h 45"/>
                <a:gd name="T12" fmla="*/ 2147483646 w 59"/>
                <a:gd name="T13" fmla="*/ 2147483646 h 45"/>
                <a:gd name="T14" fmla="*/ 0 w 59"/>
                <a:gd name="T15" fmla="*/ 2147483646 h 45"/>
                <a:gd name="T16" fmla="*/ 2147483646 w 59"/>
                <a:gd name="T17" fmla="*/ 2147483646 h 45"/>
                <a:gd name="T18" fmla="*/ 2147483646 w 59"/>
                <a:gd name="T19" fmla="*/ 2147483646 h 45"/>
                <a:gd name="T20" fmla="*/ 2147483646 w 59"/>
                <a:gd name="T21" fmla="*/ 2147483646 h 45"/>
                <a:gd name="T22" fmla="*/ 2147483646 w 59"/>
                <a:gd name="T23" fmla="*/ 2147483646 h 45"/>
                <a:gd name="T24" fmla="*/ 2147483646 w 59"/>
                <a:gd name="T25" fmla="*/ 2147483646 h 45"/>
                <a:gd name="T26" fmla="*/ 2147483646 w 59"/>
                <a:gd name="T27" fmla="*/ 2147483646 h 45"/>
                <a:gd name="T28" fmla="*/ 2147483646 w 59"/>
                <a:gd name="T29" fmla="*/ 0 h 45"/>
                <a:gd name="T30" fmla="*/ 2147483646 w 59"/>
                <a:gd name="T31" fmla="*/ 2147483646 h 45"/>
                <a:gd name="T32" fmla="*/ 2147483646 w 59"/>
                <a:gd name="T33" fmla="*/ 2147483646 h 45"/>
                <a:gd name="T34" fmla="*/ 2147483646 w 59"/>
                <a:gd name="T35" fmla="*/ 2147483646 h 45"/>
                <a:gd name="T36" fmla="*/ 2147483646 w 59"/>
                <a:gd name="T37" fmla="*/ 2147483646 h 4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59" h="45">
                  <a:moveTo>
                    <a:pt x="58" y="12"/>
                  </a:moveTo>
                  <a:cubicBezTo>
                    <a:pt x="30" y="39"/>
                    <a:pt x="30" y="39"/>
                    <a:pt x="30" y="39"/>
                  </a:cubicBezTo>
                  <a:cubicBezTo>
                    <a:pt x="25" y="44"/>
                    <a:pt x="25" y="44"/>
                    <a:pt x="25" y="44"/>
                  </a:cubicBezTo>
                  <a:cubicBezTo>
                    <a:pt x="24" y="45"/>
                    <a:pt x="24" y="45"/>
                    <a:pt x="23" y="45"/>
                  </a:cubicBezTo>
                  <a:cubicBezTo>
                    <a:pt x="22" y="45"/>
                    <a:pt x="21" y="45"/>
                    <a:pt x="20" y="44"/>
                  </a:cubicBezTo>
                  <a:cubicBezTo>
                    <a:pt x="15" y="39"/>
                    <a:pt x="15" y="39"/>
                    <a:pt x="15" y="39"/>
                  </a:cubicBezTo>
                  <a:cubicBezTo>
                    <a:pt x="1" y="26"/>
                    <a:pt x="1" y="26"/>
                    <a:pt x="1" y="26"/>
                  </a:cubicBezTo>
                  <a:cubicBezTo>
                    <a:pt x="0" y="25"/>
                    <a:pt x="0" y="24"/>
                    <a:pt x="0" y="23"/>
                  </a:cubicBezTo>
                  <a:cubicBezTo>
                    <a:pt x="0" y="22"/>
                    <a:pt x="0" y="21"/>
                    <a:pt x="1" y="20"/>
                  </a:cubicBezTo>
                  <a:cubicBezTo>
                    <a:pt x="6" y="15"/>
                    <a:pt x="6" y="15"/>
                    <a:pt x="6" y="15"/>
                  </a:cubicBezTo>
                  <a:cubicBezTo>
                    <a:pt x="7" y="14"/>
                    <a:pt x="8" y="14"/>
                    <a:pt x="9" y="14"/>
                  </a:cubicBezTo>
                  <a:cubicBezTo>
                    <a:pt x="10" y="14"/>
                    <a:pt x="11" y="14"/>
                    <a:pt x="11" y="15"/>
                  </a:cubicBezTo>
                  <a:cubicBezTo>
                    <a:pt x="23" y="26"/>
                    <a:pt x="23" y="26"/>
                    <a:pt x="23" y="26"/>
                  </a:cubicBezTo>
                  <a:cubicBezTo>
                    <a:pt x="47" y="1"/>
                    <a:pt x="47" y="1"/>
                    <a:pt x="47" y="1"/>
                  </a:cubicBezTo>
                  <a:cubicBezTo>
                    <a:pt x="48" y="1"/>
                    <a:pt x="49" y="0"/>
                    <a:pt x="50" y="0"/>
                  </a:cubicBezTo>
                  <a:cubicBezTo>
                    <a:pt x="51" y="0"/>
                    <a:pt x="52" y="1"/>
                    <a:pt x="53" y="1"/>
                  </a:cubicBezTo>
                  <a:cubicBezTo>
                    <a:pt x="58" y="7"/>
                    <a:pt x="58" y="7"/>
                    <a:pt x="58" y="7"/>
                  </a:cubicBezTo>
                  <a:cubicBezTo>
                    <a:pt x="58" y="7"/>
                    <a:pt x="59" y="8"/>
                    <a:pt x="59" y="9"/>
                  </a:cubicBezTo>
                  <a:cubicBezTo>
                    <a:pt x="59" y="10"/>
                    <a:pt x="58" y="11"/>
                    <a:pt x="58" y="12"/>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74" name="Group 73">
            <a:extLst>
              <a:ext uri="{FF2B5EF4-FFF2-40B4-BE49-F238E27FC236}">
                <a16:creationId xmlns:a16="http://schemas.microsoft.com/office/drawing/2014/main" id="{8243839D-6BCA-480B-9130-FF42B55EBA57}"/>
              </a:ext>
            </a:extLst>
          </p:cNvPr>
          <p:cNvGrpSpPr>
            <a:grpSpLocks/>
          </p:cNvGrpSpPr>
          <p:nvPr/>
        </p:nvGrpSpPr>
        <p:grpSpPr bwMode="auto">
          <a:xfrm>
            <a:off x="10088563" y="8743950"/>
            <a:ext cx="3406775" cy="1130300"/>
            <a:chOff x="1090766" y="688621"/>
            <a:chExt cx="2132703" cy="706936"/>
          </a:xfrm>
        </p:grpSpPr>
        <p:sp>
          <p:nvSpPr>
            <p:cNvPr id="5178" name="Rectangle 74">
              <a:extLst>
                <a:ext uri="{FF2B5EF4-FFF2-40B4-BE49-F238E27FC236}">
                  <a16:creationId xmlns:a16="http://schemas.microsoft.com/office/drawing/2014/main" id="{9581EBE3-F4A1-4485-89CC-349E0F595512}"/>
                </a:ext>
              </a:extLst>
            </p:cNvPr>
            <p:cNvSpPr>
              <a:spLocks noChangeArrowheads="1"/>
            </p:cNvSpPr>
            <p:nvPr/>
          </p:nvSpPr>
          <p:spPr bwMode="auto">
            <a:xfrm>
              <a:off x="1090766" y="688621"/>
              <a:ext cx="2132703" cy="3134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ct val="120000"/>
                </a:lnSpc>
              </a:pPr>
              <a:r>
                <a:rPr lang="en-US" altLang="en-US" sz="2400">
                  <a:latin typeface="Montserrat SemiBold" pitchFamily="50" charset="0"/>
                  <a:cs typeface="Segoe UI" panose="020B0502040204020203" pitchFamily="34" charset="0"/>
                </a:rPr>
                <a:t>Your Title Here</a:t>
              </a:r>
            </a:p>
          </p:txBody>
        </p:sp>
        <p:sp>
          <p:nvSpPr>
            <p:cNvPr id="77" name="Rectangle 76">
              <a:extLst>
                <a:ext uri="{FF2B5EF4-FFF2-40B4-BE49-F238E27FC236}">
                  <a16:creationId xmlns:a16="http://schemas.microsoft.com/office/drawing/2014/main" id="{1A50E813-C64B-4E09-862B-8F31DB8414EE}"/>
                </a:ext>
              </a:extLst>
            </p:cNvPr>
            <p:cNvSpPr/>
            <p:nvPr/>
          </p:nvSpPr>
          <p:spPr>
            <a:xfrm>
              <a:off x="1090766" y="967623"/>
              <a:ext cx="2092951" cy="427934"/>
            </a:xfrm>
            <a:prstGeom prst="rect">
              <a:avLst/>
            </a:prstGeom>
          </p:spPr>
          <p:txBody>
            <a:bodyPr>
              <a:spAutoFit/>
            </a:bodyPr>
            <a:lstStyle/>
            <a:p>
              <a:pP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a:t>
              </a:r>
              <a:endParaRPr lang="en-US" sz="1600" dirty="0">
                <a:solidFill>
                  <a:schemeClr val="bg1">
                    <a:lumMod val="65000"/>
                  </a:schemeClr>
                </a:solidFill>
                <a:latin typeface="Montserrat" panose="00000500000000000000" pitchFamily="2" charset="0"/>
                <a:cs typeface="Segoe UI Light" panose="020B0502040204020203" pitchFamily="34" charset="0"/>
              </a:endParaRPr>
            </a:p>
          </p:txBody>
        </p:sp>
      </p:grpSp>
      <p:grpSp>
        <p:nvGrpSpPr>
          <p:cNvPr id="78" name="Group 77">
            <a:extLst>
              <a:ext uri="{FF2B5EF4-FFF2-40B4-BE49-F238E27FC236}">
                <a16:creationId xmlns:a16="http://schemas.microsoft.com/office/drawing/2014/main" id="{036556E5-FE29-42A6-AACB-F34CA7B76B53}"/>
              </a:ext>
            </a:extLst>
          </p:cNvPr>
          <p:cNvGrpSpPr>
            <a:grpSpLocks/>
          </p:cNvGrpSpPr>
          <p:nvPr/>
        </p:nvGrpSpPr>
        <p:grpSpPr bwMode="auto">
          <a:xfrm>
            <a:off x="9329738" y="8743950"/>
            <a:ext cx="558800" cy="558800"/>
            <a:chOff x="14057726" y="2228584"/>
            <a:chExt cx="558159" cy="558159"/>
          </a:xfrm>
        </p:grpSpPr>
        <p:sp>
          <p:nvSpPr>
            <p:cNvPr id="79" name="Oval 78">
              <a:extLst>
                <a:ext uri="{FF2B5EF4-FFF2-40B4-BE49-F238E27FC236}">
                  <a16:creationId xmlns:a16="http://schemas.microsoft.com/office/drawing/2014/main" id="{F475DA33-B2F8-48D1-A21B-A53EA10AE906}"/>
                </a:ext>
              </a:extLst>
            </p:cNvPr>
            <p:cNvSpPr/>
            <p:nvPr/>
          </p:nvSpPr>
          <p:spPr>
            <a:xfrm>
              <a:off x="14057726" y="2228584"/>
              <a:ext cx="558159" cy="558159"/>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177" name="Freeform 29">
              <a:extLst>
                <a:ext uri="{FF2B5EF4-FFF2-40B4-BE49-F238E27FC236}">
                  <a16:creationId xmlns:a16="http://schemas.microsoft.com/office/drawing/2014/main" id="{42E89899-1B5B-4721-847B-06005671A2C2}"/>
                </a:ext>
              </a:extLst>
            </p:cNvPr>
            <p:cNvSpPr>
              <a:spLocks/>
            </p:cNvSpPr>
            <p:nvPr/>
          </p:nvSpPr>
          <p:spPr bwMode="auto">
            <a:xfrm>
              <a:off x="14162309" y="2373013"/>
              <a:ext cx="348993" cy="269301"/>
            </a:xfrm>
            <a:custGeom>
              <a:avLst/>
              <a:gdLst>
                <a:gd name="T0" fmla="*/ 2147483646 w 59"/>
                <a:gd name="T1" fmla="*/ 2147483646 h 45"/>
                <a:gd name="T2" fmla="*/ 2147483646 w 59"/>
                <a:gd name="T3" fmla="*/ 2147483646 h 45"/>
                <a:gd name="T4" fmla="*/ 2147483646 w 59"/>
                <a:gd name="T5" fmla="*/ 2147483646 h 45"/>
                <a:gd name="T6" fmla="*/ 2147483646 w 59"/>
                <a:gd name="T7" fmla="*/ 2147483646 h 45"/>
                <a:gd name="T8" fmla="*/ 2147483646 w 59"/>
                <a:gd name="T9" fmla="*/ 2147483646 h 45"/>
                <a:gd name="T10" fmla="*/ 2147483646 w 59"/>
                <a:gd name="T11" fmla="*/ 2147483646 h 45"/>
                <a:gd name="T12" fmla="*/ 2147483646 w 59"/>
                <a:gd name="T13" fmla="*/ 2147483646 h 45"/>
                <a:gd name="T14" fmla="*/ 0 w 59"/>
                <a:gd name="T15" fmla="*/ 2147483646 h 45"/>
                <a:gd name="T16" fmla="*/ 2147483646 w 59"/>
                <a:gd name="T17" fmla="*/ 2147483646 h 45"/>
                <a:gd name="T18" fmla="*/ 2147483646 w 59"/>
                <a:gd name="T19" fmla="*/ 2147483646 h 45"/>
                <a:gd name="T20" fmla="*/ 2147483646 w 59"/>
                <a:gd name="T21" fmla="*/ 2147483646 h 45"/>
                <a:gd name="T22" fmla="*/ 2147483646 w 59"/>
                <a:gd name="T23" fmla="*/ 2147483646 h 45"/>
                <a:gd name="T24" fmla="*/ 2147483646 w 59"/>
                <a:gd name="T25" fmla="*/ 2147483646 h 45"/>
                <a:gd name="T26" fmla="*/ 2147483646 w 59"/>
                <a:gd name="T27" fmla="*/ 2147483646 h 45"/>
                <a:gd name="T28" fmla="*/ 2147483646 w 59"/>
                <a:gd name="T29" fmla="*/ 0 h 45"/>
                <a:gd name="T30" fmla="*/ 2147483646 w 59"/>
                <a:gd name="T31" fmla="*/ 2147483646 h 45"/>
                <a:gd name="T32" fmla="*/ 2147483646 w 59"/>
                <a:gd name="T33" fmla="*/ 2147483646 h 45"/>
                <a:gd name="T34" fmla="*/ 2147483646 w 59"/>
                <a:gd name="T35" fmla="*/ 2147483646 h 45"/>
                <a:gd name="T36" fmla="*/ 2147483646 w 59"/>
                <a:gd name="T37" fmla="*/ 2147483646 h 4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59" h="45">
                  <a:moveTo>
                    <a:pt x="58" y="12"/>
                  </a:moveTo>
                  <a:cubicBezTo>
                    <a:pt x="30" y="39"/>
                    <a:pt x="30" y="39"/>
                    <a:pt x="30" y="39"/>
                  </a:cubicBezTo>
                  <a:cubicBezTo>
                    <a:pt x="25" y="44"/>
                    <a:pt x="25" y="44"/>
                    <a:pt x="25" y="44"/>
                  </a:cubicBezTo>
                  <a:cubicBezTo>
                    <a:pt x="24" y="45"/>
                    <a:pt x="24" y="45"/>
                    <a:pt x="23" y="45"/>
                  </a:cubicBezTo>
                  <a:cubicBezTo>
                    <a:pt x="22" y="45"/>
                    <a:pt x="21" y="45"/>
                    <a:pt x="20" y="44"/>
                  </a:cubicBezTo>
                  <a:cubicBezTo>
                    <a:pt x="15" y="39"/>
                    <a:pt x="15" y="39"/>
                    <a:pt x="15" y="39"/>
                  </a:cubicBezTo>
                  <a:cubicBezTo>
                    <a:pt x="1" y="26"/>
                    <a:pt x="1" y="26"/>
                    <a:pt x="1" y="26"/>
                  </a:cubicBezTo>
                  <a:cubicBezTo>
                    <a:pt x="0" y="25"/>
                    <a:pt x="0" y="24"/>
                    <a:pt x="0" y="23"/>
                  </a:cubicBezTo>
                  <a:cubicBezTo>
                    <a:pt x="0" y="22"/>
                    <a:pt x="0" y="21"/>
                    <a:pt x="1" y="20"/>
                  </a:cubicBezTo>
                  <a:cubicBezTo>
                    <a:pt x="6" y="15"/>
                    <a:pt x="6" y="15"/>
                    <a:pt x="6" y="15"/>
                  </a:cubicBezTo>
                  <a:cubicBezTo>
                    <a:pt x="7" y="14"/>
                    <a:pt x="8" y="14"/>
                    <a:pt x="9" y="14"/>
                  </a:cubicBezTo>
                  <a:cubicBezTo>
                    <a:pt x="10" y="14"/>
                    <a:pt x="11" y="14"/>
                    <a:pt x="11" y="15"/>
                  </a:cubicBezTo>
                  <a:cubicBezTo>
                    <a:pt x="23" y="26"/>
                    <a:pt x="23" y="26"/>
                    <a:pt x="23" y="26"/>
                  </a:cubicBezTo>
                  <a:cubicBezTo>
                    <a:pt x="47" y="1"/>
                    <a:pt x="47" y="1"/>
                    <a:pt x="47" y="1"/>
                  </a:cubicBezTo>
                  <a:cubicBezTo>
                    <a:pt x="48" y="1"/>
                    <a:pt x="49" y="0"/>
                    <a:pt x="50" y="0"/>
                  </a:cubicBezTo>
                  <a:cubicBezTo>
                    <a:pt x="51" y="0"/>
                    <a:pt x="52" y="1"/>
                    <a:pt x="53" y="1"/>
                  </a:cubicBezTo>
                  <a:cubicBezTo>
                    <a:pt x="58" y="7"/>
                    <a:pt x="58" y="7"/>
                    <a:pt x="58" y="7"/>
                  </a:cubicBezTo>
                  <a:cubicBezTo>
                    <a:pt x="58" y="7"/>
                    <a:pt x="59" y="8"/>
                    <a:pt x="59" y="9"/>
                  </a:cubicBezTo>
                  <a:cubicBezTo>
                    <a:pt x="59" y="10"/>
                    <a:pt x="58" y="11"/>
                    <a:pt x="58" y="12"/>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sp>
        <p:nvSpPr>
          <p:cNvPr id="81" name="Title 24">
            <a:extLst>
              <a:ext uri="{FF2B5EF4-FFF2-40B4-BE49-F238E27FC236}">
                <a16:creationId xmlns:a16="http://schemas.microsoft.com/office/drawing/2014/main" id="{03558CAF-0BEB-4FD9-9691-D72BA30D9167}"/>
              </a:ext>
            </a:extLst>
          </p:cNvPr>
          <p:cNvSpPr txBox="1">
            <a:spLocks/>
          </p:cNvSpPr>
          <p:nvPr/>
        </p:nvSpPr>
        <p:spPr bwMode="auto">
          <a:xfrm>
            <a:off x="9329738" y="1227138"/>
            <a:ext cx="5487987"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460500">
              <a:defRPr>
                <a:solidFill>
                  <a:schemeClr val="tx1"/>
                </a:solidFill>
                <a:latin typeface="Calibri" panose="020F0502020204030204" pitchFamily="34" charset="0"/>
              </a:defRPr>
            </a:lvl1pPr>
            <a:lvl2pPr marL="742950" indent="-285750" defTabSz="1460500">
              <a:defRPr>
                <a:solidFill>
                  <a:schemeClr val="tx1"/>
                </a:solidFill>
                <a:latin typeface="Calibri" panose="020F0502020204030204" pitchFamily="34" charset="0"/>
              </a:defRPr>
            </a:lvl2pPr>
            <a:lvl3pPr marL="1143000" indent="-228600" defTabSz="1460500">
              <a:defRPr>
                <a:solidFill>
                  <a:schemeClr val="tx1"/>
                </a:solidFill>
                <a:latin typeface="Calibri" panose="020F0502020204030204" pitchFamily="34" charset="0"/>
              </a:defRPr>
            </a:lvl3pPr>
            <a:lvl4pPr marL="1600200" indent="-228600" defTabSz="1460500">
              <a:defRPr>
                <a:solidFill>
                  <a:schemeClr val="tx1"/>
                </a:solidFill>
                <a:latin typeface="Calibri" panose="020F0502020204030204" pitchFamily="34" charset="0"/>
              </a:defRPr>
            </a:lvl4pPr>
            <a:lvl5pPr marL="2057400" indent="-228600" defTabSz="1460500">
              <a:defRPr>
                <a:solidFill>
                  <a:schemeClr val="tx1"/>
                </a:solidFill>
                <a:latin typeface="Calibri" panose="020F0502020204030204" pitchFamily="34" charset="0"/>
              </a:defRPr>
            </a:lvl5pPr>
            <a:lvl6pPr marL="2514600" indent="-228600" defTabSz="1460500" eaLnBrk="0" fontAlgn="base" hangingPunct="0">
              <a:spcBef>
                <a:spcPct val="0"/>
              </a:spcBef>
              <a:spcAft>
                <a:spcPct val="0"/>
              </a:spcAft>
              <a:defRPr>
                <a:solidFill>
                  <a:schemeClr val="tx1"/>
                </a:solidFill>
                <a:latin typeface="Calibri" panose="020F0502020204030204" pitchFamily="34" charset="0"/>
              </a:defRPr>
            </a:lvl6pPr>
            <a:lvl7pPr marL="2971800" indent="-228600" defTabSz="1460500" eaLnBrk="0" fontAlgn="base" hangingPunct="0">
              <a:spcBef>
                <a:spcPct val="0"/>
              </a:spcBef>
              <a:spcAft>
                <a:spcPct val="0"/>
              </a:spcAft>
              <a:defRPr>
                <a:solidFill>
                  <a:schemeClr val="tx1"/>
                </a:solidFill>
                <a:latin typeface="Calibri" panose="020F0502020204030204" pitchFamily="34" charset="0"/>
              </a:defRPr>
            </a:lvl7pPr>
            <a:lvl8pPr marL="3429000" indent="-228600" defTabSz="1460500" eaLnBrk="0" fontAlgn="base" hangingPunct="0">
              <a:spcBef>
                <a:spcPct val="0"/>
              </a:spcBef>
              <a:spcAft>
                <a:spcPct val="0"/>
              </a:spcAft>
              <a:defRPr>
                <a:solidFill>
                  <a:schemeClr val="tx1"/>
                </a:solidFill>
                <a:latin typeface="Calibri" panose="020F0502020204030204" pitchFamily="34" charset="0"/>
              </a:defRPr>
            </a:lvl8pPr>
            <a:lvl9pPr marL="3886200" indent="-228600" defTabSz="1460500"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ct val="90000"/>
              </a:lnSpc>
            </a:pPr>
            <a:r>
              <a:rPr lang="en-US" altLang="en-US" sz="6000">
                <a:latin typeface="Montserrat SemiBold" pitchFamily="50" charset="0"/>
              </a:rPr>
              <a:t>Title Here</a:t>
            </a:r>
          </a:p>
        </p:txBody>
      </p:sp>
      <p:sp>
        <p:nvSpPr>
          <p:cNvPr id="82" name="Text Placeholder 25">
            <a:extLst>
              <a:ext uri="{FF2B5EF4-FFF2-40B4-BE49-F238E27FC236}">
                <a16:creationId xmlns:a16="http://schemas.microsoft.com/office/drawing/2014/main" id="{838FA741-9EB5-4D1C-BDB9-2C0DEC9C8A1A}"/>
              </a:ext>
            </a:extLst>
          </p:cNvPr>
          <p:cNvSpPr txBox="1">
            <a:spLocks/>
          </p:cNvSpPr>
          <p:nvPr/>
        </p:nvSpPr>
        <p:spPr>
          <a:xfrm>
            <a:off x="9329738" y="820738"/>
            <a:ext cx="2871787" cy="406400"/>
          </a:xfrm>
          <a:prstGeom prst="rect">
            <a:avLst/>
          </a:prstGeom>
        </p:spPr>
        <p:txBody>
          <a:bodyPr/>
          <a:lstStyle>
            <a:lvl1pPr marL="365189" indent="-365189" algn="l" defTabSz="1460754" rtl="0" eaLnBrk="1" latinLnBrk="0" hangingPunct="1">
              <a:lnSpc>
                <a:spcPct val="90000"/>
              </a:lnSpc>
              <a:spcBef>
                <a:spcPts val="1598"/>
              </a:spcBef>
              <a:buFont typeface="Arial" panose="020B0604020202020204" pitchFamily="34" charset="0"/>
              <a:buChar char="•"/>
              <a:defRPr sz="4473" kern="1200">
                <a:solidFill>
                  <a:schemeClr val="tx1"/>
                </a:solidFill>
                <a:latin typeface="+mn-lt"/>
                <a:ea typeface="+mn-ea"/>
                <a:cs typeface="+mn-cs"/>
              </a:defRPr>
            </a:lvl1pPr>
            <a:lvl2pPr marL="1095566" indent="-365189" algn="l" defTabSz="1460754" rtl="0" eaLnBrk="1" latinLnBrk="0" hangingPunct="1">
              <a:lnSpc>
                <a:spcPct val="90000"/>
              </a:lnSpc>
              <a:spcBef>
                <a:spcPts val="799"/>
              </a:spcBef>
              <a:buFont typeface="Arial" panose="020B0604020202020204" pitchFamily="34" charset="0"/>
              <a:buChar char="•"/>
              <a:defRPr sz="3834" kern="1200">
                <a:solidFill>
                  <a:schemeClr val="tx1"/>
                </a:solidFill>
                <a:latin typeface="+mn-lt"/>
                <a:ea typeface="+mn-ea"/>
                <a:cs typeface="+mn-cs"/>
              </a:defRPr>
            </a:lvl2pPr>
            <a:lvl3pPr marL="1825943" indent="-365189" algn="l" defTabSz="1460754" rtl="0" eaLnBrk="1" latinLnBrk="0" hangingPunct="1">
              <a:lnSpc>
                <a:spcPct val="90000"/>
              </a:lnSpc>
              <a:spcBef>
                <a:spcPts val="799"/>
              </a:spcBef>
              <a:buFont typeface="Arial" panose="020B0604020202020204" pitchFamily="34" charset="0"/>
              <a:buChar char="•"/>
              <a:defRPr sz="3195" kern="1200">
                <a:solidFill>
                  <a:schemeClr val="tx1"/>
                </a:solidFill>
                <a:latin typeface="+mn-lt"/>
                <a:ea typeface="+mn-ea"/>
                <a:cs typeface="+mn-cs"/>
              </a:defRPr>
            </a:lvl3pPr>
            <a:lvl4pPr marL="2556320"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4pPr>
            <a:lvl5pPr marL="3286697"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5pPr>
            <a:lvl6pPr marL="4017074"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6pPr>
            <a:lvl7pPr marL="4747451"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7pPr>
            <a:lvl8pPr marL="5477828"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8pPr>
            <a:lvl9pPr marL="6208205"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9pPr>
          </a:lstStyle>
          <a:p>
            <a:pPr marL="0" indent="0" fontAlgn="auto">
              <a:spcAft>
                <a:spcPts val="0"/>
              </a:spcAft>
              <a:buFont typeface="Arial" panose="020B0604020202020204" pitchFamily="34" charset="0"/>
              <a:buNone/>
              <a:defRPr/>
            </a:pPr>
            <a:r>
              <a:rPr lang="en-US" sz="2000" spc="300" dirty="0">
                <a:solidFill>
                  <a:schemeClr val="tx1">
                    <a:lumMod val="50000"/>
                    <a:lumOff val="50000"/>
                  </a:schemeClr>
                </a:solidFill>
                <a:latin typeface="Montserrat" panose="00000500000000000000" pitchFamily="2" charset="0"/>
              </a:rPr>
              <a:t>Your Text Here</a:t>
            </a:r>
          </a:p>
        </p:txBody>
      </p:sp>
      <p:grpSp>
        <p:nvGrpSpPr>
          <p:cNvPr id="83" name="Group 82">
            <a:extLst>
              <a:ext uri="{FF2B5EF4-FFF2-40B4-BE49-F238E27FC236}">
                <a16:creationId xmlns:a16="http://schemas.microsoft.com/office/drawing/2014/main" id="{6C7BDB1E-A2B2-422D-9868-F1669ECC55AA}"/>
              </a:ext>
            </a:extLst>
          </p:cNvPr>
          <p:cNvGrpSpPr>
            <a:grpSpLocks/>
          </p:cNvGrpSpPr>
          <p:nvPr/>
        </p:nvGrpSpPr>
        <p:grpSpPr bwMode="auto">
          <a:xfrm>
            <a:off x="9528175" y="3155950"/>
            <a:ext cx="1133475" cy="207963"/>
            <a:chOff x="1110190" y="3155259"/>
            <a:chExt cx="1133316" cy="209373"/>
          </a:xfrm>
        </p:grpSpPr>
        <p:sp>
          <p:nvSpPr>
            <p:cNvPr id="84" name="Freeform 5">
              <a:extLst>
                <a:ext uri="{FF2B5EF4-FFF2-40B4-BE49-F238E27FC236}">
                  <a16:creationId xmlns:a16="http://schemas.microsoft.com/office/drawing/2014/main" id="{56B7B19B-6448-49D7-BD2D-7156963469E4}"/>
                </a:ext>
              </a:extLst>
            </p:cNvPr>
            <p:cNvSpPr>
              <a:spLocks/>
            </p:cNvSpPr>
            <p:nvPr/>
          </p:nvSpPr>
          <p:spPr bwMode="auto">
            <a:xfrm>
              <a:off x="1110190" y="3155259"/>
              <a:ext cx="201585" cy="209373"/>
            </a:xfrm>
            <a:prstGeom prst="ellipse">
              <a:avLst/>
            </a:prstGeom>
            <a:solidFill>
              <a:schemeClr val="bg1">
                <a:lumMod val="95000"/>
              </a:schemeClr>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85" name="Freeform 5">
              <a:extLst>
                <a:ext uri="{FF2B5EF4-FFF2-40B4-BE49-F238E27FC236}">
                  <a16:creationId xmlns:a16="http://schemas.microsoft.com/office/drawing/2014/main" id="{CD4866F6-6A34-4C4F-BAC5-60EF717B81AA}"/>
                </a:ext>
              </a:extLst>
            </p:cNvPr>
            <p:cNvSpPr>
              <a:spLocks/>
            </p:cNvSpPr>
            <p:nvPr/>
          </p:nvSpPr>
          <p:spPr bwMode="auto">
            <a:xfrm>
              <a:off x="1418122" y="3155259"/>
              <a:ext cx="203171" cy="209373"/>
            </a:xfrm>
            <a:prstGeom prst="ellipse">
              <a:avLst/>
            </a:prstGeom>
            <a:solidFill>
              <a:schemeClr val="bg1">
                <a:lumMod val="85000"/>
                <a:alpha val="98000"/>
              </a:schemeClr>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86" name="Freeform 5">
              <a:extLst>
                <a:ext uri="{FF2B5EF4-FFF2-40B4-BE49-F238E27FC236}">
                  <a16:creationId xmlns:a16="http://schemas.microsoft.com/office/drawing/2014/main" id="{3B558FB4-7F40-46F9-B670-FFFEF490894E}"/>
                </a:ext>
              </a:extLst>
            </p:cNvPr>
            <p:cNvSpPr>
              <a:spLocks/>
            </p:cNvSpPr>
            <p:nvPr/>
          </p:nvSpPr>
          <p:spPr bwMode="auto">
            <a:xfrm>
              <a:off x="1727641" y="3155259"/>
              <a:ext cx="201584" cy="209373"/>
            </a:xfrm>
            <a:prstGeom prst="ellipse">
              <a:avLst/>
            </a:prstGeom>
            <a:solidFill>
              <a:schemeClr val="accent2">
                <a:alpha val="50000"/>
              </a:schemeClr>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87" name="Freeform 5">
              <a:extLst>
                <a:ext uri="{FF2B5EF4-FFF2-40B4-BE49-F238E27FC236}">
                  <a16:creationId xmlns:a16="http://schemas.microsoft.com/office/drawing/2014/main" id="{41397EFA-1A2D-4EC8-AE03-C7BDBA8A129D}"/>
                </a:ext>
              </a:extLst>
            </p:cNvPr>
            <p:cNvSpPr>
              <a:spLocks/>
            </p:cNvSpPr>
            <p:nvPr/>
          </p:nvSpPr>
          <p:spPr bwMode="auto">
            <a:xfrm>
              <a:off x="2041922" y="3155259"/>
              <a:ext cx="201584" cy="209373"/>
            </a:xfrm>
            <a:prstGeom prst="ellipse">
              <a:avLst/>
            </a:prstGeom>
            <a:solidFill>
              <a:schemeClr val="accent1"/>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grpSp>
      <p:grpSp>
        <p:nvGrpSpPr>
          <p:cNvPr id="88" name="Group 87">
            <a:extLst>
              <a:ext uri="{FF2B5EF4-FFF2-40B4-BE49-F238E27FC236}">
                <a16:creationId xmlns:a16="http://schemas.microsoft.com/office/drawing/2014/main" id="{5F095B80-0015-47D0-A08F-62E726D165FA}"/>
              </a:ext>
            </a:extLst>
          </p:cNvPr>
          <p:cNvGrpSpPr>
            <a:grpSpLocks/>
          </p:cNvGrpSpPr>
          <p:nvPr/>
        </p:nvGrpSpPr>
        <p:grpSpPr bwMode="auto">
          <a:xfrm>
            <a:off x="14979650" y="4019550"/>
            <a:ext cx="3406775" cy="1128713"/>
            <a:chOff x="1090766" y="688621"/>
            <a:chExt cx="2132703" cy="706936"/>
          </a:xfrm>
        </p:grpSpPr>
        <p:sp>
          <p:nvSpPr>
            <p:cNvPr id="5170" name="Rectangle 88">
              <a:extLst>
                <a:ext uri="{FF2B5EF4-FFF2-40B4-BE49-F238E27FC236}">
                  <a16:creationId xmlns:a16="http://schemas.microsoft.com/office/drawing/2014/main" id="{00506767-AF2F-416F-B1C3-890D08C557D1}"/>
                </a:ext>
              </a:extLst>
            </p:cNvPr>
            <p:cNvSpPr>
              <a:spLocks noChangeArrowheads="1"/>
            </p:cNvSpPr>
            <p:nvPr/>
          </p:nvSpPr>
          <p:spPr bwMode="auto">
            <a:xfrm>
              <a:off x="1090766" y="688621"/>
              <a:ext cx="2132703" cy="3134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ct val="120000"/>
                </a:lnSpc>
              </a:pPr>
              <a:r>
                <a:rPr lang="en-US" altLang="en-US" sz="2400">
                  <a:latin typeface="Montserrat SemiBold" pitchFamily="50" charset="0"/>
                  <a:cs typeface="Segoe UI" panose="020B0502040204020203" pitchFamily="34" charset="0"/>
                </a:rPr>
                <a:t>Your Title Here</a:t>
              </a:r>
            </a:p>
          </p:txBody>
        </p:sp>
        <p:sp>
          <p:nvSpPr>
            <p:cNvPr id="90" name="Rectangle 89">
              <a:extLst>
                <a:ext uri="{FF2B5EF4-FFF2-40B4-BE49-F238E27FC236}">
                  <a16:creationId xmlns:a16="http://schemas.microsoft.com/office/drawing/2014/main" id="{982D0617-1094-4E3A-9C76-425C7EB43FA5}"/>
                </a:ext>
              </a:extLst>
            </p:cNvPr>
            <p:cNvSpPr/>
            <p:nvPr/>
          </p:nvSpPr>
          <p:spPr>
            <a:xfrm>
              <a:off x="1090766" y="968015"/>
              <a:ext cx="2092951" cy="427542"/>
            </a:xfrm>
            <a:prstGeom prst="rect">
              <a:avLst/>
            </a:prstGeom>
          </p:spPr>
          <p:txBody>
            <a:bodyPr>
              <a:spAutoFit/>
            </a:bodyPr>
            <a:lstStyle/>
            <a:p>
              <a:pP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a:t>
              </a:r>
              <a:endParaRPr lang="en-US" sz="1600" dirty="0">
                <a:solidFill>
                  <a:schemeClr val="bg1">
                    <a:lumMod val="65000"/>
                  </a:schemeClr>
                </a:solidFill>
                <a:latin typeface="Montserrat" panose="00000500000000000000" pitchFamily="2" charset="0"/>
                <a:cs typeface="Segoe UI Light" panose="020B0502040204020203" pitchFamily="34" charset="0"/>
              </a:endParaRPr>
            </a:p>
          </p:txBody>
        </p:sp>
      </p:grpSp>
      <p:grpSp>
        <p:nvGrpSpPr>
          <p:cNvPr id="91" name="Group 90">
            <a:extLst>
              <a:ext uri="{FF2B5EF4-FFF2-40B4-BE49-F238E27FC236}">
                <a16:creationId xmlns:a16="http://schemas.microsoft.com/office/drawing/2014/main" id="{C433A0BE-3E93-4455-86C7-B4D9C0AB245A}"/>
              </a:ext>
            </a:extLst>
          </p:cNvPr>
          <p:cNvGrpSpPr>
            <a:grpSpLocks/>
          </p:cNvGrpSpPr>
          <p:nvPr/>
        </p:nvGrpSpPr>
        <p:grpSpPr bwMode="auto">
          <a:xfrm>
            <a:off x="14222413" y="4019550"/>
            <a:ext cx="558800" cy="557213"/>
            <a:chOff x="14057726" y="2228584"/>
            <a:chExt cx="558159" cy="558159"/>
          </a:xfrm>
        </p:grpSpPr>
        <p:sp>
          <p:nvSpPr>
            <p:cNvPr id="92" name="Oval 91">
              <a:extLst>
                <a:ext uri="{FF2B5EF4-FFF2-40B4-BE49-F238E27FC236}">
                  <a16:creationId xmlns:a16="http://schemas.microsoft.com/office/drawing/2014/main" id="{6D6DFBC0-63EA-4FCA-A8D2-1CE3859BF623}"/>
                </a:ext>
              </a:extLst>
            </p:cNvPr>
            <p:cNvSpPr/>
            <p:nvPr/>
          </p:nvSpPr>
          <p:spPr>
            <a:xfrm>
              <a:off x="14057726" y="2228584"/>
              <a:ext cx="558159" cy="558159"/>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169" name="Freeform 29">
              <a:extLst>
                <a:ext uri="{FF2B5EF4-FFF2-40B4-BE49-F238E27FC236}">
                  <a16:creationId xmlns:a16="http://schemas.microsoft.com/office/drawing/2014/main" id="{11678453-597B-455F-80B7-5986EF1CDC0A}"/>
                </a:ext>
              </a:extLst>
            </p:cNvPr>
            <p:cNvSpPr>
              <a:spLocks/>
            </p:cNvSpPr>
            <p:nvPr/>
          </p:nvSpPr>
          <p:spPr bwMode="auto">
            <a:xfrm>
              <a:off x="14162309" y="2373013"/>
              <a:ext cx="348993" cy="269301"/>
            </a:xfrm>
            <a:custGeom>
              <a:avLst/>
              <a:gdLst>
                <a:gd name="T0" fmla="*/ 2147483646 w 59"/>
                <a:gd name="T1" fmla="*/ 2147483646 h 45"/>
                <a:gd name="T2" fmla="*/ 2147483646 w 59"/>
                <a:gd name="T3" fmla="*/ 2147483646 h 45"/>
                <a:gd name="T4" fmla="*/ 2147483646 w 59"/>
                <a:gd name="T5" fmla="*/ 2147483646 h 45"/>
                <a:gd name="T6" fmla="*/ 2147483646 w 59"/>
                <a:gd name="T7" fmla="*/ 2147483646 h 45"/>
                <a:gd name="T8" fmla="*/ 2147483646 w 59"/>
                <a:gd name="T9" fmla="*/ 2147483646 h 45"/>
                <a:gd name="T10" fmla="*/ 2147483646 w 59"/>
                <a:gd name="T11" fmla="*/ 2147483646 h 45"/>
                <a:gd name="T12" fmla="*/ 2147483646 w 59"/>
                <a:gd name="T13" fmla="*/ 2147483646 h 45"/>
                <a:gd name="T14" fmla="*/ 0 w 59"/>
                <a:gd name="T15" fmla="*/ 2147483646 h 45"/>
                <a:gd name="T16" fmla="*/ 2147483646 w 59"/>
                <a:gd name="T17" fmla="*/ 2147483646 h 45"/>
                <a:gd name="T18" fmla="*/ 2147483646 w 59"/>
                <a:gd name="T19" fmla="*/ 2147483646 h 45"/>
                <a:gd name="T20" fmla="*/ 2147483646 w 59"/>
                <a:gd name="T21" fmla="*/ 2147483646 h 45"/>
                <a:gd name="T22" fmla="*/ 2147483646 w 59"/>
                <a:gd name="T23" fmla="*/ 2147483646 h 45"/>
                <a:gd name="T24" fmla="*/ 2147483646 w 59"/>
                <a:gd name="T25" fmla="*/ 2147483646 h 45"/>
                <a:gd name="T26" fmla="*/ 2147483646 w 59"/>
                <a:gd name="T27" fmla="*/ 2147483646 h 45"/>
                <a:gd name="T28" fmla="*/ 2147483646 w 59"/>
                <a:gd name="T29" fmla="*/ 0 h 45"/>
                <a:gd name="T30" fmla="*/ 2147483646 w 59"/>
                <a:gd name="T31" fmla="*/ 2147483646 h 45"/>
                <a:gd name="T32" fmla="*/ 2147483646 w 59"/>
                <a:gd name="T33" fmla="*/ 2147483646 h 45"/>
                <a:gd name="T34" fmla="*/ 2147483646 w 59"/>
                <a:gd name="T35" fmla="*/ 2147483646 h 45"/>
                <a:gd name="T36" fmla="*/ 2147483646 w 59"/>
                <a:gd name="T37" fmla="*/ 2147483646 h 4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59" h="45">
                  <a:moveTo>
                    <a:pt x="58" y="12"/>
                  </a:moveTo>
                  <a:cubicBezTo>
                    <a:pt x="30" y="39"/>
                    <a:pt x="30" y="39"/>
                    <a:pt x="30" y="39"/>
                  </a:cubicBezTo>
                  <a:cubicBezTo>
                    <a:pt x="25" y="44"/>
                    <a:pt x="25" y="44"/>
                    <a:pt x="25" y="44"/>
                  </a:cubicBezTo>
                  <a:cubicBezTo>
                    <a:pt x="24" y="45"/>
                    <a:pt x="24" y="45"/>
                    <a:pt x="23" y="45"/>
                  </a:cubicBezTo>
                  <a:cubicBezTo>
                    <a:pt x="22" y="45"/>
                    <a:pt x="21" y="45"/>
                    <a:pt x="20" y="44"/>
                  </a:cubicBezTo>
                  <a:cubicBezTo>
                    <a:pt x="15" y="39"/>
                    <a:pt x="15" y="39"/>
                    <a:pt x="15" y="39"/>
                  </a:cubicBezTo>
                  <a:cubicBezTo>
                    <a:pt x="1" y="26"/>
                    <a:pt x="1" y="26"/>
                    <a:pt x="1" y="26"/>
                  </a:cubicBezTo>
                  <a:cubicBezTo>
                    <a:pt x="0" y="25"/>
                    <a:pt x="0" y="24"/>
                    <a:pt x="0" y="23"/>
                  </a:cubicBezTo>
                  <a:cubicBezTo>
                    <a:pt x="0" y="22"/>
                    <a:pt x="0" y="21"/>
                    <a:pt x="1" y="20"/>
                  </a:cubicBezTo>
                  <a:cubicBezTo>
                    <a:pt x="6" y="15"/>
                    <a:pt x="6" y="15"/>
                    <a:pt x="6" y="15"/>
                  </a:cubicBezTo>
                  <a:cubicBezTo>
                    <a:pt x="7" y="14"/>
                    <a:pt x="8" y="14"/>
                    <a:pt x="9" y="14"/>
                  </a:cubicBezTo>
                  <a:cubicBezTo>
                    <a:pt x="10" y="14"/>
                    <a:pt x="11" y="14"/>
                    <a:pt x="11" y="15"/>
                  </a:cubicBezTo>
                  <a:cubicBezTo>
                    <a:pt x="23" y="26"/>
                    <a:pt x="23" y="26"/>
                    <a:pt x="23" y="26"/>
                  </a:cubicBezTo>
                  <a:cubicBezTo>
                    <a:pt x="47" y="1"/>
                    <a:pt x="47" y="1"/>
                    <a:pt x="47" y="1"/>
                  </a:cubicBezTo>
                  <a:cubicBezTo>
                    <a:pt x="48" y="1"/>
                    <a:pt x="49" y="0"/>
                    <a:pt x="50" y="0"/>
                  </a:cubicBezTo>
                  <a:cubicBezTo>
                    <a:pt x="51" y="0"/>
                    <a:pt x="52" y="1"/>
                    <a:pt x="53" y="1"/>
                  </a:cubicBezTo>
                  <a:cubicBezTo>
                    <a:pt x="58" y="7"/>
                    <a:pt x="58" y="7"/>
                    <a:pt x="58" y="7"/>
                  </a:cubicBezTo>
                  <a:cubicBezTo>
                    <a:pt x="58" y="7"/>
                    <a:pt x="59" y="8"/>
                    <a:pt x="59" y="9"/>
                  </a:cubicBezTo>
                  <a:cubicBezTo>
                    <a:pt x="59" y="10"/>
                    <a:pt x="58" y="11"/>
                    <a:pt x="58" y="12"/>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94" name="Group 93">
            <a:extLst>
              <a:ext uri="{FF2B5EF4-FFF2-40B4-BE49-F238E27FC236}">
                <a16:creationId xmlns:a16="http://schemas.microsoft.com/office/drawing/2014/main" id="{AFDF5D0A-68FD-4432-8C84-1625871092A4}"/>
              </a:ext>
            </a:extLst>
          </p:cNvPr>
          <p:cNvGrpSpPr>
            <a:grpSpLocks/>
          </p:cNvGrpSpPr>
          <p:nvPr/>
        </p:nvGrpSpPr>
        <p:grpSpPr bwMode="auto">
          <a:xfrm>
            <a:off x="14979650" y="5567363"/>
            <a:ext cx="3406775" cy="1130300"/>
            <a:chOff x="1090766" y="688621"/>
            <a:chExt cx="2132703" cy="706936"/>
          </a:xfrm>
        </p:grpSpPr>
        <p:sp>
          <p:nvSpPr>
            <p:cNvPr id="5166" name="Rectangle 94">
              <a:extLst>
                <a:ext uri="{FF2B5EF4-FFF2-40B4-BE49-F238E27FC236}">
                  <a16:creationId xmlns:a16="http://schemas.microsoft.com/office/drawing/2014/main" id="{A3DE7FAF-3747-43CC-9DE1-98F37B431A56}"/>
                </a:ext>
              </a:extLst>
            </p:cNvPr>
            <p:cNvSpPr>
              <a:spLocks noChangeArrowheads="1"/>
            </p:cNvSpPr>
            <p:nvPr/>
          </p:nvSpPr>
          <p:spPr bwMode="auto">
            <a:xfrm>
              <a:off x="1090766" y="688621"/>
              <a:ext cx="2132703" cy="3134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ct val="120000"/>
                </a:lnSpc>
              </a:pPr>
              <a:r>
                <a:rPr lang="en-US" altLang="en-US" sz="2400">
                  <a:latin typeface="Montserrat SemiBold" pitchFamily="50" charset="0"/>
                  <a:cs typeface="Segoe UI" panose="020B0502040204020203" pitchFamily="34" charset="0"/>
                </a:rPr>
                <a:t>Your Title Here</a:t>
              </a:r>
            </a:p>
          </p:txBody>
        </p:sp>
        <p:sp>
          <p:nvSpPr>
            <p:cNvPr id="96" name="Rectangle 95">
              <a:extLst>
                <a:ext uri="{FF2B5EF4-FFF2-40B4-BE49-F238E27FC236}">
                  <a16:creationId xmlns:a16="http://schemas.microsoft.com/office/drawing/2014/main" id="{E88C5B34-47B1-4F14-8A3D-ECBB727138E2}"/>
                </a:ext>
              </a:extLst>
            </p:cNvPr>
            <p:cNvSpPr/>
            <p:nvPr/>
          </p:nvSpPr>
          <p:spPr>
            <a:xfrm>
              <a:off x="1090766" y="967622"/>
              <a:ext cx="2092951" cy="427935"/>
            </a:xfrm>
            <a:prstGeom prst="rect">
              <a:avLst/>
            </a:prstGeom>
          </p:spPr>
          <p:txBody>
            <a:bodyPr>
              <a:spAutoFit/>
            </a:bodyPr>
            <a:lstStyle/>
            <a:p>
              <a:pP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a:t>
              </a:r>
              <a:endParaRPr lang="en-US" sz="1600" dirty="0">
                <a:solidFill>
                  <a:schemeClr val="bg1">
                    <a:lumMod val="65000"/>
                  </a:schemeClr>
                </a:solidFill>
                <a:latin typeface="Montserrat" panose="00000500000000000000" pitchFamily="2" charset="0"/>
                <a:cs typeface="Segoe UI Light" panose="020B0502040204020203" pitchFamily="34" charset="0"/>
              </a:endParaRPr>
            </a:p>
          </p:txBody>
        </p:sp>
      </p:grpSp>
      <p:grpSp>
        <p:nvGrpSpPr>
          <p:cNvPr id="97" name="Group 96">
            <a:extLst>
              <a:ext uri="{FF2B5EF4-FFF2-40B4-BE49-F238E27FC236}">
                <a16:creationId xmlns:a16="http://schemas.microsoft.com/office/drawing/2014/main" id="{34CE22A7-117F-4D4B-8C78-4029F046F12B}"/>
              </a:ext>
            </a:extLst>
          </p:cNvPr>
          <p:cNvGrpSpPr>
            <a:grpSpLocks/>
          </p:cNvGrpSpPr>
          <p:nvPr/>
        </p:nvGrpSpPr>
        <p:grpSpPr bwMode="auto">
          <a:xfrm>
            <a:off x="14222413" y="5567363"/>
            <a:ext cx="558800" cy="558800"/>
            <a:chOff x="14057726" y="2228584"/>
            <a:chExt cx="558159" cy="558159"/>
          </a:xfrm>
        </p:grpSpPr>
        <p:sp>
          <p:nvSpPr>
            <p:cNvPr id="98" name="Oval 97">
              <a:extLst>
                <a:ext uri="{FF2B5EF4-FFF2-40B4-BE49-F238E27FC236}">
                  <a16:creationId xmlns:a16="http://schemas.microsoft.com/office/drawing/2014/main" id="{39554D2F-6083-4F5D-A143-D492032216B0}"/>
                </a:ext>
              </a:extLst>
            </p:cNvPr>
            <p:cNvSpPr/>
            <p:nvPr/>
          </p:nvSpPr>
          <p:spPr>
            <a:xfrm>
              <a:off x="14057726" y="2228584"/>
              <a:ext cx="558159" cy="558159"/>
            </a:xfrm>
            <a:prstGeom prst="ellipse">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165" name="Freeform 29">
              <a:extLst>
                <a:ext uri="{FF2B5EF4-FFF2-40B4-BE49-F238E27FC236}">
                  <a16:creationId xmlns:a16="http://schemas.microsoft.com/office/drawing/2014/main" id="{FC836C1F-CE0F-4F55-82B7-B405505808BB}"/>
                </a:ext>
              </a:extLst>
            </p:cNvPr>
            <p:cNvSpPr>
              <a:spLocks/>
            </p:cNvSpPr>
            <p:nvPr/>
          </p:nvSpPr>
          <p:spPr bwMode="auto">
            <a:xfrm>
              <a:off x="14162309" y="2373013"/>
              <a:ext cx="348993" cy="269301"/>
            </a:xfrm>
            <a:custGeom>
              <a:avLst/>
              <a:gdLst>
                <a:gd name="T0" fmla="*/ 2147483646 w 59"/>
                <a:gd name="T1" fmla="*/ 2147483646 h 45"/>
                <a:gd name="T2" fmla="*/ 2147483646 w 59"/>
                <a:gd name="T3" fmla="*/ 2147483646 h 45"/>
                <a:gd name="T4" fmla="*/ 2147483646 w 59"/>
                <a:gd name="T5" fmla="*/ 2147483646 h 45"/>
                <a:gd name="T6" fmla="*/ 2147483646 w 59"/>
                <a:gd name="T7" fmla="*/ 2147483646 h 45"/>
                <a:gd name="T8" fmla="*/ 2147483646 w 59"/>
                <a:gd name="T9" fmla="*/ 2147483646 h 45"/>
                <a:gd name="T10" fmla="*/ 2147483646 w 59"/>
                <a:gd name="T11" fmla="*/ 2147483646 h 45"/>
                <a:gd name="T12" fmla="*/ 2147483646 w 59"/>
                <a:gd name="T13" fmla="*/ 2147483646 h 45"/>
                <a:gd name="T14" fmla="*/ 0 w 59"/>
                <a:gd name="T15" fmla="*/ 2147483646 h 45"/>
                <a:gd name="T16" fmla="*/ 2147483646 w 59"/>
                <a:gd name="T17" fmla="*/ 2147483646 h 45"/>
                <a:gd name="T18" fmla="*/ 2147483646 w 59"/>
                <a:gd name="T19" fmla="*/ 2147483646 h 45"/>
                <a:gd name="T20" fmla="*/ 2147483646 w 59"/>
                <a:gd name="T21" fmla="*/ 2147483646 h 45"/>
                <a:gd name="T22" fmla="*/ 2147483646 w 59"/>
                <a:gd name="T23" fmla="*/ 2147483646 h 45"/>
                <a:gd name="T24" fmla="*/ 2147483646 w 59"/>
                <a:gd name="T25" fmla="*/ 2147483646 h 45"/>
                <a:gd name="T26" fmla="*/ 2147483646 w 59"/>
                <a:gd name="T27" fmla="*/ 2147483646 h 45"/>
                <a:gd name="T28" fmla="*/ 2147483646 w 59"/>
                <a:gd name="T29" fmla="*/ 0 h 45"/>
                <a:gd name="T30" fmla="*/ 2147483646 w 59"/>
                <a:gd name="T31" fmla="*/ 2147483646 h 45"/>
                <a:gd name="T32" fmla="*/ 2147483646 w 59"/>
                <a:gd name="T33" fmla="*/ 2147483646 h 45"/>
                <a:gd name="T34" fmla="*/ 2147483646 w 59"/>
                <a:gd name="T35" fmla="*/ 2147483646 h 45"/>
                <a:gd name="T36" fmla="*/ 2147483646 w 59"/>
                <a:gd name="T37" fmla="*/ 2147483646 h 4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59" h="45">
                  <a:moveTo>
                    <a:pt x="58" y="12"/>
                  </a:moveTo>
                  <a:cubicBezTo>
                    <a:pt x="30" y="39"/>
                    <a:pt x="30" y="39"/>
                    <a:pt x="30" y="39"/>
                  </a:cubicBezTo>
                  <a:cubicBezTo>
                    <a:pt x="25" y="44"/>
                    <a:pt x="25" y="44"/>
                    <a:pt x="25" y="44"/>
                  </a:cubicBezTo>
                  <a:cubicBezTo>
                    <a:pt x="24" y="45"/>
                    <a:pt x="24" y="45"/>
                    <a:pt x="23" y="45"/>
                  </a:cubicBezTo>
                  <a:cubicBezTo>
                    <a:pt x="22" y="45"/>
                    <a:pt x="21" y="45"/>
                    <a:pt x="20" y="44"/>
                  </a:cubicBezTo>
                  <a:cubicBezTo>
                    <a:pt x="15" y="39"/>
                    <a:pt x="15" y="39"/>
                    <a:pt x="15" y="39"/>
                  </a:cubicBezTo>
                  <a:cubicBezTo>
                    <a:pt x="1" y="26"/>
                    <a:pt x="1" y="26"/>
                    <a:pt x="1" y="26"/>
                  </a:cubicBezTo>
                  <a:cubicBezTo>
                    <a:pt x="0" y="25"/>
                    <a:pt x="0" y="24"/>
                    <a:pt x="0" y="23"/>
                  </a:cubicBezTo>
                  <a:cubicBezTo>
                    <a:pt x="0" y="22"/>
                    <a:pt x="0" y="21"/>
                    <a:pt x="1" y="20"/>
                  </a:cubicBezTo>
                  <a:cubicBezTo>
                    <a:pt x="6" y="15"/>
                    <a:pt x="6" y="15"/>
                    <a:pt x="6" y="15"/>
                  </a:cubicBezTo>
                  <a:cubicBezTo>
                    <a:pt x="7" y="14"/>
                    <a:pt x="8" y="14"/>
                    <a:pt x="9" y="14"/>
                  </a:cubicBezTo>
                  <a:cubicBezTo>
                    <a:pt x="10" y="14"/>
                    <a:pt x="11" y="14"/>
                    <a:pt x="11" y="15"/>
                  </a:cubicBezTo>
                  <a:cubicBezTo>
                    <a:pt x="23" y="26"/>
                    <a:pt x="23" y="26"/>
                    <a:pt x="23" y="26"/>
                  </a:cubicBezTo>
                  <a:cubicBezTo>
                    <a:pt x="47" y="1"/>
                    <a:pt x="47" y="1"/>
                    <a:pt x="47" y="1"/>
                  </a:cubicBezTo>
                  <a:cubicBezTo>
                    <a:pt x="48" y="1"/>
                    <a:pt x="49" y="0"/>
                    <a:pt x="50" y="0"/>
                  </a:cubicBezTo>
                  <a:cubicBezTo>
                    <a:pt x="51" y="0"/>
                    <a:pt x="52" y="1"/>
                    <a:pt x="53" y="1"/>
                  </a:cubicBezTo>
                  <a:cubicBezTo>
                    <a:pt x="58" y="7"/>
                    <a:pt x="58" y="7"/>
                    <a:pt x="58" y="7"/>
                  </a:cubicBezTo>
                  <a:cubicBezTo>
                    <a:pt x="58" y="7"/>
                    <a:pt x="59" y="8"/>
                    <a:pt x="59" y="9"/>
                  </a:cubicBezTo>
                  <a:cubicBezTo>
                    <a:pt x="59" y="10"/>
                    <a:pt x="58" y="11"/>
                    <a:pt x="58" y="12"/>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100" name="Group 99">
            <a:extLst>
              <a:ext uri="{FF2B5EF4-FFF2-40B4-BE49-F238E27FC236}">
                <a16:creationId xmlns:a16="http://schemas.microsoft.com/office/drawing/2014/main" id="{AC0A4E8F-D2A8-4748-B211-498635429D1D}"/>
              </a:ext>
            </a:extLst>
          </p:cNvPr>
          <p:cNvGrpSpPr>
            <a:grpSpLocks/>
          </p:cNvGrpSpPr>
          <p:nvPr/>
        </p:nvGrpSpPr>
        <p:grpSpPr bwMode="auto">
          <a:xfrm>
            <a:off x="14979650" y="7143750"/>
            <a:ext cx="3406775" cy="1128713"/>
            <a:chOff x="1090766" y="688621"/>
            <a:chExt cx="2132703" cy="706936"/>
          </a:xfrm>
        </p:grpSpPr>
        <p:sp>
          <p:nvSpPr>
            <p:cNvPr id="5162" name="Rectangle 100">
              <a:extLst>
                <a:ext uri="{FF2B5EF4-FFF2-40B4-BE49-F238E27FC236}">
                  <a16:creationId xmlns:a16="http://schemas.microsoft.com/office/drawing/2014/main" id="{381BEAC5-A9DC-4932-85E2-528C0B733C62}"/>
                </a:ext>
              </a:extLst>
            </p:cNvPr>
            <p:cNvSpPr>
              <a:spLocks noChangeArrowheads="1"/>
            </p:cNvSpPr>
            <p:nvPr/>
          </p:nvSpPr>
          <p:spPr bwMode="auto">
            <a:xfrm>
              <a:off x="1090766" y="688621"/>
              <a:ext cx="2132703" cy="3134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ct val="120000"/>
                </a:lnSpc>
              </a:pPr>
              <a:r>
                <a:rPr lang="en-US" altLang="en-US" sz="2400">
                  <a:latin typeface="Montserrat SemiBold" pitchFamily="50" charset="0"/>
                  <a:cs typeface="Segoe UI" panose="020B0502040204020203" pitchFamily="34" charset="0"/>
                </a:rPr>
                <a:t>Your Title Here</a:t>
              </a:r>
            </a:p>
          </p:txBody>
        </p:sp>
        <p:sp>
          <p:nvSpPr>
            <p:cNvPr id="102" name="Rectangle 101">
              <a:extLst>
                <a:ext uri="{FF2B5EF4-FFF2-40B4-BE49-F238E27FC236}">
                  <a16:creationId xmlns:a16="http://schemas.microsoft.com/office/drawing/2014/main" id="{7BAD7C49-3B33-4B79-8744-4EC16E7B0E38}"/>
                </a:ext>
              </a:extLst>
            </p:cNvPr>
            <p:cNvSpPr/>
            <p:nvPr/>
          </p:nvSpPr>
          <p:spPr>
            <a:xfrm>
              <a:off x="1090766" y="968015"/>
              <a:ext cx="2092951" cy="427542"/>
            </a:xfrm>
            <a:prstGeom prst="rect">
              <a:avLst/>
            </a:prstGeom>
          </p:spPr>
          <p:txBody>
            <a:bodyPr>
              <a:spAutoFit/>
            </a:bodyPr>
            <a:lstStyle/>
            <a:p>
              <a:pP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a:t>
              </a:r>
              <a:endParaRPr lang="en-US" sz="1600" dirty="0">
                <a:solidFill>
                  <a:schemeClr val="bg1">
                    <a:lumMod val="65000"/>
                  </a:schemeClr>
                </a:solidFill>
                <a:latin typeface="Montserrat" panose="00000500000000000000" pitchFamily="2" charset="0"/>
                <a:cs typeface="Segoe UI Light" panose="020B0502040204020203" pitchFamily="34" charset="0"/>
              </a:endParaRPr>
            </a:p>
          </p:txBody>
        </p:sp>
      </p:grpSp>
      <p:grpSp>
        <p:nvGrpSpPr>
          <p:cNvPr id="103" name="Group 102">
            <a:extLst>
              <a:ext uri="{FF2B5EF4-FFF2-40B4-BE49-F238E27FC236}">
                <a16:creationId xmlns:a16="http://schemas.microsoft.com/office/drawing/2014/main" id="{B0FE8C06-B7D1-4B44-91D0-BC849C4CDB19}"/>
              </a:ext>
            </a:extLst>
          </p:cNvPr>
          <p:cNvGrpSpPr>
            <a:grpSpLocks/>
          </p:cNvGrpSpPr>
          <p:nvPr/>
        </p:nvGrpSpPr>
        <p:grpSpPr bwMode="auto">
          <a:xfrm>
            <a:off x="14222413" y="7143750"/>
            <a:ext cx="558800" cy="557213"/>
            <a:chOff x="14057726" y="2228584"/>
            <a:chExt cx="558159" cy="558159"/>
          </a:xfrm>
        </p:grpSpPr>
        <p:sp>
          <p:nvSpPr>
            <p:cNvPr id="104" name="Oval 103">
              <a:extLst>
                <a:ext uri="{FF2B5EF4-FFF2-40B4-BE49-F238E27FC236}">
                  <a16:creationId xmlns:a16="http://schemas.microsoft.com/office/drawing/2014/main" id="{5FA0A07A-C885-480C-A46A-119DB3C07ABC}"/>
                </a:ext>
              </a:extLst>
            </p:cNvPr>
            <p:cNvSpPr/>
            <p:nvPr/>
          </p:nvSpPr>
          <p:spPr>
            <a:xfrm>
              <a:off x="14057726" y="2228584"/>
              <a:ext cx="558159" cy="558159"/>
            </a:xfrm>
            <a:prstGeom prst="ellipse">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161" name="Freeform 29">
              <a:extLst>
                <a:ext uri="{FF2B5EF4-FFF2-40B4-BE49-F238E27FC236}">
                  <a16:creationId xmlns:a16="http://schemas.microsoft.com/office/drawing/2014/main" id="{46A6F96E-B7D9-4805-B340-77C3F2602959}"/>
                </a:ext>
              </a:extLst>
            </p:cNvPr>
            <p:cNvSpPr>
              <a:spLocks/>
            </p:cNvSpPr>
            <p:nvPr/>
          </p:nvSpPr>
          <p:spPr bwMode="auto">
            <a:xfrm>
              <a:off x="14162309" y="2373013"/>
              <a:ext cx="348993" cy="269301"/>
            </a:xfrm>
            <a:custGeom>
              <a:avLst/>
              <a:gdLst>
                <a:gd name="T0" fmla="*/ 2147483646 w 59"/>
                <a:gd name="T1" fmla="*/ 2147483646 h 45"/>
                <a:gd name="T2" fmla="*/ 2147483646 w 59"/>
                <a:gd name="T3" fmla="*/ 2147483646 h 45"/>
                <a:gd name="T4" fmla="*/ 2147483646 w 59"/>
                <a:gd name="T5" fmla="*/ 2147483646 h 45"/>
                <a:gd name="T6" fmla="*/ 2147483646 w 59"/>
                <a:gd name="T7" fmla="*/ 2147483646 h 45"/>
                <a:gd name="T8" fmla="*/ 2147483646 w 59"/>
                <a:gd name="T9" fmla="*/ 2147483646 h 45"/>
                <a:gd name="T10" fmla="*/ 2147483646 w 59"/>
                <a:gd name="T11" fmla="*/ 2147483646 h 45"/>
                <a:gd name="T12" fmla="*/ 2147483646 w 59"/>
                <a:gd name="T13" fmla="*/ 2147483646 h 45"/>
                <a:gd name="T14" fmla="*/ 0 w 59"/>
                <a:gd name="T15" fmla="*/ 2147483646 h 45"/>
                <a:gd name="T16" fmla="*/ 2147483646 w 59"/>
                <a:gd name="T17" fmla="*/ 2147483646 h 45"/>
                <a:gd name="T18" fmla="*/ 2147483646 w 59"/>
                <a:gd name="T19" fmla="*/ 2147483646 h 45"/>
                <a:gd name="T20" fmla="*/ 2147483646 w 59"/>
                <a:gd name="T21" fmla="*/ 2147483646 h 45"/>
                <a:gd name="T22" fmla="*/ 2147483646 w 59"/>
                <a:gd name="T23" fmla="*/ 2147483646 h 45"/>
                <a:gd name="T24" fmla="*/ 2147483646 w 59"/>
                <a:gd name="T25" fmla="*/ 2147483646 h 45"/>
                <a:gd name="T26" fmla="*/ 2147483646 w 59"/>
                <a:gd name="T27" fmla="*/ 2147483646 h 45"/>
                <a:gd name="T28" fmla="*/ 2147483646 w 59"/>
                <a:gd name="T29" fmla="*/ 0 h 45"/>
                <a:gd name="T30" fmla="*/ 2147483646 w 59"/>
                <a:gd name="T31" fmla="*/ 2147483646 h 45"/>
                <a:gd name="T32" fmla="*/ 2147483646 w 59"/>
                <a:gd name="T33" fmla="*/ 2147483646 h 45"/>
                <a:gd name="T34" fmla="*/ 2147483646 w 59"/>
                <a:gd name="T35" fmla="*/ 2147483646 h 45"/>
                <a:gd name="T36" fmla="*/ 2147483646 w 59"/>
                <a:gd name="T37" fmla="*/ 2147483646 h 45"/>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Lst>
              <a:ahLst/>
              <a:cxnLst>
                <a:cxn ang="T38">
                  <a:pos x="T0" y="T1"/>
                </a:cxn>
                <a:cxn ang="T39">
                  <a:pos x="T2" y="T3"/>
                </a:cxn>
                <a:cxn ang="T40">
                  <a:pos x="T4" y="T5"/>
                </a:cxn>
                <a:cxn ang="T41">
                  <a:pos x="T6" y="T7"/>
                </a:cxn>
                <a:cxn ang="T42">
                  <a:pos x="T8" y="T9"/>
                </a:cxn>
                <a:cxn ang="T43">
                  <a:pos x="T10" y="T11"/>
                </a:cxn>
                <a:cxn ang="T44">
                  <a:pos x="T12" y="T13"/>
                </a:cxn>
                <a:cxn ang="T45">
                  <a:pos x="T14" y="T15"/>
                </a:cxn>
                <a:cxn ang="T46">
                  <a:pos x="T16" y="T17"/>
                </a:cxn>
                <a:cxn ang="T47">
                  <a:pos x="T18" y="T19"/>
                </a:cxn>
                <a:cxn ang="T48">
                  <a:pos x="T20" y="T21"/>
                </a:cxn>
                <a:cxn ang="T49">
                  <a:pos x="T22" y="T23"/>
                </a:cxn>
                <a:cxn ang="T50">
                  <a:pos x="T24" y="T25"/>
                </a:cxn>
                <a:cxn ang="T51">
                  <a:pos x="T26" y="T27"/>
                </a:cxn>
                <a:cxn ang="T52">
                  <a:pos x="T28" y="T29"/>
                </a:cxn>
                <a:cxn ang="T53">
                  <a:pos x="T30" y="T31"/>
                </a:cxn>
                <a:cxn ang="T54">
                  <a:pos x="T32" y="T33"/>
                </a:cxn>
                <a:cxn ang="T55">
                  <a:pos x="T34" y="T35"/>
                </a:cxn>
                <a:cxn ang="T56">
                  <a:pos x="T36" y="T37"/>
                </a:cxn>
              </a:cxnLst>
              <a:rect l="0" t="0" r="r" b="b"/>
              <a:pathLst>
                <a:path w="59" h="45">
                  <a:moveTo>
                    <a:pt x="58" y="12"/>
                  </a:moveTo>
                  <a:cubicBezTo>
                    <a:pt x="30" y="39"/>
                    <a:pt x="30" y="39"/>
                    <a:pt x="30" y="39"/>
                  </a:cubicBezTo>
                  <a:cubicBezTo>
                    <a:pt x="25" y="44"/>
                    <a:pt x="25" y="44"/>
                    <a:pt x="25" y="44"/>
                  </a:cubicBezTo>
                  <a:cubicBezTo>
                    <a:pt x="24" y="45"/>
                    <a:pt x="24" y="45"/>
                    <a:pt x="23" y="45"/>
                  </a:cubicBezTo>
                  <a:cubicBezTo>
                    <a:pt x="22" y="45"/>
                    <a:pt x="21" y="45"/>
                    <a:pt x="20" y="44"/>
                  </a:cubicBezTo>
                  <a:cubicBezTo>
                    <a:pt x="15" y="39"/>
                    <a:pt x="15" y="39"/>
                    <a:pt x="15" y="39"/>
                  </a:cubicBezTo>
                  <a:cubicBezTo>
                    <a:pt x="1" y="26"/>
                    <a:pt x="1" y="26"/>
                    <a:pt x="1" y="26"/>
                  </a:cubicBezTo>
                  <a:cubicBezTo>
                    <a:pt x="0" y="25"/>
                    <a:pt x="0" y="24"/>
                    <a:pt x="0" y="23"/>
                  </a:cubicBezTo>
                  <a:cubicBezTo>
                    <a:pt x="0" y="22"/>
                    <a:pt x="0" y="21"/>
                    <a:pt x="1" y="20"/>
                  </a:cubicBezTo>
                  <a:cubicBezTo>
                    <a:pt x="6" y="15"/>
                    <a:pt x="6" y="15"/>
                    <a:pt x="6" y="15"/>
                  </a:cubicBezTo>
                  <a:cubicBezTo>
                    <a:pt x="7" y="14"/>
                    <a:pt x="8" y="14"/>
                    <a:pt x="9" y="14"/>
                  </a:cubicBezTo>
                  <a:cubicBezTo>
                    <a:pt x="10" y="14"/>
                    <a:pt x="11" y="14"/>
                    <a:pt x="11" y="15"/>
                  </a:cubicBezTo>
                  <a:cubicBezTo>
                    <a:pt x="23" y="26"/>
                    <a:pt x="23" y="26"/>
                    <a:pt x="23" y="26"/>
                  </a:cubicBezTo>
                  <a:cubicBezTo>
                    <a:pt x="47" y="1"/>
                    <a:pt x="47" y="1"/>
                    <a:pt x="47" y="1"/>
                  </a:cubicBezTo>
                  <a:cubicBezTo>
                    <a:pt x="48" y="1"/>
                    <a:pt x="49" y="0"/>
                    <a:pt x="50" y="0"/>
                  </a:cubicBezTo>
                  <a:cubicBezTo>
                    <a:pt x="51" y="0"/>
                    <a:pt x="52" y="1"/>
                    <a:pt x="53" y="1"/>
                  </a:cubicBezTo>
                  <a:cubicBezTo>
                    <a:pt x="58" y="7"/>
                    <a:pt x="58" y="7"/>
                    <a:pt x="58" y="7"/>
                  </a:cubicBezTo>
                  <a:cubicBezTo>
                    <a:pt x="58" y="7"/>
                    <a:pt x="59" y="8"/>
                    <a:pt x="59" y="9"/>
                  </a:cubicBezTo>
                  <a:cubicBezTo>
                    <a:pt x="59" y="10"/>
                    <a:pt x="58" y="11"/>
                    <a:pt x="58" y="12"/>
                  </a:cubicBez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grpSp>
      <p:grpSp>
        <p:nvGrpSpPr>
          <p:cNvPr id="3" name="Group 2">
            <a:extLst>
              <a:ext uri="{FF2B5EF4-FFF2-40B4-BE49-F238E27FC236}">
                <a16:creationId xmlns:a16="http://schemas.microsoft.com/office/drawing/2014/main" id="{01C891DE-8014-4DB1-ACEB-A2211E3B14FB}"/>
              </a:ext>
            </a:extLst>
          </p:cNvPr>
          <p:cNvGrpSpPr>
            <a:grpSpLocks/>
          </p:cNvGrpSpPr>
          <p:nvPr/>
        </p:nvGrpSpPr>
        <p:grpSpPr bwMode="auto">
          <a:xfrm>
            <a:off x="1166813" y="3027363"/>
            <a:ext cx="7435850" cy="6343650"/>
            <a:chOff x="1167277" y="3240506"/>
            <a:chExt cx="7435978" cy="6343488"/>
          </a:xfrm>
        </p:grpSpPr>
        <p:sp>
          <p:nvSpPr>
            <p:cNvPr id="10" name="Freeform 16">
              <a:extLst>
                <a:ext uri="{FF2B5EF4-FFF2-40B4-BE49-F238E27FC236}">
                  <a16:creationId xmlns:a16="http://schemas.microsoft.com/office/drawing/2014/main" id="{F52930C4-CBEF-4B16-B4B0-FFEC01BB7568}"/>
                </a:ext>
              </a:extLst>
            </p:cNvPr>
            <p:cNvSpPr>
              <a:spLocks/>
            </p:cNvSpPr>
            <p:nvPr/>
          </p:nvSpPr>
          <p:spPr bwMode="auto">
            <a:xfrm>
              <a:off x="3977200" y="3240506"/>
              <a:ext cx="1816131" cy="2314516"/>
            </a:xfrm>
            <a:custGeom>
              <a:avLst/>
              <a:gdLst>
                <a:gd name="T0" fmla="*/ 174 w 348"/>
                <a:gd name="T1" fmla="*/ 0 h 444"/>
                <a:gd name="T2" fmla="*/ 59 w 348"/>
                <a:gd name="T3" fmla="*/ 115 h 444"/>
                <a:gd name="T4" fmla="*/ 59 w 348"/>
                <a:gd name="T5" fmla="*/ 328 h 444"/>
                <a:gd name="T6" fmla="*/ 174 w 348"/>
                <a:gd name="T7" fmla="*/ 444 h 444"/>
                <a:gd name="T8" fmla="*/ 290 w 348"/>
                <a:gd name="T9" fmla="*/ 328 h 444"/>
                <a:gd name="T10" fmla="*/ 290 w 348"/>
                <a:gd name="T11" fmla="*/ 115 h 444"/>
                <a:gd name="T12" fmla="*/ 174 w 348"/>
                <a:gd name="T13" fmla="*/ 0 h 444"/>
              </a:gdLst>
              <a:ahLst/>
              <a:cxnLst>
                <a:cxn ang="0">
                  <a:pos x="T0" y="T1"/>
                </a:cxn>
                <a:cxn ang="0">
                  <a:pos x="T2" y="T3"/>
                </a:cxn>
                <a:cxn ang="0">
                  <a:pos x="T4" y="T5"/>
                </a:cxn>
                <a:cxn ang="0">
                  <a:pos x="T6" y="T7"/>
                </a:cxn>
                <a:cxn ang="0">
                  <a:pos x="T8" y="T9"/>
                </a:cxn>
                <a:cxn ang="0">
                  <a:pos x="T10" y="T11"/>
                </a:cxn>
                <a:cxn ang="0">
                  <a:pos x="T12" y="T13"/>
                </a:cxn>
              </a:cxnLst>
              <a:rect l="0" t="0" r="r" b="b"/>
              <a:pathLst>
                <a:path w="348" h="444">
                  <a:moveTo>
                    <a:pt x="174" y="0"/>
                  </a:moveTo>
                  <a:cubicBezTo>
                    <a:pt x="59" y="115"/>
                    <a:pt x="59" y="115"/>
                    <a:pt x="59" y="115"/>
                  </a:cubicBezTo>
                  <a:cubicBezTo>
                    <a:pt x="0" y="174"/>
                    <a:pt x="0" y="270"/>
                    <a:pt x="59" y="328"/>
                  </a:cubicBezTo>
                  <a:cubicBezTo>
                    <a:pt x="174" y="444"/>
                    <a:pt x="174" y="444"/>
                    <a:pt x="174" y="444"/>
                  </a:cubicBezTo>
                  <a:cubicBezTo>
                    <a:pt x="290" y="328"/>
                    <a:pt x="290" y="328"/>
                    <a:pt x="290" y="328"/>
                  </a:cubicBezTo>
                  <a:cubicBezTo>
                    <a:pt x="348" y="270"/>
                    <a:pt x="348" y="174"/>
                    <a:pt x="290" y="115"/>
                  </a:cubicBezTo>
                  <a:cubicBezTo>
                    <a:pt x="174" y="0"/>
                    <a:pt x="174" y="0"/>
                    <a:pt x="174" y="0"/>
                  </a:cubicBezTo>
                </a:path>
              </a:pathLst>
            </a:custGeom>
            <a:gradFill>
              <a:gsLst>
                <a:gs pos="96000">
                  <a:schemeClr val="accent3">
                    <a:lumMod val="60000"/>
                    <a:lumOff val="40000"/>
                  </a:schemeClr>
                </a:gs>
                <a:gs pos="0">
                  <a:schemeClr val="accent3"/>
                </a:gs>
              </a:gsLst>
              <a:lin ang="2700000" scaled="1"/>
            </a:gradFill>
            <a:ln>
              <a:noFill/>
            </a:ln>
            <a:effectLst>
              <a:outerShdw blurRad="63500" dist="38100" dir="2700000" sx="101000" sy="101000" algn="tl" rotWithShape="0">
                <a:prstClr val="black">
                  <a:alpha val="9000"/>
                </a:prstClr>
              </a:outerShdw>
            </a:effectLst>
          </p:spPr>
          <p:txBody>
            <a:bodyPr lIns="146078" tIns="73039" rIns="146078" bIns="73039"/>
            <a:lstStyle/>
            <a:p>
              <a:pPr eaLnBrk="1" fontAlgn="auto" hangingPunct="1">
                <a:spcBef>
                  <a:spcPts val="0"/>
                </a:spcBef>
                <a:spcAft>
                  <a:spcPts val="0"/>
                </a:spcAft>
                <a:defRPr/>
              </a:pPr>
              <a:endParaRPr lang="en-US" sz="2158">
                <a:latin typeface="+mn-lt"/>
              </a:endParaRPr>
            </a:p>
          </p:txBody>
        </p:sp>
        <p:sp>
          <p:nvSpPr>
            <p:cNvPr id="11" name="Freeform 17">
              <a:extLst>
                <a:ext uri="{FF2B5EF4-FFF2-40B4-BE49-F238E27FC236}">
                  <a16:creationId xmlns:a16="http://schemas.microsoft.com/office/drawing/2014/main" id="{A572AF4E-2496-4661-8082-183086B4EC0C}"/>
                </a:ext>
              </a:extLst>
            </p:cNvPr>
            <p:cNvSpPr>
              <a:spLocks/>
            </p:cNvSpPr>
            <p:nvPr/>
          </p:nvSpPr>
          <p:spPr bwMode="auto">
            <a:xfrm>
              <a:off x="6293402" y="6129682"/>
              <a:ext cx="2309853" cy="1658895"/>
            </a:xfrm>
            <a:custGeom>
              <a:avLst/>
              <a:gdLst>
                <a:gd name="T0" fmla="*/ 222 w 443"/>
                <a:gd name="T1" fmla="*/ 0 h 318"/>
                <a:gd name="T2" fmla="*/ 115 w 443"/>
                <a:gd name="T3" fmla="*/ 44 h 318"/>
                <a:gd name="T4" fmla="*/ 0 w 443"/>
                <a:gd name="T5" fmla="*/ 159 h 318"/>
                <a:gd name="T6" fmla="*/ 115 w 443"/>
                <a:gd name="T7" fmla="*/ 274 h 318"/>
                <a:gd name="T8" fmla="*/ 222 w 443"/>
                <a:gd name="T9" fmla="*/ 318 h 318"/>
                <a:gd name="T10" fmla="*/ 328 w 443"/>
                <a:gd name="T11" fmla="*/ 274 h 318"/>
                <a:gd name="T12" fmla="*/ 443 w 443"/>
                <a:gd name="T13" fmla="*/ 159 h 318"/>
                <a:gd name="T14" fmla="*/ 328 w 443"/>
                <a:gd name="T15" fmla="*/ 44 h 318"/>
                <a:gd name="T16" fmla="*/ 222 w 443"/>
                <a:gd name="T17" fmla="*/ 0 h 3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43" h="318">
                  <a:moveTo>
                    <a:pt x="222" y="0"/>
                  </a:moveTo>
                  <a:cubicBezTo>
                    <a:pt x="183" y="0"/>
                    <a:pt x="144" y="14"/>
                    <a:pt x="115" y="44"/>
                  </a:cubicBezTo>
                  <a:cubicBezTo>
                    <a:pt x="0" y="159"/>
                    <a:pt x="0" y="159"/>
                    <a:pt x="0" y="159"/>
                  </a:cubicBezTo>
                  <a:cubicBezTo>
                    <a:pt x="115" y="274"/>
                    <a:pt x="115" y="274"/>
                    <a:pt x="115" y="274"/>
                  </a:cubicBezTo>
                  <a:cubicBezTo>
                    <a:pt x="144" y="304"/>
                    <a:pt x="183" y="318"/>
                    <a:pt x="222" y="318"/>
                  </a:cubicBezTo>
                  <a:cubicBezTo>
                    <a:pt x="260" y="318"/>
                    <a:pt x="299" y="304"/>
                    <a:pt x="328" y="274"/>
                  </a:cubicBezTo>
                  <a:cubicBezTo>
                    <a:pt x="443" y="159"/>
                    <a:pt x="443" y="159"/>
                    <a:pt x="443" y="159"/>
                  </a:cubicBezTo>
                  <a:cubicBezTo>
                    <a:pt x="328" y="44"/>
                    <a:pt x="328" y="44"/>
                    <a:pt x="328" y="44"/>
                  </a:cubicBezTo>
                  <a:cubicBezTo>
                    <a:pt x="299" y="14"/>
                    <a:pt x="260" y="0"/>
                    <a:pt x="222" y="0"/>
                  </a:cubicBezTo>
                </a:path>
              </a:pathLst>
            </a:custGeom>
            <a:gradFill>
              <a:gsLst>
                <a:gs pos="96000">
                  <a:schemeClr val="accent5">
                    <a:lumMod val="60000"/>
                    <a:lumOff val="40000"/>
                  </a:schemeClr>
                </a:gs>
                <a:gs pos="0">
                  <a:schemeClr val="accent5"/>
                </a:gs>
              </a:gsLst>
              <a:lin ang="2700000" scaled="1"/>
            </a:gradFill>
            <a:ln>
              <a:noFill/>
            </a:ln>
            <a:effectLst>
              <a:outerShdw blurRad="63500" dist="38100" dir="2700000" sx="101000" sy="101000" algn="tl" rotWithShape="0">
                <a:prstClr val="black">
                  <a:alpha val="9000"/>
                </a:prstClr>
              </a:outerShdw>
            </a:effectLst>
          </p:spPr>
          <p:txBody>
            <a:bodyPr lIns="146078" tIns="73039" rIns="146078" bIns="73039"/>
            <a:lstStyle/>
            <a:p>
              <a:pPr eaLnBrk="1" fontAlgn="auto" hangingPunct="1">
                <a:spcBef>
                  <a:spcPts val="0"/>
                </a:spcBef>
                <a:spcAft>
                  <a:spcPts val="0"/>
                </a:spcAft>
                <a:defRPr/>
              </a:pPr>
              <a:endParaRPr lang="en-US" sz="2158">
                <a:latin typeface="+mn-lt"/>
              </a:endParaRPr>
            </a:p>
          </p:txBody>
        </p:sp>
        <p:sp>
          <p:nvSpPr>
            <p:cNvPr id="12" name="Freeform 18">
              <a:extLst>
                <a:ext uri="{FF2B5EF4-FFF2-40B4-BE49-F238E27FC236}">
                  <a16:creationId xmlns:a16="http://schemas.microsoft.com/office/drawing/2014/main" id="{797A7F1D-7E6E-4F5C-BA6B-E447F88BA2F2}"/>
                </a:ext>
              </a:extLst>
            </p:cNvPr>
            <p:cNvSpPr>
              <a:spLocks/>
            </p:cNvSpPr>
            <p:nvPr/>
          </p:nvSpPr>
          <p:spPr bwMode="auto">
            <a:xfrm>
              <a:off x="1167277" y="6129682"/>
              <a:ext cx="2314615" cy="1658895"/>
            </a:xfrm>
            <a:custGeom>
              <a:avLst/>
              <a:gdLst>
                <a:gd name="T0" fmla="*/ 222 w 444"/>
                <a:gd name="T1" fmla="*/ 0 h 318"/>
                <a:gd name="T2" fmla="*/ 116 w 444"/>
                <a:gd name="T3" fmla="*/ 44 h 318"/>
                <a:gd name="T4" fmla="*/ 0 w 444"/>
                <a:gd name="T5" fmla="*/ 159 h 318"/>
                <a:gd name="T6" fmla="*/ 116 w 444"/>
                <a:gd name="T7" fmla="*/ 274 h 318"/>
                <a:gd name="T8" fmla="*/ 222 w 444"/>
                <a:gd name="T9" fmla="*/ 318 h 318"/>
                <a:gd name="T10" fmla="*/ 329 w 444"/>
                <a:gd name="T11" fmla="*/ 274 h 318"/>
                <a:gd name="T12" fmla="*/ 444 w 444"/>
                <a:gd name="T13" fmla="*/ 159 h 318"/>
                <a:gd name="T14" fmla="*/ 329 w 444"/>
                <a:gd name="T15" fmla="*/ 44 h 318"/>
                <a:gd name="T16" fmla="*/ 222 w 444"/>
                <a:gd name="T17" fmla="*/ 0 h 31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444" h="318">
                  <a:moveTo>
                    <a:pt x="222" y="0"/>
                  </a:moveTo>
                  <a:cubicBezTo>
                    <a:pt x="184" y="0"/>
                    <a:pt x="145" y="14"/>
                    <a:pt x="116" y="44"/>
                  </a:cubicBezTo>
                  <a:cubicBezTo>
                    <a:pt x="0" y="159"/>
                    <a:pt x="0" y="159"/>
                    <a:pt x="0" y="159"/>
                  </a:cubicBezTo>
                  <a:cubicBezTo>
                    <a:pt x="116" y="274"/>
                    <a:pt x="116" y="274"/>
                    <a:pt x="116" y="274"/>
                  </a:cubicBezTo>
                  <a:cubicBezTo>
                    <a:pt x="145" y="304"/>
                    <a:pt x="184" y="318"/>
                    <a:pt x="222" y="318"/>
                  </a:cubicBezTo>
                  <a:cubicBezTo>
                    <a:pt x="261" y="318"/>
                    <a:pt x="299" y="304"/>
                    <a:pt x="329" y="274"/>
                  </a:cubicBezTo>
                  <a:cubicBezTo>
                    <a:pt x="444" y="159"/>
                    <a:pt x="444" y="159"/>
                    <a:pt x="444" y="159"/>
                  </a:cubicBezTo>
                  <a:cubicBezTo>
                    <a:pt x="329" y="44"/>
                    <a:pt x="329" y="44"/>
                    <a:pt x="329" y="44"/>
                  </a:cubicBezTo>
                  <a:cubicBezTo>
                    <a:pt x="299" y="14"/>
                    <a:pt x="261" y="0"/>
                    <a:pt x="222" y="0"/>
                  </a:cubicBezTo>
                </a:path>
              </a:pathLst>
            </a:custGeom>
            <a:gradFill>
              <a:gsLst>
                <a:gs pos="100000">
                  <a:schemeClr val="accent1"/>
                </a:gs>
                <a:gs pos="0">
                  <a:schemeClr val="accent1">
                    <a:lumMod val="75000"/>
                  </a:schemeClr>
                </a:gs>
              </a:gsLst>
              <a:lin ang="2700000" scaled="1"/>
            </a:gradFill>
            <a:ln>
              <a:noFill/>
            </a:ln>
            <a:effectLst>
              <a:outerShdw blurRad="63500" dist="38100" dir="2700000" sx="101000" sy="101000" algn="tl" rotWithShape="0">
                <a:prstClr val="black">
                  <a:alpha val="9000"/>
                </a:prstClr>
              </a:outerShdw>
            </a:effectLst>
          </p:spPr>
          <p:txBody>
            <a:bodyPr lIns="146078" tIns="73039" rIns="146078" bIns="73039"/>
            <a:lstStyle/>
            <a:p>
              <a:pPr eaLnBrk="1" fontAlgn="auto" hangingPunct="1">
                <a:spcBef>
                  <a:spcPts val="0"/>
                </a:spcBef>
                <a:spcAft>
                  <a:spcPts val="0"/>
                </a:spcAft>
                <a:defRPr/>
              </a:pPr>
              <a:endParaRPr lang="en-US" sz="2158">
                <a:latin typeface="+mn-lt"/>
              </a:endParaRPr>
            </a:p>
          </p:txBody>
        </p:sp>
        <p:sp>
          <p:nvSpPr>
            <p:cNvPr id="14" name="Freeform 19">
              <a:extLst>
                <a:ext uri="{FF2B5EF4-FFF2-40B4-BE49-F238E27FC236}">
                  <a16:creationId xmlns:a16="http://schemas.microsoft.com/office/drawing/2014/main" id="{0F328CA1-CA98-490D-A039-47D9F5998BC2}"/>
                </a:ext>
              </a:extLst>
            </p:cNvPr>
            <p:cNvSpPr>
              <a:spLocks/>
            </p:cNvSpPr>
            <p:nvPr/>
          </p:nvSpPr>
          <p:spPr bwMode="auto">
            <a:xfrm>
              <a:off x="2262671" y="4324740"/>
              <a:ext cx="1646265" cy="1627146"/>
            </a:xfrm>
            <a:custGeom>
              <a:avLst/>
              <a:gdLst>
                <a:gd name="T0" fmla="*/ 162 w 316"/>
                <a:gd name="T1" fmla="*/ 0 h 312"/>
                <a:gd name="T2" fmla="*/ 0 w 316"/>
                <a:gd name="T3" fmla="*/ 0 h 312"/>
                <a:gd name="T4" fmla="*/ 0 w 316"/>
                <a:gd name="T5" fmla="*/ 164 h 312"/>
                <a:gd name="T6" fmla="*/ 150 w 316"/>
                <a:gd name="T7" fmla="*/ 312 h 312"/>
                <a:gd name="T8" fmla="*/ 316 w 316"/>
                <a:gd name="T9" fmla="*/ 312 h 312"/>
                <a:gd name="T10" fmla="*/ 316 w 316"/>
                <a:gd name="T11" fmla="*/ 152 h 312"/>
                <a:gd name="T12" fmla="*/ 162 w 316"/>
                <a:gd name="T13" fmla="*/ 0 h 312"/>
              </a:gdLst>
              <a:ahLst/>
              <a:cxnLst>
                <a:cxn ang="0">
                  <a:pos x="T0" y="T1"/>
                </a:cxn>
                <a:cxn ang="0">
                  <a:pos x="T2" y="T3"/>
                </a:cxn>
                <a:cxn ang="0">
                  <a:pos x="T4" y="T5"/>
                </a:cxn>
                <a:cxn ang="0">
                  <a:pos x="T6" y="T7"/>
                </a:cxn>
                <a:cxn ang="0">
                  <a:pos x="T8" y="T9"/>
                </a:cxn>
                <a:cxn ang="0">
                  <a:pos x="T10" y="T11"/>
                </a:cxn>
                <a:cxn ang="0">
                  <a:pos x="T12" y="T13"/>
                </a:cxn>
              </a:cxnLst>
              <a:rect l="0" t="0" r="r" b="b"/>
              <a:pathLst>
                <a:path w="316" h="312">
                  <a:moveTo>
                    <a:pt x="162" y="0"/>
                  </a:moveTo>
                  <a:cubicBezTo>
                    <a:pt x="0" y="0"/>
                    <a:pt x="0" y="0"/>
                    <a:pt x="0" y="0"/>
                  </a:cubicBezTo>
                  <a:cubicBezTo>
                    <a:pt x="0" y="164"/>
                    <a:pt x="0" y="164"/>
                    <a:pt x="0" y="164"/>
                  </a:cubicBezTo>
                  <a:cubicBezTo>
                    <a:pt x="0" y="247"/>
                    <a:pt x="67" y="312"/>
                    <a:pt x="150" y="312"/>
                  </a:cubicBezTo>
                  <a:cubicBezTo>
                    <a:pt x="316" y="312"/>
                    <a:pt x="316" y="312"/>
                    <a:pt x="316" y="312"/>
                  </a:cubicBezTo>
                  <a:cubicBezTo>
                    <a:pt x="316" y="152"/>
                    <a:pt x="316" y="152"/>
                    <a:pt x="316" y="152"/>
                  </a:cubicBezTo>
                  <a:cubicBezTo>
                    <a:pt x="316" y="68"/>
                    <a:pt x="245" y="0"/>
                    <a:pt x="162" y="0"/>
                  </a:cubicBezTo>
                </a:path>
              </a:pathLst>
            </a:custGeom>
            <a:gradFill>
              <a:gsLst>
                <a:gs pos="96000">
                  <a:schemeClr val="accent2">
                    <a:lumMod val="60000"/>
                    <a:lumOff val="40000"/>
                  </a:schemeClr>
                </a:gs>
                <a:gs pos="0">
                  <a:schemeClr val="accent2"/>
                </a:gs>
              </a:gsLst>
              <a:lin ang="2700000" scaled="1"/>
            </a:gradFill>
            <a:ln>
              <a:noFill/>
            </a:ln>
            <a:effectLst>
              <a:outerShdw blurRad="63500" dist="38100" dir="2700000" sx="101000" sy="101000" algn="tl" rotWithShape="0">
                <a:prstClr val="black">
                  <a:alpha val="9000"/>
                </a:prstClr>
              </a:outerShdw>
            </a:effectLst>
          </p:spPr>
          <p:txBody>
            <a:bodyPr lIns="146078" tIns="73039" rIns="146078" bIns="73039"/>
            <a:lstStyle/>
            <a:p>
              <a:pPr eaLnBrk="1" fontAlgn="auto" hangingPunct="1">
                <a:spcBef>
                  <a:spcPts val="0"/>
                </a:spcBef>
                <a:spcAft>
                  <a:spcPts val="0"/>
                </a:spcAft>
                <a:defRPr/>
              </a:pPr>
              <a:endParaRPr lang="en-US" sz="2158">
                <a:latin typeface="+mn-lt"/>
              </a:endParaRPr>
            </a:p>
          </p:txBody>
        </p:sp>
        <p:sp>
          <p:nvSpPr>
            <p:cNvPr id="15" name="Freeform 20">
              <a:extLst>
                <a:ext uri="{FF2B5EF4-FFF2-40B4-BE49-F238E27FC236}">
                  <a16:creationId xmlns:a16="http://schemas.microsoft.com/office/drawing/2014/main" id="{5565FB9F-0D15-4B69-BEAA-26684C489591}"/>
                </a:ext>
              </a:extLst>
            </p:cNvPr>
            <p:cNvSpPr>
              <a:spLocks/>
            </p:cNvSpPr>
            <p:nvPr/>
          </p:nvSpPr>
          <p:spPr bwMode="auto">
            <a:xfrm>
              <a:off x="5869533" y="7956848"/>
              <a:ext cx="1628803" cy="1627146"/>
            </a:xfrm>
            <a:custGeom>
              <a:avLst/>
              <a:gdLst>
                <a:gd name="T0" fmla="*/ 165 w 312"/>
                <a:gd name="T1" fmla="*/ 0 h 312"/>
                <a:gd name="T2" fmla="*/ 0 w 312"/>
                <a:gd name="T3" fmla="*/ 0 h 312"/>
                <a:gd name="T4" fmla="*/ 0 w 312"/>
                <a:gd name="T5" fmla="*/ 162 h 312"/>
                <a:gd name="T6" fmla="*/ 153 w 312"/>
                <a:gd name="T7" fmla="*/ 312 h 312"/>
                <a:gd name="T8" fmla="*/ 312 w 312"/>
                <a:gd name="T9" fmla="*/ 312 h 312"/>
                <a:gd name="T10" fmla="*/ 312 w 312"/>
                <a:gd name="T11" fmla="*/ 150 h 312"/>
                <a:gd name="T12" fmla="*/ 165 w 312"/>
                <a:gd name="T13" fmla="*/ 0 h 312"/>
              </a:gdLst>
              <a:ahLst/>
              <a:cxnLst>
                <a:cxn ang="0">
                  <a:pos x="T0" y="T1"/>
                </a:cxn>
                <a:cxn ang="0">
                  <a:pos x="T2" y="T3"/>
                </a:cxn>
                <a:cxn ang="0">
                  <a:pos x="T4" y="T5"/>
                </a:cxn>
                <a:cxn ang="0">
                  <a:pos x="T6" y="T7"/>
                </a:cxn>
                <a:cxn ang="0">
                  <a:pos x="T8" y="T9"/>
                </a:cxn>
                <a:cxn ang="0">
                  <a:pos x="T10" y="T11"/>
                </a:cxn>
                <a:cxn ang="0">
                  <a:pos x="T12" y="T13"/>
                </a:cxn>
              </a:cxnLst>
              <a:rect l="0" t="0" r="r" b="b"/>
              <a:pathLst>
                <a:path w="312" h="312">
                  <a:moveTo>
                    <a:pt x="165" y="0"/>
                  </a:moveTo>
                  <a:cubicBezTo>
                    <a:pt x="0" y="0"/>
                    <a:pt x="0" y="0"/>
                    <a:pt x="0" y="0"/>
                  </a:cubicBezTo>
                  <a:cubicBezTo>
                    <a:pt x="0" y="162"/>
                    <a:pt x="0" y="162"/>
                    <a:pt x="0" y="162"/>
                  </a:cubicBezTo>
                  <a:cubicBezTo>
                    <a:pt x="0" y="246"/>
                    <a:pt x="69" y="312"/>
                    <a:pt x="153" y="312"/>
                  </a:cubicBezTo>
                  <a:cubicBezTo>
                    <a:pt x="312" y="312"/>
                    <a:pt x="312" y="312"/>
                    <a:pt x="312" y="312"/>
                  </a:cubicBezTo>
                  <a:cubicBezTo>
                    <a:pt x="312" y="150"/>
                    <a:pt x="312" y="150"/>
                    <a:pt x="312" y="150"/>
                  </a:cubicBezTo>
                  <a:cubicBezTo>
                    <a:pt x="312" y="67"/>
                    <a:pt x="248" y="0"/>
                    <a:pt x="165" y="0"/>
                  </a:cubicBezTo>
                </a:path>
              </a:pathLst>
            </a:custGeom>
            <a:gradFill>
              <a:gsLst>
                <a:gs pos="96000">
                  <a:schemeClr val="accent6">
                    <a:lumMod val="60000"/>
                    <a:lumOff val="40000"/>
                  </a:schemeClr>
                </a:gs>
                <a:gs pos="0">
                  <a:schemeClr val="accent6"/>
                </a:gs>
              </a:gsLst>
              <a:lin ang="2700000" scaled="1"/>
            </a:gradFill>
            <a:ln>
              <a:noFill/>
            </a:ln>
            <a:effectLst>
              <a:outerShdw blurRad="63500" dist="38100" dir="2700000" sx="101000" sy="101000" algn="tl" rotWithShape="0">
                <a:prstClr val="black">
                  <a:alpha val="9000"/>
                </a:prstClr>
              </a:outerShdw>
            </a:effectLst>
          </p:spPr>
          <p:txBody>
            <a:bodyPr lIns="146078" tIns="73039" rIns="146078" bIns="73039"/>
            <a:lstStyle/>
            <a:p>
              <a:pPr eaLnBrk="1" fontAlgn="auto" hangingPunct="1">
                <a:spcBef>
                  <a:spcPts val="0"/>
                </a:spcBef>
                <a:spcAft>
                  <a:spcPts val="0"/>
                </a:spcAft>
                <a:defRPr/>
              </a:pPr>
              <a:endParaRPr lang="en-US" sz="2158">
                <a:latin typeface="+mn-lt"/>
              </a:endParaRPr>
            </a:p>
          </p:txBody>
        </p:sp>
        <p:sp>
          <p:nvSpPr>
            <p:cNvPr id="16" name="Freeform 21">
              <a:extLst>
                <a:ext uri="{FF2B5EF4-FFF2-40B4-BE49-F238E27FC236}">
                  <a16:creationId xmlns:a16="http://schemas.microsoft.com/office/drawing/2014/main" id="{FA2EA45B-B826-4594-B2CA-AE2270BD9AEE}"/>
                </a:ext>
              </a:extLst>
            </p:cNvPr>
            <p:cNvSpPr>
              <a:spLocks/>
            </p:cNvSpPr>
            <p:nvPr/>
          </p:nvSpPr>
          <p:spPr bwMode="auto">
            <a:xfrm>
              <a:off x="5869533" y="4324740"/>
              <a:ext cx="1628803" cy="1627146"/>
            </a:xfrm>
            <a:custGeom>
              <a:avLst/>
              <a:gdLst>
                <a:gd name="T0" fmla="*/ 312 w 312"/>
                <a:gd name="T1" fmla="*/ 0 h 312"/>
                <a:gd name="T2" fmla="*/ 153 w 312"/>
                <a:gd name="T3" fmla="*/ 0 h 312"/>
                <a:gd name="T4" fmla="*/ 0 w 312"/>
                <a:gd name="T5" fmla="*/ 152 h 312"/>
                <a:gd name="T6" fmla="*/ 0 w 312"/>
                <a:gd name="T7" fmla="*/ 312 h 312"/>
                <a:gd name="T8" fmla="*/ 165 w 312"/>
                <a:gd name="T9" fmla="*/ 312 h 312"/>
                <a:gd name="T10" fmla="*/ 312 w 312"/>
                <a:gd name="T11" fmla="*/ 164 h 312"/>
                <a:gd name="T12" fmla="*/ 312 w 312"/>
                <a:gd name="T13" fmla="*/ 0 h 312"/>
              </a:gdLst>
              <a:ahLst/>
              <a:cxnLst>
                <a:cxn ang="0">
                  <a:pos x="T0" y="T1"/>
                </a:cxn>
                <a:cxn ang="0">
                  <a:pos x="T2" y="T3"/>
                </a:cxn>
                <a:cxn ang="0">
                  <a:pos x="T4" y="T5"/>
                </a:cxn>
                <a:cxn ang="0">
                  <a:pos x="T6" y="T7"/>
                </a:cxn>
                <a:cxn ang="0">
                  <a:pos x="T8" y="T9"/>
                </a:cxn>
                <a:cxn ang="0">
                  <a:pos x="T10" y="T11"/>
                </a:cxn>
                <a:cxn ang="0">
                  <a:pos x="T12" y="T13"/>
                </a:cxn>
              </a:cxnLst>
              <a:rect l="0" t="0" r="r" b="b"/>
              <a:pathLst>
                <a:path w="312" h="312">
                  <a:moveTo>
                    <a:pt x="312" y="0"/>
                  </a:moveTo>
                  <a:cubicBezTo>
                    <a:pt x="153" y="0"/>
                    <a:pt x="153" y="0"/>
                    <a:pt x="153" y="0"/>
                  </a:cubicBezTo>
                  <a:cubicBezTo>
                    <a:pt x="69" y="0"/>
                    <a:pt x="0" y="68"/>
                    <a:pt x="0" y="152"/>
                  </a:cubicBezTo>
                  <a:cubicBezTo>
                    <a:pt x="0" y="312"/>
                    <a:pt x="0" y="312"/>
                    <a:pt x="0" y="312"/>
                  </a:cubicBezTo>
                  <a:cubicBezTo>
                    <a:pt x="165" y="312"/>
                    <a:pt x="165" y="312"/>
                    <a:pt x="165" y="312"/>
                  </a:cubicBezTo>
                  <a:cubicBezTo>
                    <a:pt x="248" y="312"/>
                    <a:pt x="312" y="247"/>
                    <a:pt x="312" y="164"/>
                  </a:cubicBezTo>
                  <a:cubicBezTo>
                    <a:pt x="312" y="0"/>
                    <a:pt x="312" y="0"/>
                    <a:pt x="312" y="0"/>
                  </a:cubicBezTo>
                </a:path>
              </a:pathLst>
            </a:custGeom>
            <a:gradFill>
              <a:gsLst>
                <a:gs pos="96000">
                  <a:schemeClr val="accent4">
                    <a:lumMod val="60000"/>
                    <a:lumOff val="40000"/>
                  </a:schemeClr>
                </a:gs>
                <a:gs pos="0">
                  <a:schemeClr val="accent4"/>
                </a:gs>
              </a:gsLst>
              <a:lin ang="2700000" scaled="1"/>
            </a:gradFill>
            <a:ln>
              <a:noFill/>
            </a:ln>
            <a:effectLst>
              <a:outerShdw blurRad="63500" dist="38100" dir="2700000" sx="101000" sy="101000" algn="tl" rotWithShape="0">
                <a:prstClr val="black">
                  <a:alpha val="9000"/>
                </a:prstClr>
              </a:outerShdw>
            </a:effectLst>
          </p:spPr>
          <p:txBody>
            <a:bodyPr lIns="146078" tIns="73039" rIns="146078" bIns="73039"/>
            <a:lstStyle/>
            <a:p>
              <a:pPr eaLnBrk="1" fontAlgn="auto" hangingPunct="1">
                <a:spcBef>
                  <a:spcPts val="0"/>
                </a:spcBef>
                <a:spcAft>
                  <a:spcPts val="0"/>
                </a:spcAft>
                <a:defRPr/>
              </a:pPr>
              <a:endParaRPr lang="en-US" sz="2158">
                <a:latin typeface="+mn-lt"/>
              </a:endParaRPr>
            </a:p>
          </p:txBody>
        </p:sp>
        <p:sp>
          <p:nvSpPr>
            <p:cNvPr id="17" name="Freeform 22">
              <a:extLst>
                <a:ext uri="{FF2B5EF4-FFF2-40B4-BE49-F238E27FC236}">
                  <a16:creationId xmlns:a16="http://schemas.microsoft.com/office/drawing/2014/main" id="{54CFD6E2-3993-49FF-BAA4-9D15A6C943A2}"/>
                </a:ext>
              </a:extLst>
            </p:cNvPr>
            <p:cNvSpPr>
              <a:spLocks/>
            </p:cNvSpPr>
            <p:nvPr/>
          </p:nvSpPr>
          <p:spPr bwMode="auto">
            <a:xfrm>
              <a:off x="2262671" y="7956848"/>
              <a:ext cx="1646265" cy="1627146"/>
            </a:xfrm>
            <a:custGeom>
              <a:avLst/>
              <a:gdLst>
                <a:gd name="T0" fmla="*/ 316 w 316"/>
                <a:gd name="T1" fmla="*/ 0 h 312"/>
                <a:gd name="T2" fmla="*/ 150 w 316"/>
                <a:gd name="T3" fmla="*/ 0 h 312"/>
                <a:gd name="T4" fmla="*/ 0 w 316"/>
                <a:gd name="T5" fmla="*/ 150 h 312"/>
                <a:gd name="T6" fmla="*/ 0 w 316"/>
                <a:gd name="T7" fmla="*/ 312 h 312"/>
                <a:gd name="T8" fmla="*/ 162 w 316"/>
                <a:gd name="T9" fmla="*/ 312 h 312"/>
                <a:gd name="T10" fmla="*/ 316 w 316"/>
                <a:gd name="T11" fmla="*/ 162 h 312"/>
                <a:gd name="T12" fmla="*/ 316 w 316"/>
                <a:gd name="T13" fmla="*/ 0 h 312"/>
              </a:gdLst>
              <a:ahLst/>
              <a:cxnLst>
                <a:cxn ang="0">
                  <a:pos x="T0" y="T1"/>
                </a:cxn>
                <a:cxn ang="0">
                  <a:pos x="T2" y="T3"/>
                </a:cxn>
                <a:cxn ang="0">
                  <a:pos x="T4" y="T5"/>
                </a:cxn>
                <a:cxn ang="0">
                  <a:pos x="T6" y="T7"/>
                </a:cxn>
                <a:cxn ang="0">
                  <a:pos x="T8" y="T9"/>
                </a:cxn>
                <a:cxn ang="0">
                  <a:pos x="T10" y="T11"/>
                </a:cxn>
                <a:cxn ang="0">
                  <a:pos x="T12" y="T13"/>
                </a:cxn>
              </a:cxnLst>
              <a:rect l="0" t="0" r="r" b="b"/>
              <a:pathLst>
                <a:path w="316" h="312">
                  <a:moveTo>
                    <a:pt x="316" y="0"/>
                  </a:moveTo>
                  <a:cubicBezTo>
                    <a:pt x="150" y="0"/>
                    <a:pt x="150" y="0"/>
                    <a:pt x="150" y="0"/>
                  </a:cubicBezTo>
                  <a:cubicBezTo>
                    <a:pt x="67" y="0"/>
                    <a:pt x="0" y="67"/>
                    <a:pt x="0" y="150"/>
                  </a:cubicBezTo>
                  <a:cubicBezTo>
                    <a:pt x="0" y="312"/>
                    <a:pt x="0" y="312"/>
                    <a:pt x="0" y="312"/>
                  </a:cubicBezTo>
                  <a:cubicBezTo>
                    <a:pt x="162" y="312"/>
                    <a:pt x="162" y="312"/>
                    <a:pt x="162" y="312"/>
                  </a:cubicBezTo>
                  <a:cubicBezTo>
                    <a:pt x="245" y="312"/>
                    <a:pt x="316" y="246"/>
                    <a:pt x="316" y="162"/>
                  </a:cubicBezTo>
                  <a:cubicBezTo>
                    <a:pt x="316" y="0"/>
                    <a:pt x="316" y="0"/>
                    <a:pt x="316" y="0"/>
                  </a:cubicBezTo>
                </a:path>
              </a:pathLst>
            </a:custGeom>
            <a:gradFill>
              <a:gsLst>
                <a:gs pos="96000">
                  <a:schemeClr val="tx2">
                    <a:lumMod val="60000"/>
                    <a:lumOff val="40000"/>
                  </a:schemeClr>
                </a:gs>
                <a:gs pos="0">
                  <a:schemeClr val="tx2"/>
                </a:gs>
              </a:gsLst>
              <a:lin ang="2700000" scaled="1"/>
            </a:gradFill>
            <a:ln>
              <a:noFill/>
            </a:ln>
            <a:effectLst>
              <a:outerShdw blurRad="63500" dist="38100" dir="2700000" sx="101000" sy="101000" algn="tl" rotWithShape="0">
                <a:prstClr val="black">
                  <a:alpha val="9000"/>
                </a:prstClr>
              </a:outerShdw>
            </a:effectLst>
          </p:spPr>
          <p:txBody>
            <a:bodyPr lIns="146078" tIns="73039" rIns="146078" bIns="73039"/>
            <a:lstStyle/>
            <a:p>
              <a:pPr eaLnBrk="1" fontAlgn="auto" hangingPunct="1">
                <a:spcBef>
                  <a:spcPts val="0"/>
                </a:spcBef>
                <a:spcAft>
                  <a:spcPts val="0"/>
                </a:spcAft>
                <a:defRPr/>
              </a:pPr>
              <a:endParaRPr lang="en-US" sz="2158">
                <a:latin typeface="+mn-lt"/>
              </a:endParaRPr>
            </a:p>
          </p:txBody>
        </p:sp>
        <p:grpSp>
          <p:nvGrpSpPr>
            <p:cNvPr id="5147" name="Group 1">
              <a:extLst>
                <a:ext uri="{FF2B5EF4-FFF2-40B4-BE49-F238E27FC236}">
                  <a16:creationId xmlns:a16="http://schemas.microsoft.com/office/drawing/2014/main" id="{AC59DADF-4F8A-4D19-8FA7-61C1F482B4C1}"/>
                </a:ext>
              </a:extLst>
            </p:cNvPr>
            <p:cNvGrpSpPr>
              <a:grpSpLocks/>
            </p:cNvGrpSpPr>
            <p:nvPr/>
          </p:nvGrpSpPr>
          <p:grpSpPr bwMode="auto">
            <a:xfrm>
              <a:off x="3629784" y="5703013"/>
              <a:ext cx="2517572" cy="3640897"/>
              <a:chOff x="3629784" y="5703013"/>
              <a:chExt cx="2517572" cy="3640897"/>
            </a:xfrm>
          </p:grpSpPr>
          <p:sp>
            <p:nvSpPr>
              <p:cNvPr id="18" name="Freeform 23">
                <a:extLst>
                  <a:ext uri="{FF2B5EF4-FFF2-40B4-BE49-F238E27FC236}">
                    <a16:creationId xmlns:a16="http://schemas.microsoft.com/office/drawing/2014/main" id="{0B1857FB-C1BE-4967-9A19-87A191D190D0}"/>
                  </a:ext>
                </a:extLst>
              </p:cNvPr>
              <p:cNvSpPr>
                <a:spLocks/>
              </p:cNvSpPr>
              <p:nvPr/>
            </p:nvSpPr>
            <p:spPr bwMode="auto">
              <a:xfrm>
                <a:off x="4510609" y="8769627"/>
                <a:ext cx="755663" cy="131760"/>
              </a:xfrm>
              <a:custGeom>
                <a:avLst/>
                <a:gdLst>
                  <a:gd name="T0" fmla="*/ 145 w 145"/>
                  <a:gd name="T1" fmla="*/ 12 h 25"/>
                  <a:gd name="T2" fmla="*/ 129 w 145"/>
                  <a:gd name="T3" fmla="*/ 25 h 25"/>
                  <a:gd name="T4" fmla="*/ 16 w 145"/>
                  <a:gd name="T5" fmla="*/ 25 h 25"/>
                  <a:gd name="T6" fmla="*/ 0 w 145"/>
                  <a:gd name="T7" fmla="*/ 12 h 25"/>
                  <a:gd name="T8" fmla="*/ 16 w 145"/>
                  <a:gd name="T9" fmla="*/ 0 h 25"/>
                  <a:gd name="T10" fmla="*/ 129 w 145"/>
                  <a:gd name="T11" fmla="*/ 0 h 25"/>
                  <a:gd name="T12" fmla="*/ 145 w 145"/>
                  <a:gd name="T13" fmla="*/ 12 h 25"/>
                </a:gdLst>
                <a:ahLst/>
                <a:cxnLst>
                  <a:cxn ang="0">
                    <a:pos x="T0" y="T1"/>
                  </a:cxn>
                  <a:cxn ang="0">
                    <a:pos x="T2" y="T3"/>
                  </a:cxn>
                  <a:cxn ang="0">
                    <a:pos x="T4" y="T5"/>
                  </a:cxn>
                  <a:cxn ang="0">
                    <a:pos x="T6" y="T7"/>
                  </a:cxn>
                  <a:cxn ang="0">
                    <a:pos x="T8" y="T9"/>
                  </a:cxn>
                  <a:cxn ang="0">
                    <a:pos x="T10" y="T11"/>
                  </a:cxn>
                  <a:cxn ang="0">
                    <a:pos x="T12" y="T13"/>
                  </a:cxn>
                </a:cxnLst>
                <a:rect l="0" t="0" r="r" b="b"/>
                <a:pathLst>
                  <a:path w="145" h="25">
                    <a:moveTo>
                      <a:pt x="145" y="12"/>
                    </a:moveTo>
                    <a:cubicBezTo>
                      <a:pt x="145" y="19"/>
                      <a:pt x="138" y="25"/>
                      <a:pt x="129" y="25"/>
                    </a:cubicBezTo>
                    <a:cubicBezTo>
                      <a:pt x="16" y="25"/>
                      <a:pt x="16" y="25"/>
                      <a:pt x="16" y="25"/>
                    </a:cubicBezTo>
                    <a:cubicBezTo>
                      <a:pt x="7" y="25"/>
                      <a:pt x="0" y="19"/>
                      <a:pt x="0" y="12"/>
                    </a:cubicBezTo>
                    <a:cubicBezTo>
                      <a:pt x="0" y="6"/>
                      <a:pt x="7" y="0"/>
                      <a:pt x="16" y="0"/>
                    </a:cubicBezTo>
                    <a:cubicBezTo>
                      <a:pt x="129" y="0"/>
                      <a:pt x="129" y="0"/>
                      <a:pt x="129" y="0"/>
                    </a:cubicBezTo>
                    <a:cubicBezTo>
                      <a:pt x="138" y="0"/>
                      <a:pt x="145" y="6"/>
                      <a:pt x="145" y="12"/>
                    </a:cubicBezTo>
                    <a:close/>
                  </a:path>
                </a:pathLst>
              </a:custGeom>
              <a:solidFill>
                <a:schemeClr val="bg1">
                  <a:lumMod val="85000"/>
                </a:schemeClr>
              </a:solidFill>
              <a:ln>
                <a:noFill/>
              </a:ln>
            </p:spPr>
            <p:txBody>
              <a:bodyPr lIns="146078" tIns="73039" rIns="146078" bIns="73039"/>
              <a:lstStyle/>
              <a:p>
                <a:pPr eaLnBrk="1" fontAlgn="auto" hangingPunct="1">
                  <a:spcBef>
                    <a:spcPts val="0"/>
                  </a:spcBef>
                  <a:spcAft>
                    <a:spcPts val="0"/>
                  </a:spcAft>
                  <a:defRPr/>
                </a:pPr>
                <a:endParaRPr lang="en-US" sz="2158">
                  <a:latin typeface="+mn-lt"/>
                </a:endParaRPr>
              </a:p>
            </p:txBody>
          </p:sp>
          <p:sp>
            <p:nvSpPr>
              <p:cNvPr id="19" name="Freeform 24">
                <a:extLst>
                  <a:ext uri="{FF2B5EF4-FFF2-40B4-BE49-F238E27FC236}">
                    <a16:creationId xmlns:a16="http://schemas.microsoft.com/office/drawing/2014/main" id="{7E6B3DB3-9370-4C86-9B3F-1C2B1A2487EE}"/>
                  </a:ext>
                </a:extLst>
              </p:cNvPr>
              <p:cNvSpPr>
                <a:spLocks/>
              </p:cNvSpPr>
              <p:nvPr/>
            </p:nvSpPr>
            <p:spPr bwMode="auto">
              <a:xfrm>
                <a:off x="4510609" y="8917261"/>
                <a:ext cx="755663" cy="130172"/>
              </a:xfrm>
              <a:custGeom>
                <a:avLst/>
                <a:gdLst>
                  <a:gd name="T0" fmla="*/ 145 w 145"/>
                  <a:gd name="T1" fmla="*/ 13 h 25"/>
                  <a:gd name="T2" fmla="*/ 129 w 145"/>
                  <a:gd name="T3" fmla="*/ 25 h 25"/>
                  <a:gd name="T4" fmla="*/ 16 w 145"/>
                  <a:gd name="T5" fmla="*/ 25 h 25"/>
                  <a:gd name="T6" fmla="*/ 0 w 145"/>
                  <a:gd name="T7" fmla="*/ 13 h 25"/>
                  <a:gd name="T8" fmla="*/ 16 w 145"/>
                  <a:gd name="T9" fmla="*/ 0 h 25"/>
                  <a:gd name="T10" fmla="*/ 129 w 145"/>
                  <a:gd name="T11" fmla="*/ 0 h 25"/>
                  <a:gd name="T12" fmla="*/ 145 w 145"/>
                  <a:gd name="T13" fmla="*/ 13 h 25"/>
                </a:gdLst>
                <a:ahLst/>
                <a:cxnLst>
                  <a:cxn ang="0">
                    <a:pos x="T0" y="T1"/>
                  </a:cxn>
                  <a:cxn ang="0">
                    <a:pos x="T2" y="T3"/>
                  </a:cxn>
                  <a:cxn ang="0">
                    <a:pos x="T4" y="T5"/>
                  </a:cxn>
                  <a:cxn ang="0">
                    <a:pos x="T6" y="T7"/>
                  </a:cxn>
                  <a:cxn ang="0">
                    <a:pos x="T8" y="T9"/>
                  </a:cxn>
                  <a:cxn ang="0">
                    <a:pos x="T10" y="T11"/>
                  </a:cxn>
                  <a:cxn ang="0">
                    <a:pos x="T12" y="T13"/>
                  </a:cxn>
                </a:cxnLst>
                <a:rect l="0" t="0" r="r" b="b"/>
                <a:pathLst>
                  <a:path w="145" h="25">
                    <a:moveTo>
                      <a:pt x="145" y="13"/>
                    </a:moveTo>
                    <a:cubicBezTo>
                      <a:pt x="145" y="20"/>
                      <a:pt x="138" y="25"/>
                      <a:pt x="129" y="25"/>
                    </a:cubicBezTo>
                    <a:cubicBezTo>
                      <a:pt x="16" y="25"/>
                      <a:pt x="16" y="25"/>
                      <a:pt x="16" y="25"/>
                    </a:cubicBezTo>
                    <a:cubicBezTo>
                      <a:pt x="7" y="25"/>
                      <a:pt x="0" y="20"/>
                      <a:pt x="0" y="13"/>
                    </a:cubicBezTo>
                    <a:cubicBezTo>
                      <a:pt x="0" y="6"/>
                      <a:pt x="7" y="0"/>
                      <a:pt x="16" y="0"/>
                    </a:cubicBezTo>
                    <a:cubicBezTo>
                      <a:pt x="129" y="0"/>
                      <a:pt x="129" y="0"/>
                      <a:pt x="129" y="0"/>
                    </a:cubicBezTo>
                    <a:cubicBezTo>
                      <a:pt x="138" y="0"/>
                      <a:pt x="145" y="6"/>
                      <a:pt x="145" y="13"/>
                    </a:cubicBezTo>
                    <a:close/>
                  </a:path>
                </a:pathLst>
              </a:custGeom>
              <a:solidFill>
                <a:schemeClr val="bg1">
                  <a:lumMod val="85000"/>
                </a:schemeClr>
              </a:solidFill>
              <a:ln>
                <a:noFill/>
              </a:ln>
            </p:spPr>
            <p:txBody>
              <a:bodyPr lIns="146078" tIns="73039" rIns="146078" bIns="73039"/>
              <a:lstStyle/>
              <a:p>
                <a:pPr eaLnBrk="1" fontAlgn="auto" hangingPunct="1">
                  <a:spcBef>
                    <a:spcPts val="0"/>
                  </a:spcBef>
                  <a:spcAft>
                    <a:spcPts val="0"/>
                  </a:spcAft>
                  <a:defRPr/>
                </a:pPr>
                <a:endParaRPr lang="en-US" sz="2158">
                  <a:latin typeface="+mn-lt"/>
                </a:endParaRPr>
              </a:p>
            </p:txBody>
          </p:sp>
          <p:sp>
            <p:nvSpPr>
              <p:cNvPr id="20" name="Freeform 25">
                <a:extLst>
                  <a:ext uri="{FF2B5EF4-FFF2-40B4-BE49-F238E27FC236}">
                    <a16:creationId xmlns:a16="http://schemas.microsoft.com/office/drawing/2014/main" id="{77448703-9ADA-477A-905B-DA02326F9833}"/>
                  </a:ext>
                </a:extLst>
              </p:cNvPr>
              <p:cNvSpPr>
                <a:spLocks/>
              </p:cNvSpPr>
              <p:nvPr/>
            </p:nvSpPr>
            <p:spPr bwMode="auto">
              <a:xfrm>
                <a:off x="4510609" y="9066482"/>
                <a:ext cx="755663" cy="131759"/>
              </a:xfrm>
              <a:custGeom>
                <a:avLst/>
                <a:gdLst>
                  <a:gd name="T0" fmla="*/ 145 w 145"/>
                  <a:gd name="T1" fmla="*/ 12 h 25"/>
                  <a:gd name="T2" fmla="*/ 129 w 145"/>
                  <a:gd name="T3" fmla="*/ 25 h 25"/>
                  <a:gd name="T4" fmla="*/ 16 w 145"/>
                  <a:gd name="T5" fmla="*/ 25 h 25"/>
                  <a:gd name="T6" fmla="*/ 0 w 145"/>
                  <a:gd name="T7" fmla="*/ 12 h 25"/>
                  <a:gd name="T8" fmla="*/ 16 w 145"/>
                  <a:gd name="T9" fmla="*/ 0 h 25"/>
                  <a:gd name="T10" fmla="*/ 129 w 145"/>
                  <a:gd name="T11" fmla="*/ 0 h 25"/>
                  <a:gd name="T12" fmla="*/ 145 w 145"/>
                  <a:gd name="T13" fmla="*/ 12 h 25"/>
                </a:gdLst>
                <a:ahLst/>
                <a:cxnLst>
                  <a:cxn ang="0">
                    <a:pos x="T0" y="T1"/>
                  </a:cxn>
                  <a:cxn ang="0">
                    <a:pos x="T2" y="T3"/>
                  </a:cxn>
                  <a:cxn ang="0">
                    <a:pos x="T4" y="T5"/>
                  </a:cxn>
                  <a:cxn ang="0">
                    <a:pos x="T6" y="T7"/>
                  </a:cxn>
                  <a:cxn ang="0">
                    <a:pos x="T8" y="T9"/>
                  </a:cxn>
                  <a:cxn ang="0">
                    <a:pos x="T10" y="T11"/>
                  </a:cxn>
                  <a:cxn ang="0">
                    <a:pos x="T12" y="T13"/>
                  </a:cxn>
                </a:cxnLst>
                <a:rect l="0" t="0" r="r" b="b"/>
                <a:pathLst>
                  <a:path w="145" h="25">
                    <a:moveTo>
                      <a:pt x="145" y="12"/>
                    </a:moveTo>
                    <a:cubicBezTo>
                      <a:pt x="145" y="19"/>
                      <a:pt x="138" y="25"/>
                      <a:pt x="129" y="25"/>
                    </a:cubicBezTo>
                    <a:cubicBezTo>
                      <a:pt x="16" y="25"/>
                      <a:pt x="16" y="25"/>
                      <a:pt x="16" y="25"/>
                    </a:cubicBezTo>
                    <a:cubicBezTo>
                      <a:pt x="7" y="25"/>
                      <a:pt x="0" y="19"/>
                      <a:pt x="0" y="12"/>
                    </a:cubicBezTo>
                    <a:cubicBezTo>
                      <a:pt x="0" y="5"/>
                      <a:pt x="7" y="0"/>
                      <a:pt x="16" y="0"/>
                    </a:cubicBezTo>
                    <a:cubicBezTo>
                      <a:pt x="129" y="0"/>
                      <a:pt x="129" y="0"/>
                      <a:pt x="129" y="0"/>
                    </a:cubicBezTo>
                    <a:cubicBezTo>
                      <a:pt x="138" y="0"/>
                      <a:pt x="145" y="5"/>
                      <a:pt x="145" y="12"/>
                    </a:cubicBezTo>
                    <a:close/>
                  </a:path>
                </a:pathLst>
              </a:custGeom>
              <a:solidFill>
                <a:schemeClr val="bg1">
                  <a:lumMod val="85000"/>
                </a:schemeClr>
              </a:solidFill>
              <a:ln>
                <a:noFill/>
              </a:ln>
            </p:spPr>
            <p:txBody>
              <a:bodyPr lIns="146078" tIns="73039" rIns="146078" bIns="73039"/>
              <a:lstStyle/>
              <a:p>
                <a:pPr eaLnBrk="1" fontAlgn="auto" hangingPunct="1">
                  <a:spcBef>
                    <a:spcPts val="0"/>
                  </a:spcBef>
                  <a:spcAft>
                    <a:spcPts val="0"/>
                  </a:spcAft>
                  <a:defRPr/>
                </a:pPr>
                <a:endParaRPr lang="en-US" sz="2158">
                  <a:latin typeface="+mn-lt"/>
                </a:endParaRPr>
              </a:p>
            </p:txBody>
          </p:sp>
          <p:sp>
            <p:nvSpPr>
              <p:cNvPr id="21" name="Freeform 26">
                <a:extLst>
                  <a:ext uri="{FF2B5EF4-FFF2-40B4-BE49-F238E27FC236}">
                    <a16:creationId xmlns:a16="http://schemas.microsoft.com/office/drawing/2014/main" id="{62641B26-E06B-4290-90D0-58B0BEE1C081}"/>
                  </a:ext>
                </a:extLst>
              </p:cNvPr>
              <p:cNvSpPr>
                <a:spLocks/>
              </p:cNvSpPr>
              <p:nvPr/>
            </p:nvSpPr>
            <p:spPr bwMode="auto">
              <a:xfrm>
                <a:off x="4670949" y="9214115"/>
                <a:ext cx="428632" cy="130172"/>
              </a:xfrm>
              <a:custGeom>
                <a:avLst/>
                <a:gdLst>
                  <a:gd name="T0" fmla="*/ 82 w 82"/>
                  <a:gd name="T1" fmla="*/ 0 h 25"/>
                  <a:gd name="T2" fmla="*/ 41 w 82"/>
                  <a:gd name="T3" fmla="*/ 25 h 25"/>
                  <a:gd name="T4" fmla="*/ 0 w 82"/>
                  <a:gd name="T5" fmla="*/ 0 h 25"/>
                  <a:gd name="T6" fmla="*/ 82 w 82"/>
                  <a:gd name="T7" fmla="*/ 0 h 25"/>
                </a:gdLst>
                <a:ahLst/>
                <a:cxnLst>
                  <a:cxn ang="0">
                    <a:pos x="T0" y="T1"/>
                  </a:cxn>
                  <a:cxn ang="0">
                    <a:pos x="T2" y="T3"/>
                  </a:cxn>
                  <a:cxn ang="0">
                    <a:pos x="T4" y="T5"/>
                  </a:cxn>
                  <a:cxn ang="0">
                    <a:pos x="T6" y="T7"/>
                  </a:cxn>
                </a:cxnLst>
                <a:rect l="0" t="0" r="r" b="b"/>
                <a:pathLst>
                  <a:path w="82" h="25">
                    <a:moveTo>
                      <a:pt x="82" y="0"/>
                    </a:moveTo>
                    <a:cubicBezTo>
                      <a:pt x="82" y="14"/>
                      <a:pt x="64" y="25"/>
                      <a:pt x="41" y="25"/>
                    </a:cubicBezTo>
                    <a:cubicBezTo>
                      <a:pt x="18" y="25"/>
                      <a:pt x="0" y="14"/>
                      <a:pt x="0" y="0"/>
                    </a:cubicBezTo>
                    <a:lnTo>
                      <a:pt x="82" y="0"/>
                    </a:lnTo>
                    <a:close/>
                  </a:path>
                </a:pathLst>
              </a:custGeom>
              <a:solidFill>
                <a:schemeClr val="bg1">
                  <a:lumMod val="85000"/>
                </a:schemeClr>
              </a:solidFill>
              <a:ln>
                <a:noFill/>
              </a:ln>
            </p:spPr>
            <p:txBody>
              <a:bodyPr lIns="146078" tIns="73039" rIns="146078" bIns="73039"/>
              <a:lstStyle/>
              <a:p>
                <a:pPr eaLnBrk="1" fontAlgn="auto" hangingPunct="1">
                  <a:spcBef>
                    <a:spcPts val="0"/>
                  </a:spcBef>
                  <a:spcAft>
                    <a:spcPts val="0"/>
                  </a:spcAft>
                  <a:defRPr/>
                </a:pPr>
                <a:endParaRPr lang="en-US" sz="2158">
                  <a:latin typeface="+mn-lt"/>
                </a:endParaRPr>
              </a:p>
            </p:txBody>
          </p:sp>
          <p:sp>
            <p:nvSpPr>
              <p:cNvPr id="22" name="Freeform 27">
                <a:extLst>
                  <a:ext uri="{FF2B5EF4-FFF2-40B4-BE49-F238E27FC236}">
                    <a16:creationId xmlns:a16="http://schemas.microsoft.com/office/drawing/2014/main" id="{4F4EC97B-56D3-45F6-880F-FF7686C95047}"/>
                  </a:ext>
                </a:extLst>
              </p:cNvPr>
              <p:cNvSpPr>
                <a:spLocks noEditPoints="1"/>
              </p:cNvSpPr>
              <p:nvPr/>
            </p:nvSpPr>
            <p:spPr bwMode="auto">
              <a:xfrm>
                <a:off x="3629531" y="5702655"/>
                <a:ext cx="2517818" cy="3027286"/>
              </a:xfrm>
              <a:custGeom>
                <a:avLst/>
                <a:gdLst>
                  <a:gd name="T0" fmla="*/ 241 w 483"/>
                  <a:gd name="T1" fmla="*/ 0 h 580"/>
                  <a:gd name="T2" fmla="*/ 0 w 483"/>
                  <a:gd name="T3" fmla="*/ 241 h 580"/>
                  <a:gd name="T4" fmla="*/ 62 w 483"/>
                  <a:gd name="T5" fmla="*/ 402 h 580"/>
                  <a:gd name="T6" fmla="*/ 62 w 483"/>
                  <a:gd name="T7" fmla="*/ 402 h 580"/>
                  <a:gd name="T8" fmla="*/ 63 w 483"/>
                  <a:gd name="T9" fmla="*/ 403 h 580"/>
                  <a:gd name="T10" fmla="*/ 73 w 483"/>
                  <a:gd name="T11" fmla="*/ 414 h 580"/>
                  <a:gd name="T12" fmla="*/ 129 w 483"/>
                  <a:gd name="T13" fmla="*/ 483 h 580"/>
                  <a:gd name="T14" fmla="*/ 199 w 483"/>
                  <a:gd name="T15" fmla="*/ 580 h 580"/>
                  <a:gd name="T16" fmla="*/ 235 w 483"/>
                  <a:gd name="T17" fmla="*/ 580 h 580"/>
                  <a:gd name="T18" fmla="*/ 247 w 483"/>
                  <a:gd name="T19" fmla="*/ 580 h 580"/>
                  <a:gd name="T20" fmla="*/ 284 w 483"/>
                  <a:gd name="T21" fmla="*/ 580 h 580"/>
                  <a:gd name="T22" fmla="*/ 353 w 483"/>
                  <a:gd name="T23" fmla="*/ 483 h 580"/>
                  <a:gd name="T24" fmla="*/ 407 w 483"/>
                  <a:gd name="T25" fmla="*/ 416 h 580"/>
                  <a:gd name="T26" fmla="*/ 483 w 483"/>
                  <a:gd name="T27" fmla="*/ 241 h 580"/>
                  <a:gd name="T28" fmla="*/ 241 w 483"/>
                  <a:gd name="T29" fmla="*/ 0 h 580"/>
                  <a:gd name="T30" fmla="*/ 331 w 483"/>
                  <a:gd name="T31" fmla="*/ 349 h 580"/>
                  <a:gd name="T32" fmla="*/ 302 w 483"/>
                  <a:gd name="T33" fmla="*/ 388 h 580"/>
                  <a:gd name="T34" fmla="*/ 264 w 483"/>
                  <a:gd name="T35" fmla="*/ 443 h 580"/>
                  <a:gd name="T36" fmla="*/ 245 w 483"/>
                  <a:gd name="T37" fmla="*/ 443 h 580"/>
                  <a:gd name="T38" fmla="*/ 238 w 483"/>
                  <a:gd name="T39" fmla="*/ 443 h 580"/>
                  <a:gd name="T40" fmla="*/ 218 w 483"/>
                  <a:gd name="T41" fmla="*/ 443 h 580"/>
                  <a:gd name="T42" fmla="*/ 181 w 483"/>
                  <a:gd name="T43" fmla="*/ 388 h 580"/>
                  <a:gd name="T44" fmla="*/ 150 w 483"/>
                  <a:gd name="T45" fmla="*/ 348 h 580"/>
                  <a:gd name="T46" fmla="*/ 145 w 483"/>
                  <a:gd name="T47" fmla="*/ 341 h 580"/>
                  <a:gd name="T48" fmla="*/ 144 w 483"/>
                  <a:gd name="T49" fmla="*/ 341 h 580"/>
                  <a:gd name="T50" fmla="*/ 144 w 483"/>
                  <a:gd name="T51" fmla="*/ 341 h 580"/>
                  <a:gd name="T52" fmla="*/ 111 w 483"/>
                  <a:gd name="T53" fmla="*/ 248 h 580"/>
                  <a:gd name="T54" fmla="*/ 241 w 483"/>
                  <a:gd name="T55" fmla="*/ 109 h 580"/>
                  <a:gd name="T56" fmla="*/ 372 w 483"/>
                  <a:gd name="T57" fmla="*/ 248 h 580"/>
                  <a:gd name="T58" fmla="*/ 331 w 483"/>
                  <a:gd name="T59" fmla="*/ 349 h 58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483" h="580">
                    <a:moveTo>
                      <a:pt x="241" y="0"/>
                    </a:moveTo>
                    <a:cubicBezTo>
                      <a:pt x="108" y="0"/>
                      <a:pt x="0" y="108"/>
                      <a:pt x="0" y="241"/>
                    </a:cubicBezTo>
                    <a:cubicBezTo>
                      <a:pt x="0" y="303"/>
                      <a:pt x="23" y="359"/>
                      <a:pt x="62" y="402"/>
                    </a:cubicBezTo>
                    <a:cubicBezTo>
                      <a:pt x="62" y="402"/>
                      <a:pt x="62" y="402"/>
                      <a:pt x="62" y="402"/>
                    </a:cubicBezTo>
                    <a:cubicBezTo>
                      <a:pt x="62" y="402"/>
                      <a:pt x="62" y="402"/>
                      <a:pt x="63" y="403"/>
                    </a:cubicBezTo>
                    <a:cubicBezTo>
                      <a:pt x="66" y="407"/>
                      <a:pt x="70" y="410"/>
                      <a:pt x="73" y="414"/>
                    </a:cubicBezTo>
                    <a:cubicBezTo>
                      <a:pt x="88" y="429"/>
                      <a:pt x="112" y="457"/>
                      <a:pt x="129" y="483"/>
                    </a:cubicBezTo>
                    <a:cubicBezTo>
                      <a:pt x="154" y="523"/>
                      <a:pt x="141" y="580"/>
                      <a:pt x="199" y="580"/>
                    </a:cubicBezTo>
                    <a:cubicBezTo>
                      <a:pt x="235" y="580"/>
                      <a:pt x="235" y="580"/>
                      <a:pt x="235" y="580"/>
                    </a:cubicBezTo>
                    <a:cubicBezTo>
                      <a:pt x="247" y="580"/>
                      <a:pt x="247" y="580"/>
                      <a:pt x="247" y="580"/>
                    </a:cubicBezTo>
                    <a:cubicBezTo>
                      <a:pt x="284" y="580"/>
                      <a:pt x="284" y="580"/>
                      <a:pt x="284" y="580"/>
                    </a:cubicBezTo>
                    <a:cubicBezTo>
                      <a:pt x="341" y="580"/>
                      <a:pt x="329" y="523"/>
                      <a:pt x="353" y="483"/>
                    </a:cubicBezTo>
                    <a:cubicBezTo>
                      <a:pt x="369" y="458"/>
                      <a:pt x="393" y="431"/>
                      <a:pt x="407" y="416"/>
                    </a:cubicBezTo>
                    <a:cubicBezTo>
                      <a:pt x="454" y="372"/>
                      <a:pt x="483" y="310"/>
                      <a:pt x="483" y="241"/>
                    </a:cubicBezTo>
                    <a:cubicBezTo>
                      <a:pt x="483" y="108"/>
                      <a:pt x="375" y="0"/>
                      <a:pt x="241" y="0"/>
                    </a:cubicBezTo>
                    <a:close/>
                    <a:moveTo>
                      <a:pt x="331" y="349"/>
                    </a:moveTo>
                    <a:cubicBezTo>
                      <a:pt x="323" y="358"/>
                      <a:pt x="311" y="373"/>
                      <a:pt x="302" y="388"/>
                    </a:cubicBezTo>
                    <a:cubicBezTo>
                      <a:pt x="289" y="411"/>
                      <a:pt x="295" y="443"/>
                      <a:pt x="264" y="443"/>
                    </a:cubicBezTo>
                    <a:cubicBezTo>
                      <a:pt x="245" y="443"/>
                      <a:pt x="245" y="443"/>
                      <a:pt x="245" y="443"/>
                    </a:cubicBezTo>
                    <a:cubicBezTo>
                      <a:pt x="238" y="443"/>
                      <a:pt x="238" y="443"/>
                      <a:pt x="238" y="443"/>
                    </a:cubicBezTo>
                    <a:cubicBezTo>
                      <a:pt x="218" y="443"/>
                      <a:pt x="218" y="443"/>
                      <a:pt x="218" y="443"/>
                    </a:cubicBezTo>
                    <a:cubicBezTo>
                      <a:pt x="187" y="443"/>
                      <a:pt x="194" y="411"/>
                      <a:pt x="181" y="388"/>
                    </a:cubicBezTo>
                    <a:cubicBezTo>
                      <a:pt x="172" y="372"/>
                      <a:pt x="158" y="356"/>
                      <a:pt x="150" y="348"/>
                    </a:cubicBezTo>
                    <a:cubicBezTo>
                      <a:pt x="148" y="345"/>
                      <a:pt x="146" y="343"/>
                      <a:pt x="145" y="341"/>
                    </a:cubicBezTo>
                    <a:cubicBezTo>
                      <a:pt x="144" y="341"/>
                      <a:pt x="144" y="341"/>
                      <a:pt x="144" y="341"/>
                    </a:cubicBezTo>
                    <a:cubicBezTo>
                      <a:pt x="144" y="341"/>
                      <a:pt x="144" y="341"/>
                      <a:pt x="144" y="341"/>
                    </a:cubicBezTo>
                    <a:cubicBezTo>
                      <a:pt x="123" y="316"/>
                      <a:pt x="111" y="284"/>
                      <a:pt x="111" y="248"/>
                    </a:cubicBezTo>
                    <a:cubicBezTo>
                      <a:pt x="111" y="171"/>
                      <a:pt x="169" y="109"/>
                      <a:pt x="241" y="109"/>
                    </a:cubicBezTo>
                    <a:cubicBezTo>
                      <a:pt x="314" y="109"/>
                      <a:pt x="372" y="171"/>
                      <a:pt x="372" y="248"/>
                    </a:cubicBezTo>
                    <a:cubicBezTo>
                      <a:pt x="372" y="288"/>
                      <a:pt x="356" y="323"/>
                      <a:pt x="331" y="349"/>
                    </a:cubicBezTo>
                    <a:close/>
                  </a:path>
                </a:pathLst>
              </a:custGeom>
              <a:solidFill>
                <a:schemeClr val="bg1">
                  <a:lumMod val="85000"/>
                </a:schemeClr>
              </a:solidFill>
              <a:ln>
                <a:noFill/>
              </a:ln>
            </p:spPr>
            <p:txBody>
              <a:bodyPr lIns="146078" tIns="73039" rIns="146078" bIns="73039"/>
              <a:lstStyle/>
              <a:p>
                <a:pPr eaLnBrk="1" fontAlgn="auto" hangingPunct="1">
                  <a:spcBef>
                    <a:spcPts val="0"/>
                  </a:spcBef>
                  <a:spcAft>
                    <a:spcPts val="0"/>
                  </a:spcAft>
                  <a:defRPr/>
                </a:pPr>
                <a:endParaRPr lang="en-US" sz="2158">
                  <a:latin typeface="+mn-lt"/>
                </a:endParaRPr>
              </a:p>
            </p:txBody>
          </p:sp>
        </p:grpSp>
        <p:sp>
          <p:nvSpPr>
            <p:cNvPr id="76" name="Freeform 75">
              <a:extLst>
                <a:ext uri="{FF2B5EF4-FFF2-40B4-BE49-F238E27FC236}">
                  <a16:creationId xmlns:a16="http://schemas.microsoft.com/office/drawing/2014/main" id="{BD7503EB-BD2B-492F-AD6F-BBC488DA9183}"/>
                </a:ext>
              </a:extLst>
            </p:cNvPr>
            <p:cNvSpPr>
              <a:spLocks noEditPoints="1"/>
            </p:cNvSpPr>
            <p:nvPr/>
          </p:nvSpPr>
          <p:spPr bwMode="auto">
            <a:xfrm>
              <a:off x="2870693" y="4929563"/>
              <a:ext cx="430220" cy="417501"/>
            </a:xfrm>
            <a:custGeom>
              <a:avLst/>
              <a:gdLst>
                <a:gd name="T0" fmla="*/ 597 w 631"/>
                <a:gd name="T1" fmla="*/ 0 h 605"/>
                <a:gd name="T2" fmla="*/ 34 w 631"/>
                <a:gd name="T3" fmla="*/ 0 h 605"/>
                <a:gd name="T4" fmla="*/ 0 w 631"/>
                <a:gd name="T5" fmla="*/ 37 h 605"/>
                <a:gd name="T6" fmla="*/ 0 w 631"/>
                <a:gd name="T7" fmla="*/ 417 h 605"/>
                <a:gd name="T8" fmla="*/ 34 w 631"/>
                <a:gd name="T9" fmla="*/ 454 h 605"/>
                <a:gd name="T10" fmla="*/ 597 w 631"/>
                <a:gd name="T11" fmla="*/ 454 h 605"/>
                <a:gd name="T12" fmla="*/ 631 w 631"/>
                <a:gd name="T13" fmla="*/ 417 h 605"/>
                <a:gd name="T14" fmla="*/ 631 w 631"/>
                <a:gd name="T15" fmla="*/ 37 h 605"/>
                <a:gd name="T16" fmla="*/ 597 w 631"/>
                <a:gd name="T17" fmla="*/ 0 h 605"/>
                <a:gd name="T18" fmla="*/ 454 w 631"/>
                <a:gd name="T19" fmla="*/ 565 h 605"/>
                <a:gd name="T20" fmla="*/ 414 w 631"/>
                <a:gd name="T21" fmla="*/ 565 h 605"/>
                <a:gd name="T22" fmla="*/ 375 w 631"/>
                <a:gd name="T23" fmla="*/ 526 h 605"/>
                <a:gd name="T24" fmla="*/ 375 w 631"/>
                <a:gd name="T25" fmla="*/ 466 h 605"/>
                <a:gd name="T26" fmla="*/ 256 w 631"/>
                <a:gd name="T27" fmla="*/ 466 h 605"/>
                <a:gd name="T28" fmla="*/ 256 w 631"/>
                <a:gd name="T29" fmla="*/ 526 h 605"/>
                <a:gd name="T30" fmla="*/ 217 w 631"/>
                <a:gd name="T31" fmla="*/ 565 h 605"/>
                <a:gd name="T32" fmla="*/ 177 w 631"/>
                <a:gd name="T33" fmla="*/ 565 h 605"/>
                <a:gd name="T34" fmla="*/ 158 w 631"/>
                <a:gd name="T35" fmla="*/ 585 h 605"/>
                <a:gd name="T36" fmla="*/ 177 w 631"/>
                <a:gd name="T37" fmla="*/ 605 h 605"/>
                <a:gd name="T38" fmla="*/ 454 w 631"/>
                <a:gd name="T39" fmla="*/ 605 h 605"/>
                <a:gd name="T40" fmla="*/ 473 w 631"/>
                <a:gd name="T41" fmla="*/ 585 h 605"/>
                <a:gd name="T42" fmla="*/ 454 w 631"/>
                <a:gd name="T43" fmla="*/ 565 h 605"/>
                <a:gd name="T44" fmla="*/ 592 w 631"/>
                <a:gd name="T45" fmla="*/ 414 h 605"/>
                <a:gd name="T46" fmla="*/ 39 w 631"/>
                <a:gd name="T47" fmla="*/ 414 h 605"/>
                <a:gd name="T48" fmla="*/ 39 w 631"/>
                <a:gd name="T49" fmla="*/ 39 h 605"/>
                <a:gd name="T50" fmla="*/ 592 w 631"/>
                <a:gd name="T51" fmla="*/ 39 h 605"/>
                <a:gd name="T52" fmla="*/ 592 w 631"/>
                <a:gd name="T53" fmla="*/ 414 h 6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631" h="605">
                  <a:moveTo>
                    <a:pt x="597" y="0"/>
                  </a:moveTo>
                  <a:lnTo>
                    <a:pt x="34" y="0"/>
                  </a:lnTo>
                  <a:cubicBezTo>
                    <a:pt x="15" y="0"/>
                    <a:pt x="0" y="16"/>
                    <a:pt x="0" y="37"/>
                  </a:cubicBezTo>
                  <a:lnTo>
                    <a:pt x="0" y="417"/>
                  </a:lnTo>
                  <a:cubicBezTo>
                    <a:pt x="0" y="437"/>
                    <a:pt x="15" y="454"/>
                    <a:pt x="34" y="454"/>
                  </a:cubicBezTo>
                  <a:lnTo>
                    <a:pt x="597" y="454"/>
                  </a:lnTo>
                  <a:cubicBezTo>
                    <a:pt x="616" y="454"/>
                    <a:pt x="631" y="437"/>
                    <a:pt x="631" y="417"/>
                  </a:cubicBezTo>
                  <a:lnTo>
                    <a:pt x="631" y="37"/>
                  </a:lnTo>
                  <a:cubicBezTo>
                    <a:pt x="631" y="16"/>
                    <a:pt x="616" y="0"/>
                    <a:pt x="597" y="0"/>
                  </a:cubicBezTo>
                  <a:close/>
                  <a:moveTo>
                    <a:pt x="454" y="565"/>
                  </a:moveTo>
                  <a:lnTo>
                    <a:pt x="414" y="565"/>
                  </a:lnTo>
                  <a:cubicBezTo>
                    <a:pt x="392" y="565"/>
                    <a:pt x="375" y="548"/>
                    <a:pt x="375" y="526"/>
                  </a:cubicBezTo>
                  <a:lnTo>
                    <a:pt x="375" y="466"/>
                  </a:lnTo>
                  <a:lnTo>
                    <a:pt x="256" y="466"/>
                  </a:lnTo>
                  <a:lnTo>
                    <a:pt x="256" y="526"/>
                  </a:lnTo>
                  <a:cubicBezTo>
                    <a:pt x="256" y="548"/>
                    <a:pt x="239" y="565"/>
                    <a:pt x="217" y="565"/>
                  </a:cubicBezTo>
                  <a:lnTo>
                    <a:pt x="177" y="565"/>
                  </a:lnTo>
                  <a:cubicBezTo>
                    <a:pt x="166" y="565"/>
                    <a:pt x="158" y="574"/>
                    <a:pt x="158" y="585"/>
                  </a:cubicBezTo>
                  <a:cubicBezTo>
                    <a:pt x="158" y="596"/>
                    <a:pt x="166" y="605"/>
                    <a:pt x="177" y="605"/>
                  </a:cubicBezTo>
                  <a:lnTo>
                    <a:pt x="454" y="605"/>
                  </a:lnTo>
                  <a:cubicBezTo>
                    <a:pt x="465" y="605"/>
                    <a:pt x="473" y="596"/>
                    <a:pt x="473" y="585"/>
                  </a:cubicBezTo>
                  <a:cubicBezTo>
                    <a:pt x="473" y="574"/>
                    <a:pt x="465" y="565"/>
                    <a:pt x="454" y="565"/>
                  </a:cubicBezTo>
                  <a:close/>
                  <a:moveTo>
                    <a:pt x="592" y="414"/>
                  </a:moveTo>
                  <a:lnTo>
                    <a:pt x="39" y="414"/>
                  </a:lnTo>
                  <a:lnTo>
                    <a:pt x="39" y="39"/>
                  </a:lnTo>
                  <a:lnTo>
                    <a:pt x="592" y="39"/>
                  </a:lnTo>
                  <a:lnTo>
                    <a:pt x="592" y="414"/>
                  </a:lnTo>
                  <a:close/>
                </a:path>
              </a:pathLst>
            </a:custGeom>
            <a:solidFill>
              <a:schemeClr val="bg1"/>
            </a:solidFill>
            <a:ln>
              <a:noFill/>
            </a:ln>
            <a:effectLst>
              <a:outerShdw blurRad="50800" dist="38100" dir="2700000" algn="tl" rotWithShape="0">
                <a:prstClr val="black">
                  <a:alpha val="40000"/>
                </a:prstClr>
              </a:outerShdw>
            </a:effectLst>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106" name="Freeform 105">
              <a:extLst>
                <a:ext uri="{FF2B5EF4-FFF2-40B4-BE49-F238E27FC236}">
                  <a16:creationId xmlns:a16="http://schemas.microsoft.com/office/drawing/2014/main" id="{2F8A6CE1-1692-4372-8617-506F22C92238}"/>
                </a:ext>
              </a:extLst>
            </p:cNvPr>
            <p:cNvSpPr>
              <a:spLocks noEditPoints="1"/>
            </p:cNvSpPr>
            <p:nvPr/>
          </p:nvSpPr>
          <p:spPr bwMode="auto">
            <a:xfrm>
              <a:off x="7239569" y="6726567"/>
              <a:ext cx="417520" cy="466713"/>
            </a:xfrm>
            <a:custGeom>
              <a:avLst/>
              <a:gdLst>
                <a:gd name="T0" fmla="*/ 407 w 610"/>
                <a:gd name="T1" fmla="*/ 543 h 679"/>
                <a:gd name="T2" fmla="*/ 441 w 610"/>
                <a:gd name="T3" fmla="*/ 509 h 679"/>
                <a:gd name="T4" fmla="*/ 441 w 610"/>
                <a:gd name="T5" fmla="*/ 237 h 679"/>
                <a:gd name="T6" fmla="*/ 407 w 610"/>
                <a:gd name="T7" fmla="*/ 204 h 679"/>
                <a:gd name="T8" fmla="*/ 373 w 610"/>
                <a:gd name="T9" fmla="*/ 237 h 679"/>
                <a:gd name="T10" fmla="*/ 373 w 610"/>
                <a:gd name="T11" fmla="*/ 509 h 679"/>
                <a:gd name="T12" fmla="*/ 407 w 610"/>
                <a:gd name="T13" fmla="*/ 543 h 679"/>
                <a:gd name="T14" fmla="*/ 203 w 610"/>
                <a:gd name="T15" fmla="*/ 543 h 679"/>
                <a:gd name="T16" fmla="*/ 237 w 610"/>
                <a:gd name="T17" fmla="*/ 509 h 679"/>
                <a:gd name="T18" fmla="*/ 237 w 610"/>
                <a:gd name="T19" fmla="*/ 237 h 679"/>
                <a:gd name="T20" fmla="*/ 203 w 610"/>
                <a:gd name="T21" fmla="*/ 204 h 679"/>
                <a:gd name="T22" fmla="*/ 169 w 610"/>
                <a:gd name="T23" fmla="*/ 237 h 679"/>
                <a:gd name="T24" fmla="*/ 169 w 610"/>
                <a:gd name="T25" fmla="*/ 509 h 679"/>
                <a:gd name="T26" fmla="*/ 203 w 610"/>
                <a:gd name="T27" fmla="*/ 543 h 679"/>
                <a:gd name="T28" fmla="*/ 509 w 610"/>
                <a:gd name="T29" fmla="*/ 611 h 679"/>
                <a:gd name="T30" fmla="*/ 101 w 610"/>
                <a:gd name="T31" fmla="*/ 611 h 679"/>
                <a:gd name="T32" fmla="*/ 101 w 610"/>
                <a:gd name="T33" fmla="*/ 136 h 679"/>
                <a:gd name="T34" fmla="*/ 509 w 610"/>
                <a:gd name="T35" fmla="*/ 136 h 679"/>
                <a:gd name="T36" fmla="*/ 509 w 610"/>
                <a:gd name="T37" fmla="*/ 611 h 679"/>
                <a:gd name="T38" fmla="*/ 576 w 610"/>
                <a:gd name="T39" fmla="*/ 68 h 679"/>
                <a:gd name="T40" fmla="*/ 475 w 610"/>
                <a:gd name="T41" fmla="*/ 68 h 679"/>
                <a:gd name="T42" fmla="*/ 475 w 610"/>
                <a:gd name="T43" fmla="*/ 34 h 679"/>
                <a:gd name="T44" fmla="*/ 441 w 610"/>
                <a:gd name="T45" fmla="*/ 0 h 679"/>
                <a:gd name="T46" fmla="*/ 169 w 610"/>
                <a:gd name="T47" fmla="*/ 0 h 679"/>
                <a:gd name="T48" fmla="*/ 135 w 610"/>
                <a:gd name="T49" fmla="*/ 34 h 679"/>
                <a:gd name="T50" fmla="*/ 135 w 610"/>
                <a:gd name="T51" fmla="*/ 68 h 679"/>
                <a:gd name="T52" fmla="*/ 33 w 610"/>
                <a:gd name="T53" fmla="*/ 68 h 679"/>
                <a:gd name="T54" fmla="*/ 0 w 610"/>
                <a:gd name="T55" fmla="*/ 102 h 679"/>
                <a:gd name="T56" fmla="*/ 33 w 610"/>
                <a:gd name="T57" fmla="*/ 136 h 679"/>
                <a:gd name="T58" fmla="*/ 33 w 610"/>
                <a:gd name="T59" fmla="*/ 611 h 679"/>
                <a:gd name="T60" fmla="*/ 101 w 610"/>
                <a:gd name="T61" fmla="*/ 679 h 679"/>
                <a:gd name="T62" fmla="*/ 509 w 610"/>
                <a:gd name="T63" fmla="*/ 679 h 679"/>
                <a:gd name="T64" fmla="*/ 576 w 610"/>
                <a:gd name="T65" fmla="*/ 611 h 679"/>
                <a:gd name="T66" fmla="*/ 576 w 610"/>
                <a:gd name="T67" fmla="*/ 136 h 679"/>
                <a:gd name="T68" fmla="*/ 610 w 610"/>
                <a:gd name="T69" fmla="*/ 102 h 679"/>
                <a:gd name="T70" fmla="*/ 576 w 610"/>
                <a:gd name="T71" fmla="*/ 68 h 679"/>
                <a:gd name="T72" fmla="*/ 305 w 610"/>
                <a:gd name="T73" fmla="*/ 543 h 679"/>
                <a:gd name="T74" fmla="*/ 339 w 610"/>
                <a:gd name="T75" fmla="*/ 509 h 679"/>
                <a:gd name="T76" fmla="*/ 339 w 610"/>
                <a:gd name="T77" fmla="*/ 237 h 679"/>
                <a:gd name="T78" fmla="*/ 305 w 610"/>
                <a:gd name="T79" fmla="*/ 204 h 679"/>
                <a:gd name="T80" fmla="*/ 271 w 610"/>
                <a:gd name="T81" fmla="*/ 237 h 679"/>
                <a:gd name="T82" fmla="*/ 271 w 610"/>
                <a:gd name="T83" fmla="*/ 509 h 679"/>
                <a:gd name="T84" fmla="*/ 305 w 610"/>
                <a:gd name="T85" fmla="*/ 543 h 6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610" h="679">
                  <a:moveTo>
                    <a:pt x="407" y="543"/>
                  </a:moveTo>
                  <a:cubicBezTo>
                    <a:pt x="425" y="543"/>
                    <a:pt x="441" y="528"/>
                    <a:pt x="441" y="509"/>
                  </a:cubicBezTo>
                  <a:lnTo>
                    <a:pt x="441" y="237"/>
                  </a:lnTo>
                  <a:cubicBezTo>
                    <a:pt x="441" y="219"/>
                    <a:pt x="425" y="204"/>
                    <a:pt x="407" y="204"/>
                  </a:cubicBezTo>
                  <a:cubicBezTo>
                    <a:pt x="388" y="204"/>
                    <a:pt x="373" y="219"/>
                    <a:pt x="373" y="237"/>
                  </a:cubicBezTo>
                  <a:lnTo>
                    <a:pt x="373" y="509"/>
                  </a:lnTo>
                  <a:cubicBezTo>
                    <a:pt x="373" y="528"/>
                    <a:pt x="388" y="543"/>
                    <a:pt x="407" y="543"/>
                  </a:cubicBezTo>
                  <a:close/>
                  <a:moveTo>
                    <a:pt x="203" y="543"/>
                  </a:moveTo>
                  <a:cubicBezTo>
                    <a:pt x="222" y="543"/>
                    <a:pt x="237" y="528"/>
                    <a:pt x="237" y="509"/>
                  </a:cubicBezTo>
                  <a:lnTo>
                    <a:pt x="237" y="237"/>
                  </a:lnTo>
                  <a:cubicBezTo>
                    <a:pt x="237" y="219"/>
                    <a:pt x="222" y="204"/>
                    <a:pt x="203" y="204"/>
                  </a:cubicBezTo>
                  <a:cubicBezTo>
                    <a:pt x="184" y="204"/>
                    <a:pt x="169" y="219"/>
                    <a:pt x="169" y="237"/>
                  </a:cubicBezTo>
                  <a:lnTo>
                    <a:pt x="169" y="509"/>
                  </a:lnTo>
                  <a:cubicBezTo>
                    <a:pt x="169" y="528"/>
                    <a:pt x="184" y="543"/>
                    <a:pt x="203" y="543"/>
                  </a:cubicBezTo>
                  <a:close/>
                  <a:moveTo>
                    <a:pt x="509" y="611"/>
                  </a:moveTo>
                  <a:lnTo>
                    <a:pt x="101" y="611"/>
                  </a:lnTo>
                  <a:lnTo>
                    <a:pt x="101" y="136"/>
                  </a:lnTo>
                  <a:lnTo>
                    <a:pt x="509" y="136"/>
                  </a:lnTo>
                  <a:lnTo>
                    <a:pt x="509" y="611"/>
                  </a:lnTo>
                  <a:close/>
                  <a:moveTo>
                    <a:pt x="576" y="68"/>
                  </a:moveTo>
                  <a:lnTo>
                    <a:pt x="475" y="68"/>
                  </a:lnTo>
                  <a:lnTo>
                    <a:pt x="475" y="34"/>
                  </a:lnTo>
                  <a:cubicBezTo>
                    <a:pt x="475" y="15"/>
                    <a:pt x="459" y="0"/>
                    <a:pt x="441" y="0"/>
                  </a:cubicBezTo>
                  <a:lnTo>
                    <a:pt x="169" y="0"/>
                  </a:lnTo>
                  <a:cubicBezTo>
                    <a:pt x="150" y="0"/>
                    <a:pt x="135" y="15"/>
                    <a:pt x="135" y="34"/>
                  </a:cubicBezTo>
                  <a:lnTo>
                    <a:pt x="135" y="68"/>
                  </a:lnTo>
                  <a:lnTo>
                    <a:pt x="33" y="68"/>
                  </a:lnTo>
                  <a:cubicBezTo>
                    <a:pt x="15" y="68"/>
                    <a:pt x="0" y="83"/>
                    <a:pt x="0" y="102"/>
                  </a:cubicBezTo>
                  <a:cubicBezTo>
                    <a:pt x="0" y="120"/>
                    <a:pt x="15" y="136"/>
                    <a:pt x="33" y="136"/>
                  </a:cubicBezTo>
                  <a:lnTo>
                    <a:pt x="33" y="611"/>
                  </a:lnTo>
                  <a:cubicBezTo>
                    <a:pt x="33" y="648"/>
                    <a:pt x="64" y="679"/>
                    <a:pt x="101" y="679"/>
                  </a:cubicBezTo>
                  <a:lnTo>
                    <a:pt x="509" y="679"/>
                  </a:lnTo>
                  <a:cubicBezTo>
                    <a:pt x="546" y="679"/>
                    <a:pt x="576" y="648"/>
                    <a:pt x="576" y="611"/>
                  </a:cubicBezTo>
                  <a:lnTo>
                    <a:pt x="576" y="136"/>
                  </a:lnTo>
                  <a:cubicBezTo>
                    <a:pt x="595" y="136"/>
                    <a:pt x="610" y="120"/>
                    <a:pt x="610" y="102"/>
                  </a:cubicBezTo>
                  <a:cubicBezTo>
                    <a:pt x="610" y="83"/>
                    <a:pt x="595" y="68"/>
                    <a:pt x="576" y="68"/>
                  </a:cubicBezTo>
                  <a:close/>
                  <a:moveTo>
                    <a:pt x="305" y="543"/>
                  </a:moveTo>
                  <a:cubicBezTo>
                    <a:pt x="324" y="543"/>
                    <a:pt x="339" y="528"/>
                    <a:pt x="339" y="509"/>
                  </a:cubicBezTo>
                  <a:lnTo>
                    <a:pt x="339" y="237"/>
                  </a:lnTo>
                  <a:cubicBezTo>
                    <a:pt x="339" y="219"/>
                    <a:pt x="324" y="204"/>
                    <a:pt x="305" y="204"/>
                  </a:cubicBezTo>
                  <a:cubicBezTo>
                    <a:pt x="286" y="204"/>
                    <a:pt x="271" y="219"/>
                    <a:pt x="271" y="237"/>
                  </a:cubicBezTo>
                  <a:lnTo>
                    <a:pt x="271" y="509"/>
                  </a:lnTo>
                  <a:cubicBezTo>
                    <a:pt x="271" y="528"/>
                    <a:pt x="286" y="543"/>
                    <a:pt x="305" y="543"/>
                  </a:cubicBezTo>
                  <a:close/>
                </a:path>
              </a:pathLst>
            </a:custGeom>
            <a:solidFill>
              <a:schemeClr val="bg1"/>
            </a:solidFill>
            <a:ln>
              <a:noFill/>
            </a:ln>
            <a:effectLst>
              <a:outerShdw blurRad="50800" dist="38100" dir="2700000" algn="tl" rotWithShape="0">
                <a:prstClr val="black">
                  <a:alpha val="40000"/>
                </a:prstClr>
              </a:outerShdw>
            </a:effectLst>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107" name="Freeform 106">
              <a:extLst>
                <a:ext uri="{FF2B5EF4-FFF2-40B4-BE49-F238E27FC236}">
                  <a16:creationId xmlns:a16="http://schemas.microsoft.com/office/drawing/2014/main" id="{AACBD70B-0411-4C85-A419-186EE6919A22}"/>
                </a:ext>
              </a:extLst>
            </p:cNvPr>
            <p:cNvSpPr>
              <a:spLocks/>
            </p:cNvSpPr>
            <p:nvPr/>
          </p:nvSpPr>
          <p:spPr bwMode="auto">
            <a:xfrm>
              <a:off x="2119793" y="6767841"/>
              <a:ext cx="409582" cy="384165"/>
            </a:xfrm>
            <a:custGeom>
              <a:avLst/>
              <a:gdLst>
                <a:gd name="T0" fmla="*/ 101 w 594"/>
                <a:gd name="T1" fmla="*/ 560 h 560"/>
                <a:gd name="T2" fmla="*/ 203 w 594"/>
                <a:gd name="T3" fmla="*/ 458 h 560"/>
                <a:gd name="T4" fmla="*/ 203 w 594"/>
                <a:gd name="T5" fmla="*/ 458 h 560"/>
                <a:gd name="T6" fmla="*/ 203 w 594"/>
                <a:gd name="T7" fmla="*/ 458 h 560"/>
                <a:gd name="T8" fmla="*/ 203 w 594"/>
                <a:gd name="T9" fmla="*/ 128 h 560"/>
                <a:gd name="T10" fmla="*/ 530 w 594"/>
                <a:gd name="T11" fmla="*/ 128 h 560"/>
                <a:gd name="T12" fmla="*/ 530 w 594"/>
                <a:gd name="T13" fmla="*/ 364 h 560"/>
                <a:gd name="T14" fmla="*/ 492 w 594"/>
                <a:gd name="T15" fmla="*/ 357 h 560"/>
                <a:gd name="T16" fmla="*/ 390 w 594"/>
                <a:gd name="T17" fmla="*/ 458 h 560"/>
                <a:gd name="T18" fmla="*/ 492 w 594"/>
                <a:gd name="T19" fmla="*/ 560 h 560"/>
                <a:gd name="T20" fmla="*/ 594 w 594"/>
                <a:gd name="T21" fmla="*/ 458 h 560"/>
                <a:gd name="T22" fmla="*/ 594 w 594"/>
                <a:gd name="T23" fmla="*/ 458 h 560"/>
                <a:gd name="T24" fmla="*/ 594 w 594"/>
                <a:gd name="T25" fmla="*/ 458 h 560"/>
                <a:gd name="T26" fmla="*/ 594 w 594"/>
                <a:gd name="T27" fmla="*/ 128 h 560"/>
                <a:gd name="T28" fmla="*/ 594 w 594"/>
                <a:gd name="T29" fmla="*/ 0 h 560"/>
                <a:gd name="T30" fmla="*/ 530 w 594"/>
                <a:gd name="T31" fmla="*/ 0 h 560"/>
                <a:gd name="T32" fmla="*/ 203 w 594"/>
                <a:gd name="T33" fmla="*/ 0 h 560"/>
                <a:gd name="T34" fmla="*/ 139 w 594"/>
                <a:gd name="T35" fmla="*/ 0 h 560"/>
                <a:gd name="T36" fmla="*/ 139 w 594"/>
                <a:gd name="T37" fmla="*/ 128 h 560"/>
                <a:gd name="T38" fmla="*/ 139 w 594"/>
                <a:gd name="T39" fmla="*/ 364 h 560"/>
                <a:gd name="T40" fmla="*/ 101 w 594"/>
                <a:gd name="T41" fmla="*/ 357 h 560"/>
                <a:gd name="T42" fmla="*/ 0 w 594"/>
                <a:gd name="T43" fmla="*/ 458 h 560"/>
                <a:gd name="T44" fmla="*/ 101 w 594"/>
                <a:gd name="T45" fmla="*/ 560 h 5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594" h="560">
                  <a:moveTo>
                    <a:pt x="101" y="560"/>
                  </a:moveTo>
                  <a:cubicBezTo>
                    <a:pt x="158" y="560"/>
                    <a:pt x="203" y="515"/>
                    <a:pt x="203" y="458"/>
                  </a:cubicBezTo>
                  <a:cubicBezTo>
                    <a:pt x="203" y="458"/>
                    <a:pt x="203" y="458"/>
                    <a:pt x="203" y="458"/>
                  </a:cubicBezTo>
                  <a:lnTo>
                    <a:pt x="203" y="458"/>
                  </a:lnTo>
                  <a:lnTo>
                    <a:pt x="203" y="128"/>
                  </a:lnTo>
                  <a:lnTo>
                    <a:pt x="530" y="128"/>
                  </a:lnTo>
                  <a:lnTo>
                    <a:pt x="530" y="364"/>
                  </a:lnTo>
                  <a:cubicBezTo>
                    <a:pt x="518" y="359"/>
                    <a:pt x="506" y="357"/>
                    <a:pt x="492" y="357"/>
                  </a:cubicBezTo>
                  <a:cubicBezTo>
                    <a:pt x="436" y="357"/>
                    <a:pt x="390" y="402"/>
                    <a:pt x="390" y="458"/>
                  </a:cubicBezTo>
                  <a:cubicBezTo>
                    <a:pt x="390" y="515"/>
                    <a:pt x="436" y="560"/>
                    <a:pt x="492" y="560"/>
                  </a:cubicBezTo>
                  <a:cubicBezTo>
                    <a:pt x="548" y="560"/>
                    <a:pt x="594" y="515"/>
                    <a:pt x="594" y="458"/>
                  </a:cubicBezTo>
                  <a:cubicBezTo>
                    <a:pt x="594" y="458"/>
                    <a:pt x="594" y="458"/>
                    <a:pt x="594" y="458"/>
                  </a:cubicBezTo>
                  <a:lnTo>
                    <a:pt x="594" y="458"/>
                  </a:lnTo>
                  <a:lnTo>
                    <a:pt x="594" y="128"/>
                  </a:lnTo>
                  <a:lnTo>
                    <a:pt x="594" y="0"/>
                  </a:lnTo>
                  <a:lnTo>
                    <a:pt x="530" y="0"/>
                  </a:lnTo>
                  <a:lnTo>
                    <a:pt x="203" y="0"/>
                  </a:lnTo>
                  <a:lnTo>
                    <a:pt x="139" y="0"/>
                  </a:lnTo>
                  <a:lnTo>
                    <a:pt x="139" y="128"/>
                  </a:lnTo>
                  <a:lnTo>
                    <a:pt x="139" y="364"/>
                  </a:lnTo>
                  <a:cubicBezTo>
                    <a:pt x="128" y="359"/>
                    <a:pt x="115" y="357"/>
                    <a:pt x="101" y="357"/>
                  </a:cubicBezTo>
                  <a:cubicBezTo>
                    <a:pt x="45" y="357"/>
                    <a:pt x="0" y="402"/>
                    <a:pt x="0" y="458"/>
                  </a:cubicBezTo>
                  <a:cubicBezTo>
                    <a:pt x="0" y="515"/>
                    <a:pt x="45" y="560"/>
                    <a:pt x="101" y="560"/>
                  </a:cubicBezTo>
                  <a:close/>
                </a:path>
              </a:pathLst>
            </a:custGeom>
            <a:solidFill>
              <a:schemeClr val="bg1"/>
            </a:solidFill>
            <a:ln>
              <a:noFill/>
            </a:ln>
            <a:effectLst>
              <a:outerShdw blurRad="50800" dist="38100" dir="2700000" algn="tl" rotWithShape="0">
                <a:prstClr val="black">
                  <a:alpha val="40000"/>
                </a:prstClr>
              </a:outerShdw>
            </a:effectLst>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108" name="Freeform 107">
              <a:extLst>
                <a:ext uri="{FF2B5EF4-FFF2-40B4-BE49-F238E27FC236}">
                  <a16:creationId xmlns:a16="http://schemas.microsoft.com/office/drawing/2014/main" id="{C304B180-6EC5-4294-8DCC-E415B1DE2BA7}"/>
                </a:ext>
              </a:extLst>
            </p:cNvPr>
            <p:cNvSpPr>
              <a:spLocks noEditPoints="1"/>
            </p:cNvSpPr>
            <p:nvPr/>
          </p:nvSpPr>
          <p:spPr bwMode="auto">
            <a:xfrm>
              <a:off x="6458505" y="4831140"/>
              <a:ext cx="449271" cy="614346"/>
            </a:xfrm>
            <a:custGeom>
              <a:avLst/>
              <a:gdLst>
                <a:gd name="T0" fmla="*/ 347 w 456"/>
                <a:gd name="T1" fmla="*/ 273 h 625"/>
                <a:gd name="T2" fmla="*/ 106 w 456"/>
                <a:gd name="T3" fmla="*/ 273 h 625"/>
                <a:gd name="T4" fmla="*/ 106 w 456"/>
                <a:gd name="T5" fmla="*/ 189 h 625"/>
                <a:gd name="T6" fmla="*/ 226 w 456"/>
                <a:gd name="T7" fmla="*/ 69 h 625"/>
                <a:gd name="T8" fmla="*/ 347 w 456"/>
                <a:gd name="T9" fmla="*/ 189 h 625"/>
                <a:gd name="T10" fmla="*/ 347 w 456"/>
                <a:gd name="T11" fmla="*/ 273 h 625"/>
                <a:gd name="T12" fmla="*/ 271 w 456"/>
                <a:gd name="T13" fmla="*/ 455 h 625"/>
                <a:gd name="T14" fmla="*/ 271 w 456"/>
                <a:gd name="T15" fmla="*/ 530 h 625"/>
                <a:gd name="T16" fmla="*/ 236 w 456"/>
                <a:gd name="T17" fmla="*/ 565 h 625"/>
                <a:gd name="T18" fmla="*/ 201 w 456"/>
                <a:gd name="T19" fmla="*/ 530 h 625"/>
                <a:gd name="T20" fmla="*/ 201 w 456"/>
                <a:gd name="T21" fmla="*/ 455 h 625"/>
                <a:gd name="T22" fmla="*/ 180 w 456"/>
                <a:gd name="T23" fmla="*/ 413 h 625"/>
                <a:gd name="T24" fmla="*/ 236 w 456"/>
                <a:gd name="T25" fmla="*/ 358 h 625"/>
                <a:gd name="T26" fmla="*/ 291 w 456"/>
                <a:gd name="T27" fmla="*/ 413 h 625"/>
                <a:gd name="T28" fmla="*/ 271 w 456"/>
                <a:gd name="T29" fmla="*/ 455 h 625"/>
                <a:gd name="T30" fmla="*/ 415 w 456"/>
                <a:gd name="T31" fmla="*/ 273 h 625"/>
                <a:gd name="T32" fmla="*/ 415 w 456"/>
                <a:gd name="T33" fmla="*/ 189 h 625"/>
                <a:gd name="T34" fmla="*/ 226 w 456"/>
                <a:gd name="T35" fmla="*/ 0 h 625"/>
                <a:gd name="T36" fmla="*/ 37 w 456"/>
                <a:gd name="T37" fmla="*/ 189 h 625"/>
                <a:gd name="T38" fmla="*/ 37 w 456"/>
                <a:gd name="T39" fmla="*/ 273 h 625"/>
                <a:gd name="T40" fmla="*/ 0 w 456"/>
                <a:gd name="T41" fmla="*/ 273 h 625"/>
                <a:gd name="T42" fmla="*/ 0 w 456"/>
                <a:gd name="T43" fmla="*/ 625 h 625"/>
                <a:gd name="T44" fmla="*/ 456 w 456"/>
                <a:gd name="T45" fmla="*/ 625 h 625"/>
                <a:gd name="T46" fmla="*/ 456 w 456"/>
                <a:gd name="T47" fmla="*/ 273 h 625"/>
                <a:gd name="T48" fmla="*/ 415 w 456"/>
                <a:gd name="T49" fmla="*/ 273 h 6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456" h="625">
                  <a:moveTo>
                    <a:pt x="347" y="273"/>
                  </a:moveTo>
                  <a:lnTo>
                    <a:pt x="106" y="273"/>
                  </a:lnTo>
                  <a:lnTo>
                    <a:pt x="106" y="189"/>
                  </a:lnTo>
                  <a:cubicBezTo>
                    <a:pt x="106" y="123"/>
                    <a:pt x="160" y="69"/>
                    <a:pt x="226" y="69"/>
                  </a:cubicBezTo>
                  <a:cubicBezTo>
                    <a:pt x="293" y="69"/>
                    <a:pt x="347" y="123"/>
                    <a:pt x="347" y="189"/>
                  </a:cubicBezTo>
                  <a:lnTo>
                    <a:pt x="347" y="273"/>
                  </a:lnTo>
                  <a:close/>
                  <a:moveTo>
                    <a:pt x="271" y="455"/>
                  </a:moveTo>
                  <a:lnTo>
                    <a:pt x="271" y="530"/>
                  </a:lnTo>
                  <a:cubicBezTo>
                    <a:pt x="271" y="549"/>
                    <a:pt x="255" y="565"/>
                    <a:pt x="236" y="565"/>
                  </a:cubicBezTo>
                  <a:cubicBezTo>
                    <a:pt x="216" y="565"/>
                    <a:pt x="201" y="549"/>
                    <a:pt x="201" y="530"/>
                  </a:cubicBezTo>
                  <a:lnTo>
                    <a:pt x="201" y="455"/>
                  </a:lnTo>
                  <a:cubicBezTo>
                    <a:pt x="188" y="445"/>
                    <a:pt x="180" y="430"/>
                    <a:pt x="180" y="413"/>
                  </a:cubicBezTo>
                  <a:cubicBezTo>
                    <a:pt x="180" y="382"/>
                    <a:pt x="205" y="358"/>
                    <a:pt x="236" y="358"/>
                  </a:cubicBezTo>
                  <a:cubicBezTo>
                    <a:pt x="266" y="358"/>
                    <a:pt x="291" y="382"/>
                    <a:pt x="291" y="413"/>
                  </a:cubicBezTo>
                  <a:cubicBezTo>
                    <a:pt x="291" y="430"/>
                    <a:pt x="283" y="445"/>
                    <a:pt x="271" y="455"/>
                  </a:cubicBezTo>
                  <a:close/>
                  <a:moveTo>
                    <a:pt x="415" y="273"/>
                  </a:moveTo>
                  <a:lnTo>
                    <a:pt x="415" y="189"/>
                  </a:lnTo>
                  <a:cubicBezTo>
                    <a:pt x="415" y="85"/>
                    <a:pt x="331" y="0"/>
                    <a:pt x="226" y="0"/>
                  </a:cubicBezTo>
                  <a:cubicBezTo>
                    <a:pt x="122" y="0"/>
                    <a:pt x="37" y="85"/>
                    <a:pt x="37" y="189"/>
                  </a:cubicBezTo>
                  <a:lnTo>
                    <a:pt x="37" y="273"/>
                  </a:lnTo>
                  <a:lnTo>
                    <a:pt x="0" y="273"/>
                  </a:lnTo>
                  <a:lnTo>
                    <a:pt x="0" y="625"/>
                  </a:lnTo>
                  <a:lnTo>
                    <a:pt x="456" y="625"/>
                  </a:lnTo>
                  <a:lnTo>
                    <a:pt x="456" y="273"/>
                  </a:lnTo>
                  <a:lnTo>
                    <a:pt x="415" y="273"/>
                  </a:lnTo>
                  <a:close/>
                </a:path>
              </a:pathLst>
            </a:custGeom>
            <a:solidFill>
              <a:schemeClr val="bg1"/>
            </a:solidFill>
            <a:ln>
              <a:noFill/>
            </a:ln>
            <a:effectLst>
              <a:outerShdw blurRad="50800" dist="38100" dir="2700000" algn="tl" rotWithShape="0">
                <a:prstClr val="black">
                  <a:alpha val="40000"/>
                </a:prstClr>
              </a:outerShdw>
            </a:effectLst>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109" name="Freeform 108">
              <a:extLst>
                <a:ext uri="{FF2B5EF4-FFF2-40B4-BE49-F238E27FC236}">
                  <a16:creationId xmlns:a16="http://schemas.microsoft.com/office/drawing/2014/main" id="{23E01830-776F-4D33-B63D-00E8132360F5}"/>
                </a:ext>
              </a:extLst>
            </p:cNvPr>
            <p:cNvSpPr>
              <a:spLocks noEditPoints="1"/>
            </p:cNvSpPr>
            <p:nvPr/>
          </p:nvSpPr>
          <p:spPr bwMode="auto">
            <a:xfrm>
              <a:off x="6412467" y="8504522"/>
              <a:ext cx="541346" cy="531798"/>
            </a:xfrm>
            <a:custGeom>
              <a:avLst/>
              <a:gdLst>
                <a:gd name="T0" fmla="*/ 424 w 643"/>
                <a:gd name="T1" fmla="*/ 314 h 629"/>
                <a:gd name="T2" fmla="*/ 321 w 643"/>
                <a:gd name="T3" fmla="*/ 415 h 629"/>
                <a:gd name="T4" fmla="*/ 218 w 643"/>
                <a:gd name="T5" fmla="*/ 314 h 629"/>
                <a:gd name="T6" fmla="*/ 321 w 643"/>
                <a:gd name="T7" fmla="*/ 213 h 629"/>
                <a:gd name="T8" fmla="*/ 424 w 643"/>
                <a:gd name="T9" fmla="*/ 314 h 629"/>
                <a:gd name="T10" fmla="*/ 554 w 643"/>
                <a:gd name="T11" fmla="*/ 242 h 629"/>
                <a:gd name="T12" fmla="*/ 538 w 643"/>
                <a:gd name="T13" fmla="*/ 204 h 629"/>
                <a:gd name="T14" fmla="*/ 572 w 643"/>
                <a:gd name="T15" fmla="*/ 115 h 629"/>
                <a:gd name="T16" fmla="*/ 522 w 643"/>
                <a:gd name="T17" fmla="*/ 66 h 629"/>
                <a:gd name="T18" fmla="*/ 434 w 643"/>
                <a:gd name="T19" fmla="*/ 102 h 629"/>
                <a:gd name="T20" fmla="*/ 395 w 643"/>
                <a:gd name="T21" fmla="*/ 86 h 629"/>
                <a:gd name="T22" fmla="*/ 355 w 643"/>
                <a:gd name="T23" fmla="*/ 0 h 629"/>
                <a:gd name="T24" fmla="*/ 285 w 643"/>
                <a:gd name="T25" fmla="*/ 0 h 629"/>
                <a:gd name="T26" fmla="*/ 248 w 643"/>
                <a:gd name="T27" fmla="*/ 86 h 629"/>
                <a:gd name="T28" fmla="*/ 208 w 643"/>
                <a:gd name="T29" fmla="*/ 102 h 629"/>
                <a:gd name="T30" fmla="*/ 118 w 643"/>
                <a:gd name="T31" fmla="*/ 68 h 629"/>
                <a:gd name="T32" fmla="*/ 68 w 643"/>
                <a:gd name="T33" fmla="*/ 117 h 629"/>
                <a:gd name="T34" fmla="*/ 104 w 643"/>
                <a:gd name="T35" fmla="*/ 204 h 629"/>
                <a:gd name="T36" fmla="*/ 88 w 643"/>
                <a:gd name="T37" fmla="*/ 243 h 629"/>
                <a:gd name="T38" fmla="*/ 0 w 643"/>
                <a:gd name="T39" fmla="*/ 281 h 629"/>
                <a:gd name="T40" fmla="*/ 0 w 643"/>
                <a:gd name="T41" fmla="*/ 350 h 629"/>
                <a:gd name="T42" fmla="*/ 88 w 643"/>
                <a:gd name="T43" fmla="*/ 386 h 629"/>
                <a:gd name="T44" fmla="*/ 105 w 643"/>
                <a:gd name="T45" fmla="*/ 425 h 629"/>
                <a:gd name="T46" fmla="*/ 70 w 643"/>
                <a:gd name="T47" fmla="*/ 513 h 629"/>
                <a:gd name="T48" fmla="*/ 120 w 643"/>
                <a:gd name="T49" fmla="*/ 562 h 629"/>
                <a:gd name="T50" fmla="*/ 209 w 643"/>
                <a:gd name="T51" fmla="*/ 527 h 629"/>
                <a:gd name="T52" fmla="*/ 248 w 643"/>
                <a:gd name="T53" fmla="*/ 543 h 629"/>
                <a:gd name="T54" fmla="*/ 288 w 643"/>
                <a:gd name="T55" fmla="*/ 629 h 629"/>
                <a:gd name="T56" fmla="*/ 358 w 643"/>
                <a:gd name="T57" fmla="*/ 629 h 629"/>
                <a:gd name="T58" fmla="*/ 395 w 643"/>
                <a:gd name="T59" fmla="*/ 542 h 629"/>
                <a:gd name="T60" fmla="*/ 434 w 643"/>
                <a:gd name="T61" fmla="*/ 526 h 629"/>
                <a:gd name="T62" fmla="*/ 525 w 643"/>
                <a:gd name="T63" fmla="*/ 560 h 629"/>
                <a:gd name="T64" fmla="*/ 574 w 643"/>
                <a:gd name="T65" fmla="*/ 511 h 629"/>
                <a:gd name="T66" fmla="*/ 538 w 643"/>
                <a:gd name="T67" fmla="*/ 424 h 629"/>
                <a:gd name="T68" fmla="*/ 554 w 643"/>
                <a:gd name="T69" fmla="*/ 386 h 629"/>
                <a:gd name="T70" fmla="*/ 643 w 643"/>
                <a:gd name="T71" fmla="*/ 347 h 629"/>
                <a:gd name="T72" fmla="*/ 643 w 643"/>
                <a:gd name="T73" fmla="*/ 278 h 629"/>
                <a:gd name="T74" fmla="*/ 554 w 643"/>
                <a:gd name="T75" fmla="*/ 242 h 6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43" h="629">
                  <a:moveTo>
                    <a:pt x="424" y="314"/>
                  </a:moveTo>
                  <a:cubicBezTo>
                    <a:pt x="424" y="370"/>
                    <a:pt x="378" y="415"/>
                    <a:pt x="321" y="415"/>
                  </a:cubicBezTo>
                  <a:cubicBezTo>
                    <a:pt x="265" y="415"/>
                    <a:pt x="218" y="370"/>
                    <a:pt x="218" y="314"/>
                  </a:cubicBezTo>
                  <a:cubicBezTo>
                    <a:pt x="218" y="259"/>
                    <a:pt x="265" y="213"/>
                    <a:pt x="321" y="213"/>
                  </a:cubicBezTo>
                  <a:cubicBezTo>
                    <a:pt x="378" y="213"/>
                    <a:pt x="424" y="259"/>
                    <a:pt x="424" y="314"/>
                  </a:cubicBezTo>
                  <a:close/>
                  <a:moveTo>
                    <a:pt x="554" y="242"/>
                  </a:moveTo>
                  <a:lnTo>
                    <a:pt x="538" y="204"/>
                  </a:lnTo>
                  <a:cubicBezTo>
                    <a:pt x="538" y="204"/>
                    <a:pt x="576" y="118"/>
                    <a:pt x="572" y="115"/>
                  </a:cubicBezTo>
                  <a:lnTo>
                    <a:pt x="522" y="66"/>
                  </a:lnTo>
                  <a:cubicBezTo>
                    <a:pt x="519" y="63"/>
                    <a:pt x="434" y="102"/>
                    <a:pt x="434" y="102"/>
                  </a:cubicBezTo>
                  <a:lnTo>
                    <a:pt x="395" y="86"/>
                  </a:lnTo>
                  <a:cubicBezTo>
                    <a:pt x="395" y="86"/>
                    <a:pt x="360" y="0"/>
                    <a:pt x="355" y="0"/>
                  </a:cubicBezTo>
                  <a:lnTo>
                    <a:pt x="285" y="0"/>
                  </a:lnTo>
                  <a:cubicBezTo>
                    <a:pt x="280" y="0"/>
                    <a:pt x="248" y="86"/>
                    <a:pt x="248" y="86"/>
                  </a:cubicBezTo>
                  <a:lnTo>
                    <a:pt x="208" y="102"/>
                  </a:lnTo>
                  <a:cubicBezTo>
                    <a:pt x="208" y="102"/>
                    <a:pt x="121" y="65"/>
                    <a:pt x="118" y="68"/>
                  </a:cubicBezTo>
                  <a:lnTo>
                    <a:pt x="68" y="117"/>
                  </a:lnTo>
                  <a:cubicBezTo>
                    <a:pt x="65" y="121"/>
                    <a:pt x="104" y="204"/>
                    <a:pt x="104" y="204"/>
                  </a:cubicBezTo>
                  <a:lnTo>
                    <a:pt x="88" y="243"/>
                  </a:lnTo>
                  <a:cubicBezTo>
                    <a:pt x="88" y="243"/>
                    <a:pt x="0" y="276"/>
                    <a:pt x="0" y="281"/>
                  </a:cubicBezTo>
                  <a:lnTo>
                    <a:pt x="0" y="350"/>
                  </a:lnTo>
                  <a:cubicBezTo>
                    <a:pt x="0" y="355"/>
                    <a:pt x="88" y="386"/>
                    <a:pt x="88" y="386"/>
                  </a:cubicBezTo>
                  <a:lnTo>
                    <a:pt x="105" y="425"/>
                  </a:lnTo>
                  <a:cubicBezTo>
                    <a:pt x="105" y="425"/>
                    <a:pt x="67" y="510"/>
                    <a:pt x="70" y="513"/>
                  </a:cubicBezTo>
                  <a:lnTo>
                    <a:pt x="120" y="562"/>
                  </a:lnTo>
                  <a:cubicBezTo>
                    <a:pt x="123" y="565"/>
                    <a:pt x="209" y="527"/>
                    <a:pt x="209" y="527"/>
                  </a:cubicBezTo>
                  <a:lnTo>
                    <a:pt x="248" y="543"/>
                  </a:lnTo>
                  <a:cubicBezTo>
                    <a:pt x="248" y="543"/>
                    <a:pt x="283" y="629"/>
                    <a:pt x="288" y="629"/>
                  </a:cubicBezTo>
                  <a:lnTo>
                    <a:pt x="358" y="629"/>
                  </a:lnTo>
                  <a:cubicBezTo>
                    <a:pt x="363" y="629"/>
                    <a:pt x="395" y="542"/>
                    <a:pt x="395" y="542"/>
                  </a:cubicBezTo>
                  <a:lnTo>
                    <a:pt x="434" y="526"/>
                  </a:lnTo>
                  <a:cubicBezTo>
                    <a:pt x="434" y="526"/>
                    <a:pt x="521" y="563"/>
                    <a:pt x="525" y="560"/>
                  </a:cubicBezTo>
                  <a:lnTo>
                    <a:pt x="574" y="511"/>
                  </a:lnTo>
                  <a:cubicBezTo>
                    <a:pt x="578" y="508"/>
                    <a:pt x="538" y="424"/>
                    <a:pt x="538" y="424"/>
                  </a:cubicBezTo>
                  <a:lnTo>
                    <a:pt x="554" y="386"/>
                  </a:lnTo>
                  <a:cubicBezTo>
                    <a:pt x="554" y="386"/>
                    <a:pt x="643" y="352"/>
                    <a:pt x="643" y="347"/>
                  </a:cubicBezTo>
                  <a:lnTo>
                    <a:pt x="643" y="278"/>
                  </a:lnTo>
                  <a:cubicBezTo>
                    <a:pt x="643" y="273"/>
                    <a:pt x="554" y="242"/>
                    <a:pt x="554" y="242"/>
                  </a:cubicBezTo>
                  <a:close/>
                </a:path>
              </a:pathLst>
            </a:custGeom>
            <a:solidFill>
              <a:schemeClr val="bg1"/>
            </a:solidFill>
            <a:ln>
              <a:noFill/>
            </a:ln>
            <a:effectLst>
              <a:outerShdw blurRad="50800" dist="38100" dir="2700000" algn="tl" rotWithShape="0">
                <a:prstClr val="black">
                  <a:alpha val="40000"/>
                </a:prstClr>
              </a:outerShdw>
            </a:effectLst>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110" name="Freeform 207">
              <a:extLst>
                <a:ext uri="{FF2B5EF4-FFF2-40B4-BE49-F238E27FC236}">
                  <a16:creationId xmlns:a16="http://schemas.microsoft.com/office/drawing/2014/main" id="{1369E5E9-264D-47F8-B41A-9F8F56E76B33}"/>
                </a:ext>
              </a:extLst>
            </p:cNvPr>
            <p:cNvSpPr>
              <a:spLocks noEditPoints="1"/>
            </p:cNvSpPr>
            <p:nvPr/>
          </p:nvSpPr>
          <p:spPr bwMode="auto">
            <a:xfrm>
              <a:off x="4677299" y="4119959"/>
              <a:ext cx="415932" cy="555611"/>
            </a:xfrm>
            <a:custGeom>
              <a:avLst/>
              <a:gdLst>
                <a:gd name="T0" fmla="*/ 609 w 609"/>
                <a:gd name="T1" fmla="*/ 813 h 813"/>
                <a:gd name="T2" fmla="*/ 0 w 609"/>
                <a:gd name="T3" fmla="*/ 813 h 813"/>
                <a:gd name="T4" fmla="*/ 0 w 609"/>
                <a:gd name="T5" fmla="*/ 102 h 813"/>
                <a:gd name="T6" fmla="*/ 78 w 609"/>
                <a:gd name="T7" fmla="*/ 102 h 813"/>
                <a:gd name="T8" fmla="*/ 102 w 609"/>
                <a:gd name="T9" fmla="*/ 102 h 813"/>
                <a:gd name="T10" fmla="*/ 153 w 609"/>
                <a:gd name="T11" fmla="*/ 102 h 813"/>
                <a:gd name="T12" fmla="*/ 153 w 609"/>
                <a:gd name="T13" fmla="*/ 51 h 813"/>
                <a:gd name="T14" fmla="*/ 232 w 609"/>
                <a:gd name="T15" fmla="*/ 51 h 813"/>
                <a:gd name="T16" fmla="*/ 304 w 609"/>
                <a:gd name="T17" fmla="*/ 0 h 813"/>
                <a:gd name="T18" fmla="*/ 376 w 609"/>
                <a:gd name="T19" fmla="*/ 51 h 813"/>
                <a:gd name="T20" fmla="*/ 456 w 609"/>
                <a:gd name="T21" fmla="*/ 51 h 813"/>
                <a:gd name="T22" fmla="*/ 456 w 609"/>
                <a:gd name="T23" fmla="*/ 102 h 813"/>
                <a:gd name="T24" fmla="*/ 506 w 609"/>
                <a:gd name="T25" fmla="*/ 102 h 813"/>
                <a:gd name="T26" fmla="*/ 525 w 609"/>
                <a:gd name="T27" fmla="*/ 102 h 813"/>
                <a:gd name="T28" fmla="*/ 609 w 609"/>
                <a:gd name="T29" fmla="*/ 102 h 813"/>
                <a:gd name="T30" fmla="*/ 609 w 609"/>
                <a:gd name="T31" fmla="*/ 813 h 813"/>
                <a:gd name="T32" fmla="*/ 456 w 609"/>
                <a:gd name="T33" fmla="*/ 357 h 813"/>
                <a:gd name="T34" fmla="*/ 152 w 609"/>
                <a:gd name="T35" fmla="*/ 357 h 813"/>
                <a:gd name="T36" fmla="*/ 152 w 609"/>
                <a:gd name="T37" fmla="*/ 307 h 813"/>
                <a:gd name="T38" fmla="*/ 456 w 609"/>
                <a:gd name="T39" fmla="*/ 307 h 813"/>
                <a:gd name="T40" fmla="*/ 456 w 609"/>
                <a:gd name="T41" fmla="*/ 357 h 813"/>
                <a:gd name="T42" fmla="*/ 456 w 609"/>
                <a:gd name="T43" fmla="*/ 153 h 813"/>
                <a:gd name="T44" fmla="*/ 456 w 609"/>
                <a:gd name="T45" fmla="*/ 204 h 813"/>
                <a:gd name="T46" fmla="*/ 153 w 609"/>
                <a:gd name="T47" fmla="*/ 204 h 813"/>
                <a:gd name="T48" fmla="*/ 153 w 609"/>
                <a:gd name="T49" fmla="*/ 153 h 813"/>
                <a:gd name="T50" fmla="*/ 102 w 609"/>
                <a:gd name="T51" fmla="*/ 153 h 813"/>
                <a:gd name="T52" fmla="*/ 102 w 609"/>
                <a:gd name="T53" fmla="*/ 153 h 813"/>
                <a:gd name="T54" fmla="*/ 51 w 609"/>
                <a:gd name="T55" fmla="*/ 153 h 813"/>
                <a:gd name="T56" fmla="*/ 51 w 609"/>
                <a:gd name="T57" fmla="*/ 762 h 813"/>
                <a:gd name="T58" fmla="*/ 558 w 609"/>
                <a:gd name="T59" fmla="*/ 762 h 813"/>
                <a:gd name="T60" fmla="*/ 558 w 609"/>
                <a:gd name="T61" fmla="*/ 153 h 813"/>
                <a:gd name="T62" fmla="*/ 506 w 609"/>
                <a:gd name="T63" fmla="*/ 153 h 813"/>
                <a:gd name="T64" fmla="*/ 506 w 609"/>
                <a:gd name="T65" fmla="*/ 153 h 813"/>
                <a:gd name="T66" fmla="*/ 456 w 609"/>
                <a:gd name="T67" fmla="*/ 153 h 813"/>
                <a:gd name="T68" fmla="*/ 456 w 609"/>
                <a:gd name="T69" fmla="*/ 660 h 813"/>
                <a:gd name="T70" fmla="*/ 152 w 609"/>
                <a:gd name="T71" fmla="*/ 660 h 813"/>
                <a:gd name="T72" fmla="*/ 152 w 609"/>
                <a:gd name="T73" fmla="*/ 610 h 813"/>
                <a:gd name="T74" fmla="*/ 456 w 609"/>
                <a:gd name="T75" fmla="*/ 610 h 813"/>
                <a:gd name="T76" fmla="*/ 456 w 609"/>
                <a:gd name="T77" fmla="*/ 660 h 813"/>
                <a:gd name="T78" fmla="*/ 456 w 609"/>
                <a:gd name="T79" fmla="*/ 559 h 813"/>
                <a:gd name="T80" fmla="*/ 152 w 609"/>
                <a:gd name="T81" fmla="*/ 559 h 813"/>
                <a:gd name="T82" fmla="*/ 152 w 609"/>
                <a:gd name="T83" fmla="*/ 508 h 813"/>
                <a:gd name="T84" fmla="*/ 456 w 609"/>
                <a:gd name="T85" fmla="*/ 508 h 813"/>
                <a:gd name="T86" fmla="*/ 456 w 609"/>
                <a:gd name="T87" fmla="*/ 559 h 813"/>
                <a:gd name="T88" fmla="*/ 456 w 609"/>
                <a:gd name="T89" fmla="*/ 457 h 813"/>
                <a:gd name="T90" fmla="*/ 152 w 609"/>
                <a:gd name="T91" fmla="*/ 457 h 813"/>
                <a:gd name="T92" fmla="*/ 152 w 609"/>
                <a:gd name="T93" fmla="*/ 407 h 813"/>
                <a:gd name="T94" fmla="*/ 456 w 609"/>
                <a:gd name="T95" fmla="*/ 407 h 813"/>
                <a:gd name="T96" fmla="*/ 456 w 609"/>
                <a:gd name="T97" fmla="*/ 457 h 813"/>
                <a:gd name="T98" fmla="*/ 204 w 609"/>
                <a:gd name="T99" fmla="*/ 153 h 813"/>
                <a:gd name="T100" fmla="*/ 405 w 609"/>
                <a:gd name="T101" fmla="*/ 153 h 813"/>
                <a:gd name="T102" fmla="*/ 405 w 609"/>
                <a:gd name="T103" fmla="*/ 102 h 813"/>
                <a:gd name="T104" fmla="*/ 330 w 609"/>
                <a:gd name="T105" fmla="*/ 102 h 813"/>
                <a:gd name="T106" fmla="*/ 330 w 609"/>
                <a:gd name="T107" fmla="*/ 77 h 813"/>
                <a:gd name="T108" fmla="*/ 304 w 609"/>
                <a:gd name="T109" fmla="*/ 51 h 813"/>
                <a:gd name="T110" fmla="*/ 279 w 609"/>
                <a:gd name="T111" fmla="*/ 77 h 813"/>
                <a:gd name="T112" fmla="*/ 279 w 609"/>
                <a:gd name="T113" fmla="*/ 102 h 813"/>
                <a:gd name="T114" fmla="*/ 204 w 609"/>
                <a:gd name="T115" fmla="*/ 102 h 813"/>
                <a:gd name="T116" fmla="*/ 204 w 609"/>
                <a:gd name="T117" fmla="*/ 153 h 8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609" h="813">
                  <a:moveTo>
                    <a:pt x="609" y="813"/>
                  </a:moveTo>
                  <a:lnTo>
                    <a:pt x="0" y="813"/>
                  </a:lnTo>
                  <a:lnTo>
                    <a:pt x="0" y="102"/>
                  </a:lnTo>
                  <a:lnTo>
                    <a:pt x="78" y="102"/>
                  </a:lnTo>
                  <a:lnTo>
                    <a:pt x="102" y="102"/>
                  </a:lnTo>
                  <a:lnTo>
                    <a:pt x="153" y="102"/>
                  </a:lnTo>
                  <a:lnTo>
                    <a:pt x="153" y="51"/>
                  </a:lnTo>
                  <a:lnTo>
                    <a:pt x="232" y="51"/>
                  </a:lnTo>
                  <a:cubicBezTo>
                    <a:pt x="243" y="22"/>
                    <a:pt x="271" y="0"/>
                    <a:pt x="304" y="0"/>
                  </a:cubicBezTo>
                  <a:cubicBezTo>
                    <a:pt x="337" y="0"/>
                    <a:pt x="366" y="22"/>
                    <a:pt x="376" y="51"/>
                  </a:cubicBezTo>
                  <a:lnTo>
                    <a:pt x="456" y="51"/>
                  </a:lnTo>
                  <a:lnTo>
                    <a:pt x="456" y="102"/>
                  </a:lnTo>
                  <a:lnTo>
                    <a:pt x="506" y="102"/>
                  </a:lnTo>
                  <a:lnTo>
                    <a:pt x="525" y="102"/>
                  </a:lnTo>
                  <a:lnTo>
                    <a:pt x="609" y="102"/>
                  </a:lnTo>
                  <a:lnTo>
                    <a:pt x="609" y="813"/>
                  </a:lnTo>
                  <a:close/>
                  <a:moveTo>
                    <a:pt x="456" y="357"/>
                  </a:moveTo>
                  <a:lnTo>
                    <a:pt x="152" y="357"/>
                  </a:lnTo>
                  <a:lnTo>
                    <a:pt x="152" y="307"/>
                  </a:lnTo>
                  <a:lnTo>
                    <a:pt x="456" y="307"/>
                  </a:lnTo>
                  <a:lnTo>
                    <a:pt x="456" y="357"/>
                  </a:lnTo>
                  <a:close/>
                  <a:moveTo>
                    <a:pt x="456" y="153"/>
                  </a:moveTo>
                  <a:lnTo>
                    <a:pt x="456" y="204"/>
                  </a:lnTo>
                  <a:lnTo>
                    <a:pt x="153" y="204"/>
                  </a:lnTo>
                  <a:lnTo>
                    <a:pt x="153" y="153"/>
                  </a:lnTo>
                  <a:lnTo>
                    <a:pt x="102" y="153"/>
                  </a:lnTo>
                  <a:lnTo>
                    <a:pt x="102" y="153"/>
                  </a:lnTo>
                  <a:lnTo>
                    <a:pt x="51" y="153"/>
                  </a:lnTo>
                  <a:lnTo>
                    <a:pt x="51" y="762"/>
                  </a:lnTo>
                  <a:lnTo>
                    <a:pt x="558" y="762"/>
                  </a:lnTo>
                  <a:lnTo>
                    <a:pt x="558" y="153"/>
                  </a:lnTo>
                  <a:lnTo>
                    <a:pt x="506" y="153"/>
                  </a:lnTo>
                  <a:lnTo>
                    <a:pt x="506" y="153"/>
                  </a:lnTo>
                  <a:lnTo>
                    <a:pt x="456" y="153"/>
                  </a:lnTo>
                  <a:close/>
                  <a:moveTo>
                    <a:pt x="456" y="660"/>
                  </a:moveTo>
                  <a:lnTo>
                    <a:pt x="152" y="660"/>
                  </a:lnTo>
                  <a:lnTo>
                    <a:pt x="152" y="610"/>
                  </a:lnTo>
                  <a:lnTo>
                    <a:pt x="456" y="610"/>
                  </a:lnTo>
                  <a:lnTo>
                    <a:pt x="456" y="660"/>
                  </a:lnTo>
                  <a:close/>
                  <a:moveTo>
                    <a:pt x="456" y="559"/>
                  </a:moveTo>
                  <a:lnTo>
                    <a:pt x="152" y="559"/>
                  </a:lnTo>
                  <a:lnTo>
                    <a:pt x="152" y="508"/>
                  </a:lnTo>
                  <a:lnTo>
                    <a:pt x="456" y="508"/>
                  </a:lnTo>
                  <a:lnTo>
                    <a:pt x="456" y="559"/>
                  </a:lnTo>
                  <a:close/>
                  <a:moveTo>
                    <a:pt x="456" y="457"/>
                  </a:moveTo>
                  <a:lnTo>
                    <a:pt x="152" y="457"/>
                  </a:lnTo>
                  <a:lnTo>
                    <a:pt x="152" y="407"/>
                  </a:lnTo>
                  <a:lnTo>
                    <a:pt x="456" y="407"/>
                  </a:lnTo>
                  <a:lnTo>
                    <a:pt x="456" y="457"/>
                  </a:lnTo>
                  <a:close/>
                  <a:moveTo>
                    <a:pt x="204" y="153"/>
                  </a:moveTo>
                  <a:lnTo>
                    <a:pt x="405" y="153"/>
                  </a:lnTo>
                  <a:lnTo>
                    <a:pt x="405" y="102"/>
                  </a:lnTo>
                  <a:lnTo>
                    <a:pt x="330" y="102"/>
                  </a:lnTo>
                  <a:lnTo>
                    <a:pt x="330" y="77"/>
                  </a:lnTo>
                  <a:cubicBezTo>
                    <a:pt x="330" y="63"/>
                    <a:pt x="318" y="51"/>
                    <a:pt x="304" y="51"/>
                  </a:cubicBezTo>
                  <a:cubicBezTo>
                    <a:pt x="290" y="51"/>
                    <a:pt x="279" y="63"/>
                    <a:pt x="279" y="77"/>
                  </a:cubicBezTo>
                  <a:lnTo>
                    <a:pt x="279" y="102"/>
                  </a:lnTo>
                  <a:lnTo>
                    <a:pt x="204" y="102"/>
                  </a:lnTo>
                  <a:lnTo>
                    <a:pt x="204" y="153"/>
                  </a:lnTo>
                  <a:close/>
                </a:path>
              </a:pathLst>
            </a:custGeom>
            <a:solidFill>
              <a:schemeClr val="bg1"/>
            </a:solidFill>
            <a:ln>
              <a:noFill/>
            </a:ln>
            <a:effectLst>
              <a:outerShdw blurRad="50800" dist="38100" dir="2700000" algn="tl" rotWithShape="0">
                <a:prstClr val="black">
                  <a:alpha val="40000"/>
                </a:prstClr>
              </a:outerShdw>
            </a:effectLst>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111" name="Freeform 293">
              <a:extLst>
                <a:ext uri="{FF2B5EF4-FFF2-40B4-BE49-F238E27FC236}">
                  <a16:creationId xmlns:a16="http://schemas.microsoft.com/office/drawing/2014/main" id="{761F8669-7863-4B2D-ABA0-E00DD6FD480B}"/>
                </a:ext>
              </a:extLst>
            </p:cNvPr>
            <p:cNvSpPr>
              <a:spLocks noEditPoints="1"/>
            </p:cNvSpPr>
            <p:nvPr/>
          </p:nvSpPr>
          <p:spPr bwMode="auto">
            <a:xfrm>
              <a:off x="2783380" y="8542621"/>
              <a:ext cx="604847" cy="454013"/>
            </a:xfrm>
            <a:custGeom>
              <a:avLst/>
              <a:gdLst>
                <a:gd name="T0" fmla="*/ 631 w 694"/>
                <a:gd name="T1" fmla="*/ 255 h 521"/>
                <a:gd name="T2" fmla="*/ 63 w 694"/>
                <a:gd name="T3" fmla="*/ 255 h 521"/>
                <a:gd name="T4" fmla="*/ 0 w 694"/>
                <a:gd name="T5" fmla="*/ 191 h 521"/>
                <a:gd name="T6" fmla="*/ 694 w 694"/>
                <a:gd name="T7" fmla="*/ 192 h 521"/>
                <a:gd name="T8" fmla="*/ 631 w 694"/>
                <a:gd name="T9" fmla="*/ 255 h 521"/>
                <a:gd name="T10" fmla="*/ 348 w 694"/>
                <a:gd name="T11" fmla="*/ 435 h 521"/>
                <a:gd name="T12" fmla="*/ 390 w 694"/>
                <a:gd name="T13" fmla="*/ 478 h 521"/>
                <a:gd name="T14" fmla="*/ 347 w 694"/>
                <a:gd name="T15" fmla="*/ 521 h 521"/>
                <a:gd name="T16" fmla="*/ 305 w 694"/>
                <a:gd name="T17" fmla="*/ 478 h 521"/>
                <a:gd name="T18" fmla="*/ 348 w 694"/>
                <a:gd name="T19" fmla="*/ 435 h 521"/>
                <a:gd name="T20" fmla="*/ 505 w 694"/>
                <a:gd name="T21" fmla="*/ 381 h 521"/>
                <a:gd name="T22" fmla="*/ 442 w 694"/>
                <a:gd name="T23" fmla="*/ 444 h 521"/>
                <a:gd name="T24" fmla="*/ 252 w 694"/>
                <a:gd name="T25" fmla="*/ 444 h 521"/>
                <a:gd name="T26" fmla="*/ 189 w 694"/>
                <a:gd name="T27" fmla="*/ 381 h 521"/>
                <a:gd name="T28" fmla="*/ 505 w 694"/>
                <a:gd name="T29" fmla="*/ 381 h 521"/>
                <a:gd name="T30" fmla="*/ 599 w 694"/>
                <a:gd name="T31" fmla="*/ 286 h 521"/>
                <a:gd name="T32" fmla="*/ 536 w 694"/>
                <a:gd name="T33" fmla="*/ 349 h 521"/>
                <a:gd name="T34" fmla="*/ 157 w 694"/>
                <a:gd name="T35" fmla="*/ 349 h 521"/>
                <a:gd name="T36" fmla="*/ 94 w 694"/>
                <a:gd name="T37" fmla="*/ 286 h 521"/>
                <a:gd name="T38" fmla="*/ 599 w 694"/>
                <a:gd name="T39" fmla="*/ 286 h 5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94" h="521">
                  <a:moveTo>
                    <a:pt x="631" y="255"/>
                  </a:moveTo>
                  <a:cubicBezTo>
                    <a:pt x="474" y="98"/>
                    <a:pt x="220" y="98"/>
                    <a:pt x="63" y="255"/>
                  </a:cubicBezTo>
                  <a:lnTo>
                    <a:pt x="0" y="191"/>
                  </a:lnTo>
                  <a:cubicBezTo>
                    <a:pt x="191" y="0"/>
                    <a:pt x="502" y="0"/>
                    <a:pt x="694" y="192"/>
                  </a:cubicBezTo>
                  <a:lnTo>
                    <a:pt x="631" y="255"/>
                  </a:lnTo>
                  <a:close/>
                  <a:moveTo>
                    <a:pt x="348" y="435"/>
                  </a:moveTo>
                  <a:cubicBezTo>
                    <a:pt x="371" y="435"/>
                    <a:pt x="390" y="455"/>
                    <a:pt x="390" y="478"/>
                  </a:cubicBezTo>
                  <a:cubicBezTo>
                    <a:pt x="390" y="502"/>
                    <a:pt x="371" y="521"/>
                    <a:pt x="347" y="521"/>
                  </a:cubicBezTo>
                  <a:cubicBezTo>
                    <a:pt x="324" y="521"/>
                    <a:pt x="305" y="502"/>
                    <a:pt x="305" y="478"/>
                  </a:cubicBezTo>
                  <a:cubicBezTo>
                    <a:pt x="305" y="455"/>
                    <a:pt x="324" y="435"/>
                    <a:pt x="348" y="435"/>
                  </a:cubicBezTo>
                  <a:close/>
                  <a:moveTo>
                    <a:pt x="505" y="381"/>
                  </a:moveTo>
                  <a:lnTo>
                    <a:pt x="442" y="444"/>
                  </a:lnTo>
                  <a:cubicBezTo>
                    <a:pt x="389" y="392"/>
                    <a:pt x="304" y="392"/>
                    <a:pt x="252" y="444"/>
                  </a:cubicBezTo>
                  <a:lnTo>
                    <a:pt x="189" y="381"/>
                  </a:lnTo>
                  <a:cubicBezTo>
                    <a:pt x="276" y="294"/>
                    <a:pt x="418" y="294"/>
                    <a:pt x="505" y="381"/>
                  </a:cubicBezTo>
                  <a:close/>
                  <a:moveTo>
                    <a:pt x="599" y="286"/>
                  </a:moveTo>
                  <a:lnTo>
                    <a:pt x="536" y="349"/>
                  </a:lnTo>
                  <a:cubicBezTo>
                    <a:pt x="432" y="245"/>
                    <a:pt x="262" y="245"/>
                    <a:pt x="157" y="349"/>
                  </a:cubicBezTo>
                  <a:lnTo>
                    <a:pt x="94" y="286"/>
                  </a:lnTo>
                  <a:cubicBezTo>
                    <a:pt x="234" y="147"/>
                    <a:pt x="460" y="147"/>
                    <a:pt x="599" y="286"/>
                  </a:cubicBezTo>
                  <a:close/>
                </a:path>
              </a:pathLst>
            </a:custGeom>
            <a:solidFill>
              <a:schemeClr val="bg1"/>
            </a:solidFill>
            <a:ln>
              <a:noFill/>
            </a:ln>
            <a:effectLst>
              <a:outerShdw blurRad="50800" dist="38100" dir="2700000" algn="tl" rotWithShape="0">
                <a:prstClr val="black">
                  <a:alpha val="40000"/>
                </a:prstClr>
              </a:outerShdw>
            </a:effectLst>
          </p:spPr>
          <p:txBody>
            <a:bodyPr lIns="146078" tIns="73039" rIns="146078" bIns="73039"/>
            <a:lstStyle/>
            <a:p>
              <a:pPr eaLnBrk="1" fontAlgn="auto" hangingPunct="1">
                <a:spcBef>
                  <a:spcPts val="0"/>
                </a:spcBef>
                <a:spcAft>
                  <a:spcPts val="0"/>
                </a:spcAft>
                <a:defRPr/>
              </a:pPr>
              <a:endParaRPr lang="en-US" sz="2876">
                <a:latin typeface="+mn-lt"/>
              </a:endParaRPr>
            </a:p>
          </p:txBody>
        </p:sp>
      </p:gr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900" decel="100000" fill="hold"/>
                                        <p:tgtEl>
                                          <p:spTgt spid="3"/>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53" presetClass="entr" presetSubtype="16" fill="hold" grpId="0" nodeType="clickEffect">
                                  <p:stCondLst>
                                    <p:cond delay="0"/>
                                  </p:stCondLst>
                                  <p:childTnLst>
                                    <p:set>
                                      <p:cBhvr>
                                        <p:cTn id="14" dur="1" fill="hold">
                                          <p:stCondLst>
                                            <p:cond delay="0"/>
                                          </p:stCondLst>
                                        </p:cTn>
                                        <p:tgtEl>
                                          <p:spTgt spid="82"/>
                                        </p:tgtEl>
                                        <p:attrNameLst>
                                          <p:attrName>style.visibility</p:attrName>
                                        </p:attrNameLst>
                                      </p:cBhvr>
                                      <p:to>
                                        <p:strVal val="visible"/>
                                      </p:to>
                                    </p:set>
                                    <p:anim calcmode="lin" valueType="num">
                                      <p:cBhvr>
                                        <p:cTn id="15" dur="500" fill="hold"/>
                                        <p:tgtEl>
                                          <p:spTgt spid="82"/>
                                        </p:tgtEl>
                                        <p:attrNameLst>
                                          <p:attrName>ppt_w</p:attrName>
                                        </p:attrNameLst>
                                      </p:cBhvr>
                                      <p:tavLst>
                                        <p:tav tm="0">
                                          <p:val>
                                            <p:fltVal val="0"/>
                                          </p:val>
                                        </p:tav>
                                        <p:tav tm="100000">
                                          <p:val>
                                            <p:strVal val="#ppt_w"/>
                                          </p:val>
                                        </p:tav>
                                      </p:tavLst>
                                    </p:anim>
                                    <p:anim calcmode="lin" valueType="num">
                                      <p:cBhvr>
                                        <p:cTn id="16" dur="500" fill="hold"/>
                                        <p:tgtEl>
                                          <p:spTgt spid="82"/>
                                        </p:tgtEl>
                                        <p:attrNameLst>
                                          <p:attrName>ppt_h</p:attrName>
                                        </p:attrNameLst>
                                      </p:cBhvr>
                                      <p:tavLst>
                                        <p:tav tm="0">
                                          <p:val>
                                            <p:fltVal val="0"/>
                                          </p:val>
                                        </p:tav>
                                        <p:tav tm="100000">
                                          <p:val>
                                            <p:strVal val="#ppt_h"/>
                                          </p:val>
                                        </p:tav>
                                      </p:tavLst>
                                    </p:anim>
                                    <p:animEffect transition="in" filter="fade">
                                      <p:cBhvr>
                                        <p:cTn id="17" dur="500"/>
                                        <p:tgtEl>
                                          <p:spTgt spid="82"/>
                                        </p:tgtEl>
                                      </p:cBhvr>
                                    </p:animEffect>
                                  </p:childTnLst>
                                </p:cTn>
                              </p:par>
                              <p:par>
                                <p:cTn id="18" presetID="53" presetClass="entr" presetSubtype="16" fill="hold" grpId="0" nodeType="withEffect">
                                  <p:stCondLst>
                                    <p:cond delay="0"/>
                                  </p:stCondLst>
                                  <p:childTnLst>
                                    <p:set>
                                      <p:cBhvr>
                                        <p:cTn id="19" dur="1" fill="hold">
                                          <p:stCondLst>
                                            <p:cond delay="0"/>
                                          </p:stCondLst>
                                        </p:cTn>
                                        <p:tgtEl>
                                          <p:spTgt spid="81"/>
                                        </p:tgtEl>
                                        <p:attrNameLst>
                                          <p:attrName>style.visibility</p:attrName>
                                        </p:attrNameLst>
                                      </p:cBhvr>
                                      <p:to>
                                        <p:strVal val="visible"/>
                                      </p:to>
                                    </p:set>
                                    <p:anim calcmode="lin" valueType="num">
                                      <p:cBhvr>
                                        <p:cTn id="20" dur="500" fill="hold"/>
                                        <p:tgtEl>
                                          <p:spTgt spid="81"/>
                                        </p:tgtEl>
                                        <p:attrNameLst>
                                          <p:attrName>ppt_w</p:attrName>
                                        </p:attrNameLst>
                                      </p:cBhvr>
                                      <p:tavLst>
                                        <p:tav tm="0">
                                          <p:val>
                                            <p:fltVal val="0"/>
                                          </p:val>
                                        </p:tav>
                                        <p:tav tm="100000">
                                          <p:val>
                                            <p:strVal val="#ppt_w"/>
                                          </p:val>
                                        </p:tav>
                                      </p:tavLst>
                                    </p:anim>
                                    <p:anim calcmode="lin" valueType="num">
                                      <p:cBhvr>
                                        <p:cTn id="21" dur="500" fill="hold"/>
                                        <p:tgtEl>
                                          <p:spTgt spid="81"/>
                                        </p:tgtEl>
                                        <p:attrNameLst>
                                          <p:attrName>ppt_h</p:attrName>
                                        </p:attrNameLst>
                                      </p:cBhvr>
                                      <p:tavLst>
                                        <p:tav tm="0">
                                          <p:val>
                                            <p:fltVal val="0"/>
                                          </p:val>
                                        </p:tav>
                                        <p:tav tm="100000">
                                          <p:val>
                                            <p:strVal val="#ppt_h"/>
                                          </p:val>
                                        </p:tav>
                                      </p:tavLst>
                                    </p:anim>
                                    <p:animEffect transition="in" filter="fade">
                                      <p:cBhvr>
                                        <p:cTn id="22" dur="500"/>
                                        <p:tgtEl>
                                          <p:spTgt spid="81"/>
                                        </p:tgtEl>
                                      </p:cBhvr>
                                    </p:animEffect>
                                  </p:childTnLst>
                                </p:cTn>
                              </p:par>
                              <p:par>
                                <p:cTn id="23" presetID="53" presetClass="entr" presetSubtype="16" fill="hold" nodeType="withEffect">
                                  <p:stCondLst>
                                    <p:cond delay="0"/>
                                  </p:stCondLst>
                                  <p:childTnLst>
                                    <p:set>
                                      <p:cBhvr>
                                        <p:cTn id="24" dur="1" fill="hold">
                                          <p:stCondLst>
                                            <p:cond delay="0"/>
                                          </p:stCondLst>
                                        </p:cTn>
                                        <p:tgtEl>
                                          <p:spTgt spid="83"/>
                                        </p:tgtEl>
                                        <p:attrNameLst>
                                          <p:attrName>style.visibility</p:attrName>
                                        </p:attrNameLst>
                                      </p:cBhvr>
                                      <p:to>
                                        <p:strVal val="visible"/>
                                      </p:to>
                                    </p:set>
                                    <p:anim calcmode="lin" valueType="num">
                                      <p:cBhvr>
                                        <p:cTn id="25" dur="500" fill="hold"/>
                                        <p:tgtEl>
                                          <p:spTgt spid="83"/>
                                        </p:tgtEl>
                                        <p:attrNameLst>
                                          <p:attrName>ppt_w</p:attrName>
                                        </p:attrNameLst>
                                      </p:cBhvr>
                                      <p:tavLst>
                                        <p:tav tm="0">
                                          <p:val>
                                            <p:fltVal val="0"/>
                                          </p:val>
                                        </p:tav>
                                        <p:tav tm="100000">
                                          <p:val>
                                            <p:strVal val="#ppt_w"/>
                                          </p:val>
                                        </p:tav>
                                      </p:tavLst>
                                    </p:anim>
                                    <p:anim calcmode="lin" valueType="num">
                                      <p:cBhvr>
                                        <p:cTn id="26" dur="500" fill="hold"/>
                                        <p:tgtEl>
                                          <p:spTgt spid="83"/>
                                        </p:tgtEl>
                                        <p:attrNameLst>
                                          <p:attrName>ppt_h</p:attrName>
                                        </p:attrNameLst>
                                      </p:cBhvr>
                                      <p:tavLst>
                                        <p:tav tm="0">
                                          <p:val>
                                            <p:fltVal val="0"/>
                                          </p:val>
                                        </p:tav>
                                        <p:tav tm="100000">
                                          <p:val>
                                            <p:strVal val="#ppt_h"/>
                                          </p:val>
                                        </p:tav>
                                      </p:tavLst>
                                    </p:anim>
                                    <p:animEffect transition="in" filter="fade">
                                      <p:cBhvr>
                                        <p:cTn id="27" dur="500"/>
                                        <p:tgtEl>
                                          <p:spTgt spid="83"/>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5" presetClass="entr" presetSubtype="0" fill="hold" nodeType="clickEffect">
                                  <p:stCondLst>
                                    <p:cond delay="0"/>
                                  </p:stCondLst>
                                  <p:childTnLst>
                                    <p:set>
                                      <p:cBhvr>
                                        <p:cTn id="31" dur="1" fill="hold">
                                          <p:stCondLst>
                                            <p:cond delay="0"/>
                                          </p:stCondLst>
                                        </p:cTn>
                                        <p:tgtEl>
                                          <p:spTgt spid="51"/>
                                        </p:tgtEl>
                                        <p:attrNameLst>
                                          <p:attrName>style.visibility</p:attrName>
                                        </p:attrNameLst>
                                      </p:cBhvr>
                                      <p:to>
                                        <p:strVal val="visible"/>
                                      </p:to>
                                    </p:set>
                                    <p:anim calcmode="lin" valueType="num">
                                      <p:cBhvr>
                                        <p:cTn id="32" dur="500" decel="50000" fill="hold">
                                          <p:stCondLst>
                                            <p:cond delay="0"/>
                                          </p:stCondLst>
                                        </p:cTn>
                                        <p:tgtEl>
                                          <p:spTgt spid="51"/>
                                        </p:tgtEl>
                                        <p:attrNameLst>
                                          <p:attrName>style.rotation</p:attrName>
                                        </p:attrNameLst>
                                      </p:cBhvr>
                                      <p:tavLst>
                                        <p:tav tm="0">
                                          <p:val>
                                            <p:fltVal val="-90"/>
                                          </p:val>
                                        </p:tav>
                                        <p:tav tm="100000">
                                          <p:val>
                                            <p:fltVal val="0"/>
                                          </p:val>
                                        </p:tav>
                                      </p:tavLst>
                                    </p:anim>
                                    <p:anim calcmode="lin" valueType="num">
                                      <p:cBhvr>
                                        <p:cTn id="33" dur="500" decel="50000" fill="hold">
                                          <p:stCondLst>
                                            <p:cond delay="0"/>
                                          </p:stCondLst>
                                        </p:cTn>
                                        <p:tgtEl>
                                          <p:spTgt spid="51"/>
                                        </p:tgtEl>
                                        <p:attrNameLst>
                                          <p:attrName>ppt_w</p:attrName>
                                        </p:attrNameLst>
                                      </p:cBhvr>
                                      <p:tavLst>
                                        <p:tav tm="0">
                                          <p:val>
                                            <p:strVal val="#ppt_w"/>
                                          </p:val>
                                        </p:tav>
                                        <p:tav tm="100000">
                                          <p:val>
                                            <p:strVal val="#ppt_w*.05"/>
                                          </p:val>
                                        </p:tav>
                                      </p:tavLst>
                                    </p:anim>
                                    <p:anim calcmode="lin" valueType="num">
                                      <p:cBhvr>
                                        <p:cTn id="34" dur="500" accel="50000" fill="hold">
                                          <p:stCondLst>
                                            <p:cond delay="500"/>
                                          </p:stCondLst>
                                        </p:cTn>
                                        <p:tgtEl>
                                          <p:spTgt spid="51"/>
                                        </p:tgtEl>
                                        <p:attrNameLst>
                                          <p:attrName>ppt_w</p:attrName>
                                        </p:attrNameLst>
                                      </p:cBhvr>
                                      <p:tavLst>
                                        <p:tav tm="0">
                                          <p:val>
                                            <p:strVal val="#ppt_w*.05"/>
                                          </p:val>
                                        </p:tav>
                                        <p:tav tm="100000">
                                          <p:val>
                                            <p:strVal val="#ppt_w"/>
                                          </p:val>
                                        </p:tav>
                                      </p:tavLst>
                                    </p:anim>
                                    <p:anim calcmode="lin" valueType="num">
                                      <p:cBhvr>
                                        <p:cTn id="35" dur="1000" fill="hold"/>
                                        <p:tgtEl>
                                          <p:spTgt spid="51"/>
                                        </p:tgtEl>
                                        <p:attrNameLst>
                                          <p:attrName>ppt_h</p:attrName>
                                        </p:attrNameLst>
                                      </p:cBhvr>
                                      <p:tavLst>
                                        <p:tav tm="0">
                                          <p:val>
                                            <p:strVal val="#ppt_h"/>
                                          </p:val>
                                        </p:tav>
                                        <p:tav tm="100000">
                                          <p:val>
                                            <p:strVal val="#ppt_h"/>
                                          </p:val>
                                        </p:tav>
                                      </p:tavLst>
                                    </p:anim>
                                    <p:anim calcmode="lin" valueType="num">
                                      <p:cBhvr>
                                        <p:cTn id="36" dur="500" decel="50000" fill="hold">
                                          <p:stCondLst>
                                            <p:cond delay="0"/>
                                          </p:stCondLst>
                                        </p:cTn>
                                        <p:tgtEl>
                                          <p:spTgt spid="51"/>
                                        </p:tgtEl>
                                        <p:attrNameLst>
                                          <p:attrName>ppt_x</p:attrName>
                                        </p:attrNameLst>
                                      </p:cBhvr>
                                      <p:tavLst>
                                        <p:tav tm="0">
                                          <p:val>
                                            <p:strVal val="#ppt_x+.4"/>
                                          </p:val>
                                        </p:tav>
                                        <p:tav tm="100000">
                                          <p:val>
                                            <p:strVal val="#ppt_x"/>
                                          </p:val>
                                        </p:tav>
                                      </p:tavLst>
                                    </p:anim>
                                    <p:anim calcmode="lin" valueType="num">
                                      <p:cBhvr>
                                        <p:cTn id="37" dur="500" decel="50000" fill="hold">
                                          <p:stCondLst>
                                            <p:cond delay="0"/>
                                          </p:stCondLst>
                                        </p:cTn>
                                        <p:tgtEl>
                                          <p:spTgt spid="51"/>
                                        </p:tgtEl>
                                        <p:attrNameLst>
                                          <p:attrName>ppt_y</p:attrName>
                                        </p:attrNameLst>
                                      </p:cBhvr>
                                      <p:tavLst>
                                        <p:tav tm="0">
                                          <p:val>
                                            <p:strVal val="#ppt_y-.2"/>
                                          </p:val>
                                        </p:tav>
                                        <p:tav tm="100000">
                                          <p:val>
                                            <p:strVal val="#ppt_y+.1"/>
                                          </p:val>
                                        </p:tav>
                                      </p:tavLst>
                                    </p:anim>
                                    <p:anim calcmode="lin" valueType="num">
                                      <p:cBhvr>
                                        <p:cTn id="38" dur="500" accel="50000" fill="hold">
                                          <p:stCondLst>
                                            <p:cond delay="500"/>
                                          </p:stCondLst>
                                        </p:cTn>
                                        <p:tgtEl>
                                          <p:spTgt spid="51"/>
                                        </p:tgtEl>
                                        <p:attrNameLst>
                                          <p:attrName>ppt_y</p:attrName>
                                        </p:attrNameLst>
                                      </p:cBhvr>
                                      <p:tavLst>
                                        <p:tav tm="0">
                                          <p:val>
                                            <p:strVal val="#ppt_y+.1"/>
                                          </p:val>
                                        </p:tav>
                                        <p:tav tm="100000">
                                          <p:val>
                                            <p:strVal val="#ppt_y"/>
                                          </p:val>
                                        </p:tav>
                                      </p:tavLst>
                                    </p:anim>
                                    <p:animEffect transition="in" filter="fade">
                                      <p:cBhvr>
                                        <p:cTn id="39" dur="1000" decel="50000">
                                          <p:stCondLst>
                                            <p:cond delay="0"/>
                                          </p:stCondLst>
                                        </p:cTn>
                                        <p:tgtEl>
                                          <p:spTgt spid="51"/>
                                        </p:tgtEl>
                                      </p:cBhvr>
                                    </p:animEffect>
                                  </p:childTnLst>
                                </p:cTn>
                              </p:par>
                              <p:par>
                                <p:cTn id="40" presetID="25" presetClass="entr" presetSubtype="0" fill="hold" nodeType="withEffect">
                                  <p:stCondLst>
                                    <p:cond delay="0"/>
                                  </p:stCondLst>
                                  <p:childTnLst>
                                    <p:set>
                                      <p:cBhvr>
                                        <p:cTn id="41" dur="1" fill="hold">
                                          <p:stCondLst>
                                            <p:cond delay="0"/>
                                          </p:stCondLst>
                                        </p:cTn>
                                        <p:tgtEl>
                                          <p:spTgt spid="56"/>
                                        </p:tgtEl>
                                        <p:attrNameLst>
                                          <p:attrName>style.visibility</p:attrName>
                                        </p:attrNameLst>
                                      </p:cBhvr>
                                      <p:to>
                                        <p:strVal val="visible"/>
                                      </p:to>
                                    </p:set>
                                    <p:anim calcmode="lin" valueType="num">
                                      <p:cBhvr>
                                        <p:cTn id="42" dur="500" decel="50000" fill="hold">
                                          <p:stCondLst>
                                            <p:cond delay="0"/>
                                          </p:stCondLst>
                                        </p:cTn>
                                        <p:tgtEl>
                                          <p:spTgt spid="56"/>
                                        </p:tgtEl>
                                        <p:attrNameLst>
                                          <p:attrName>style.rotation</p:attrName>
                                        </p:attrNameLst>
                                      </p:cBhvr>
                                      <p:tavLst>
                                        <p:tav tm="0">
                                          <p:val>
                                            <p:fltVal val="-90"/>
                                          </p:val>
                                        </p:tav>
                                        <p:tav tm="100000">
                                          <p:val>
                                            <p:fltVal val="0"/>
                                          </p:val>
                                        </p:tav>
                                      </p:tavLst>
                                    </p:anim>
                                    <p:anim calcmode="lin" valueType="num">
                                      <p:cBhvr>
                                        <p:cTn id="43" dur="500" decel="50000" fill="hold">
                                          <p:stCondLst>
                                            <p:cond delay="0"/>
                                          </p:stCondLst>
                                        </p:cTn>
                                        <p:tgtEl>
                                          <p:spTgt spid="56"/>
                                        </p:tgtEl>
                                        <p:attrNameLst>
                                          <p:attrName>ppt_w</p:attrName>
                                        </p:attrNameLst>
                                      </p:cBhvr>
                                      <p:tavLst>
                                        <p:tav tm="0">
                                          <p:val>
                                            <p:strVal val="#ppt_w"/>
                                          </p:val>
                                        </p:tav>
                                        <p:tav tm="100000">
                                          <p:val>
                                            <p:strVal val="#ppt_w*.05"/>
                                          </p:val>
                                        </p:tav>
                                      </p:tavLst>
                                    </p:anim>
                                    <p:anim calcmode="lin" valueType="num">
                                      <p:cBhvr>
                                        <p:cTn id="44" dur="500" accel="50000" fill="hold">
                                          <p:stCondLst>
                                            <p:cond delay="500"/>
                                          </p:stCondLst>
                                        </p:cTn>
                                        <p:tgtEl>
                                          <p:spTgt spid="56"/>
                                        </p:tgtEl>
                                        <p:attrNameLst>
                                          <p:attrName>ppt_w</p:attrName>
                                        </p:attrNameLst>
                                      </p:cBhvr>
                                      <p:tavLst>
                                        <p:tav tm="0">
                                          <p:val>
                                            <p:strVal val="#ppt_w*.05"/>
                                          </p:val>
                                        </p:tav>
                                        <p:tav tm="100000">
                                          <p:val>
                                            <p:strVal val="#ppt_w"/>
                                          </p:val>
                                        </p:tav>
                                      </p:tavLst>
                                    </p:anim>
                                    <p:anim calcmode="lin" valueType="num">
                                      <p:cBhvr>
                                        <p:cTn id="45" dur="1000" fill="hold"/>
                                        <p:tgtEl>
                                          <p:spTgt spid="56"/>
                                        </p:tgtEl>
                                        <p:attrNameLst>
                                          <p:attrName>ppt_h</p:attrName>
                                        </p:attrNameLst>
                                      </p:cBhvr>
                                      <p:tavLst>
                                        <p:tav tm="0">
                                          <p:val>
                                            <p:strVal val="#ppt_h"/>
                                          </p:val>
                                        </p:tav>
                                        <p:tav tm="100000">
                                          <p:val>
                                            <p:strVal val="#ppt_h"/>
                                          </p:val>
                                        </p:tav>
                                      </p:tavLst>
                                    </p:anim>
                                    <p:anim calcmode="lin" valueType="num">
                                      <p:cBhvr>
                                        <p:cTn id="46" dur="500" decel="50000" fill="hold">
                                          <p:stCondLst>
                                            <p:cond delay="0"/>
                                          </p:stCondLst>
                                        </p:cTn>
                                        <p:tgtEl>
                                          <p:spTgt spid="56"/>
                                        </p:tgtEl>
                                        <p:attrNameLst>
                                          <p:attrName>ppt_x</p:attrName>
                                        </p:attrNameLst>
                                      </p:cBhvr>
                                      <p:tavLst>
                                        <p:tav tm="0">
                                          <p:val>
                                            <p:strVal val="#ppt_x+.4"/>
                                          </p:val>
                                        </p:tav>
                                        <p:tav tm="100000">
                                          <p:val>
                                            <p:strVal val="#ppt_x"/>
                                          </p:val>
                                        </p:tav>
                                      </p:tavLst>
                                    </p:anim>
                                    <p:anim calcmode="lin" valueType="num">
                                      <p:cBhvr>
                                        <p:cTn id="47" dur="500" decel="50000" fill="hold">
                                          <p:stCondLst>
                                            <p:cond delay="0"/>
                                          </p:stCondLst>
                                        </p:cTn>
                                        <p:tgtEl>
                                          <p:spTgt spid="56"/>
                                        </p:tgtEl>
                                        <p:attrNameLst>
                                          <p:attrName>ppt_y</p:attrName>
                                        </p:attrNameLst>
                                      </p:cBhvr>
                                      <p:tavLst>
                                        <p:tav tm="0">
                                          <p:val>
                                            <p:strVal val="#ppt_y-.2"/>
                                          </p:val>
                                        </p:tav>
                                        <p:tav tm="100000">
                                          <p:val>
                                            <p:strVal val="#ppt_y+.1"/>
                                          </p:val>
                                        </p:tav>
                                      </p:tavLst>
                                    </p:anim>
                                    <p:anim calcmode="lin" valueType="num">
                                      <p:cBhvr>
                                        <p:cTn id="48" dur="500" accel="50000" fill="hold">
                                          <p:stCondLst>
                                            <p:cond delay="500"/>
                                          </p:stCondLst>
                                        </p:cTn>
                                        <p:tgtEl>
                                          <p:spTgt spid="56"/>
                                        </p:tgtEl>
                                        <p:attrNameLst>
                                          <p:attrName>ppt_y</p:attrName>
                                        </p:attrNameLst>
                                      </p:cBhvr>
                                      <p:tavLst>
                                        <p:tav tm="0">
                                          <p:val>
                                            <p:strVal val="#ppt_y+.1"/>
                                          </p:val>
                                        </p:tav>
                                        <p:tav tm="100000">
                                          <p:val>
                                            <p:strVal val="#ppt_y"/>
                                          </p:val>
                                        </p:tav>
                                      </p:tavLst>
                                    </p:anim>
                                    <p:animEffect transition="in" filter="fade">
                                      <p:cBhvr>
                                        <p:cTn id="49" dur="1000" decel="50000">
                                          <p:stCondLst>
                                            <p:cond delay="0"/>
                                          </p:stCondLst>
                                        </p:cTn>
                                        <p:tgtEl>
                                          <p:spTgt spid="56"/>
                                        </p:tgtEl>
                                      </p:cBhvr>
                                    </p:animEffect>
                                  </p:childTnLst>
                                </p:cTn>
                              </p:par>
                              <p:par>
                                <p:cTn id="50" presetID="25" presetClass="entr" presetSubtype="0" fill="hold" nodeType="withEffect">
                                  <p:stCondLst>
                                    <p:cond delay="0"/>
                                  </p:stCondLst>
                                  <p:childTnLst>
                                    <p:set>
                                      <p:cBhvr>
                                        <p:cTn id="51" dur="1" fill="hold">
                                          <p:stCondLst>
                                            <p:cond delay="0"/>
                                          </p:stCondLst>
                                        </p:cTn>
                                        <p:tgtEl>
                                          <p:spTgt spid="62"/>
                                        </p:tgtEl>
                                        <p:attrNameLst>
                                          <p:attrName>style.visibility</p:attrName>
                                        </p:attrNameLst>
                                      </p:cBhvr>
                                      <p:to>
                                        <p:strVal val="visible"/>
                                      </p:to>
                                    </p:set>
                                    <p:anim calcmode="lin" valueType="num">
                                      <p:cBhvr>
                                        <p:cTn id="52" dur="500" decel="50000" fill="hold">
                                          <p:stCondLst>
                                            <p:cond delay="0"/>
                                          </p:stCondLst>
                                        </p:cTn>
                                        <p:tgtEl>
                                          <p:spTgt spid="62"/>
                                        </p:tgtEl>
                                        <p:attrNameLst>
                                          <p:attrName>style.rotation</p:attrName>
                                        </p:attrNameLst>
                                      </p:cBhvr>
                                      <p:tavLst>
                                        <p:tav tm="0">
                                          <p:val>
                                            <p:fltVal val="-90"/>
                                          </p:val>
                                        </p:tav>
                                        <p:tav tm="100000">
                                          <p:val>
                                            <p:fltVal val="0"/>
                                          </p:val>
                                        </p:tav>
                                      </p:tavLst>
                                    </p:anim>
                                    <p:anim calcmode="lin" valueType="num">
                                      <p:cBhvr>
                                        <p:cTn id="53" dur="500" decel="50000" fill="hold">
                                          <p:stCondLst>
                                            <p:cond delay="0"/>
                                          </p:stCondLst>
                                        </p:cTn>
                                        <p:tgtEl>
                                          <p:spTgt spid="62"/>
                                        </p:tgtEl>
                                        <p:attrNameLst>
                                          <p:attrName>ppt_w</p:attrName>
                                        </p:attrNameLst>
                                      </p:cBhvr>
                                      <p:tavLst>
                                        <p:tav tm="0">
                                          <p:val>
                                            <p:strVal val="#ppt_w"/>
                                          </p:val>
                                        </p:tav>
                                        <p:tav tm="100000">
                                          <p:val>
                                            <p:strVal val="#ppt_w*.05"/>
                                          </p:val>
                                        </p:tav>
                                      </p:tavLst>
                                    </p:anim>
                                    <p:anim calcmode="lin" valueType="num">
                                      <p:cBhvr>
                                        <p:cTn id="54" dur="500" accel="50000" fill="hold">
                                          <p:stCondLst>
                                            <p:cond delay="500"/>
                                          </p:stCondLst>
                                        </p:cTn>
                                        <p:tgtEl>
                                          <p:spTgt spid="62"/>
                                        </p:tgtEl>
                                        <p:attrNameLst>
                                          <p:attrName>ppt_w</p:attrName>
                                        </p:attrNameLst>
                                      </p:cBhvr>
                                      <p:tavLst>
                                        <p:tav tm="0">
                                          <p:val>
                                            <p:strVal val="#ppt_w*.05"/>
                                          </p:val>
                                        </p:tav>
                                        <p:tav tm="100000">
                                          <p:val>
                                            <p:strVal val="#ppt_w"/>
                                          </p:val>
                                        </p:tav>
                                      </p:tavLst>
                                    </p:anim>
                                    <p:anim calcmode="lin" valueType="num">
                                      <p:cBhvr>
                                        <p:cTn id="55" dur="1000" fill="hold"/>
                                        <p:tgtEl>
                                          <p:spTgt spid="62"/>
                                        </p:tgtEl>
                                        <p:attrNameLst>
                                          <p:attrName>ppt_h</p:attrName>
                                        </p:attrNameLst>
                                      </p:cBhvr>
                                      <p:tavLst>
                                        <p:tav tm="0">
                                          <p:val>
                                            <p:strVal val="#ppt_h"/>
                                          </p:val>
                                        </p:tav>
                                        <p:tav tm="100000">
                                          <p:val>
                                            <p:strVal val="#ppt_h"/>
                                          </p:val>
                                        </p:tav>
                                      </p:tavLst>
                                    </p:anim>
                                    <p:anim calcmode="lin" valueType="num">
                                      <p:cBhvr>
                                        <p:cTn id="56" dur="500" decel="50000" fill="hold">
                                          <p:stCondLst>
                                            <p:cond delay="0"/>
                                          </p:stCondLst>
                                        </p:cTn>
                                        <p:tgtEl>
                                          <p:spTgt spid="62"/>
                                        </p:tgtEl>
                                        <p:attrNameLst>
                                          <p:attrName>ppt_x</p:attrName>
                                        </p:attrNameLst>
                                      </p:cBhvr>
                                      <p:tavLst>
                                        <p:tav tm="0">
                                          <p:val>
                                            <p:strVal val="#ppt_x+.4"/>
                                          </p:val>
                                        </p:tav>
                                        <p:tav tm="100000">
                                          <p:val>
                                            <p:strVal val="#ppt_x"/>
                                          </p:val>
                                        </p:tav>
                                      </p:tavLst>
                                    </p:anim>
                                    <p:anim calcmode="lin" valueType="num">
                                      <p:cBhvr>
                                        <p:cTn id="57" dur="500" decel="50000" fill="hold">
                                          <p:stCondLst>
                                            <p:cond delay="0"/>
                                          </p:stCondLst>
                                        </p:cTn>
                                        <p:tgtEl>
                                          <p:spTgt spid="62"/>
                                        </p:tgtEl>
                                        <p:attrNameLst>
                                          <p:attrName>ppt_y</p:attrName>
                                        </p:attrNameLst>
                                      </p:cBhvr>
                                      <p:tavLst>
                                        <p:tav tm="0">
                                          <p:val>
                                            <p:strVal val="#ppt_y-.2"/>
                                          </p:val>
                                        </p:tav>
                                        <p:tav tm="100000">
                                          <p:val>
                                            <p:strVal val="#ppt_y+.1"/>
                                          </p:val>
                                        </p:tav>
                                      </p:tavLst>
                                    </p:anim>
                                    <p:anim calcmode="lin" valueType="num">
                                      <p:cBhvr>
                                        <p:cTn id="58" dur="500" accel="50000" fill="hold">
                                          <p:stCondLst>
                                            <p:cond delay="500"/>
                                          </p:stCondLst>
                                        </p:cTn>
                                        <p:tgtEl>
                                          <p:spTgt spid="62"/>
                                        </p:tgtEl>
                                        <p:attrNameLst>
                                          <p:attrName>ppt_y</p:attrName>
                                        </p:attrNameLst>
                                      </p:cBhvr>
                                      <p:tavLst>
                                        <p:tav tm="0">
                                          <p:val>
                                            <p:strVal val="#ppt_y+.1"/>
                                          </p:val>
                                        </p:tav>
                                        <p:tav tm="100000">
                                          <p:val>
                                            <p:strVal val="#ppt_y"/>
                                          </p:val>
                                        </p:tav>
                                      </p:tavLst>
                                    </p:anim>
                                    <p:animEffect transition="in" filter="fade">
                                      <p:cBhvr>
                                        <p:cTn id="59" dur="1000" decel="50000">
                                          <p:stCondLst>
                                            <p:cond delay="0"/>
                                          </p:stCondLst>
                                        </p:cTn>
                                        <p:tgtEl>
                                          <p:spTgt spid="62"/>
                                        </p:tgtEl>
                                      </p:cBhvr>
                                    </p:animEffect>
                                  </p:childTnLst>
                                </p:cTn>
                              </p:par>
                              <p:par>
                                <p:cTn id="60" presetID="25" presetClass="entr" presetSubtype="0" fill="hold" nodeType="withEffect">
                                  <p:stCondLst>
                                    <p:cond delay="0"/>
                                  </p:stCondLst>
                                  <p:childTnLst>
                                    <p:set>
                                      <p:cBhvr>
                                        <p:cTn id="61" dur="1" fill="hold">
                                          <p:stCondLst>
                                            <p:cond delay="0"/>
                                          </p:stCondLst>
                                        </p:cTn>
                                        <p:tgtEl>
                                          <p:spTgt spid="65"/>
                                        </p:tgtEl>
                                        <p:attrNameLst>
                                          <p:attrName>style.visibility</p:attrName>
                                        </p:attrNameLst>
                                      </p:cBhvr>
                                      <p:to>
                                        <p:strVal val="visible"/>
                                      </p:to>
                                    </p:set>
                                    <p:anim calcmode="lin" valueType="num">
                                      <p:cBhvr>
                                        <p:cTn id="62" dur="500" decel="50000" fill="hold">
                                          <p:stCondLst>
                                            <p:cond delay="0"/>
                                          </p:stCondLst>
                                        </p:cTn>
                                        <p:tgtEl>
                                          <p:spTgt spid="65"/>
                                        </p:tgtEl>
                                        <p:attrNameLst>
                                          <p:attrName>style.rotation</p:attrName>
                                        </p:attrNameLst>
                                      </p:cBhvr>
                                      <p:tavLst>
                                        <p:tav tm="0">
                                          <p:val>
                                            <p:fltVal val="-90"/>
                                          </p:val>
                                        </p:tav>
                                        <p:tav tm="100000">
                                          <p:val>
                                            <p:fltVal val="0"/>
                                          </p:val>
                                        </p:tav>
                                      </p:tavLst>
                                    </p:anim>
                                    <p:anim calcmode="lin" valueType="num">
                                      <p:cBhvr>
                                        <p:cTn id="63" dur="500" decel="50000" fill="hold">
                                          <p:stCondLst>
                                            <p:cond delay="0"/>
                                          </p:stCondLst>
                                        </p:cTn>
                                        <p:tgtEl>
                                          <p:spTgt spid="65"/>
                                        </p:tgtEl>
                                        <p:attrNameLst>
                                          <p:attrName>ppt_w</p:attrName>
                                        </p:attrNameLst>
                                      </p:cBhvr>
                                      <p:tavLst>
                                        <p:tav tm="0">
                                          <p:val>
                                            <p:strVal val="#ppt_w"/>
                                          </p:val>
                                        </p:tav>
                                        <p:tav tm="100000">
                                          <p:val>
                                            <p:strVal val="#ppt_w*.05"/>
                                          </p:val>
                                        </p:tav>
                                      </p:tavLst>
                                    </p:anim>
                                    <p:anim calcmode="lin" valueType="num">
                                      <p:cBhvr>
                                        <p:cTn id="64" dur="500" accel="50000" fill="hold">
                                          <p:stCondLst>
                                            <p:cond delay="500"/>
                                          </p:stCondLst>
                                        </p:cTn>
                                        <p:tgtEl>
                                          <p:spTgt spid="65"/>
                                        </p:tgtEl>
                                        <p:attrNameLst>
                                          <p:attrName>ppt_w</p:attrName>
                                        </p:attrNameLst>
                                      </p:cBhvr>
                                      <p:tavLst>
                                        <p:tav tm="0">
                                          <p:val>
                                            <p:strVal val="#ppt_w*.05"/>
                                          </p:val>
                                        </p:tav>
                                        <p:tav tm="100000">
                                          <p:val>
                                            <p:strVal val="#ppt_w"/>
                                          </p:val>
                                        </p:tav>
                                      </p:tavLst>
                                    </p:anim>
                                    <p:anim calcmode="lin" valueType="num">
                                      <p:cBhvr>
                                        <p:cTn id="65" dur="1000" fill="hold"/>
                                        <p:tgtEl>
                                          <p:spTgt spid="65"/>
                                        </p:tgtEl>
                                        <p:attrNameLst>
                                          <p:attrName>ppt_h</p:attrName>
                                        </p:attrNameLst>
                                      </p:cBhvr>
                                      <p:tavLst>
                                        <p:tav tm="0">
                                          <p:val>
                                            <p:strVal val="#ppt_h"/>
                                          </p:val>
                                        </p:tav>
                                        <p:tav tm="100000">
                                          <p:val>
                                            <p:strVal val="#ppt_h"/>
                                          </p:val>
                                        </p:tav>
                                      </p:tavLst>
                                    </p:anim>
                                    <p:anim calcmode="lin" valueType="num">
                                      <p:cBhvr>
                                        <p:cTn id="66" dur="500" decel="50000" fill="hold">
                                          <p:stCondLst>
                                            <p:cond delay="0"/>
                                          </p:stCondLst>
                                        </p:cTn>
                                        <p:tgtEl>
                                          <p:spTgt spid="65"/>
                                        </p:tgtEl>
                                        <p:attrNameLst>
                                          <p:attrName>ppt_x</p:attrName>
                                        </p:attrNameLst>
                                      </p:cBhvr>
                                      <p:tavLst>
                                        <p:tav tm="0">
                                          <p:val>
                                            <p:strVal val="#ppt_x+.4"/>
                                          </p:val>
                                        </p:tav>
                                        <p:tav tm="100000">
                                          <p:val>
                                            <p:strVal val="#ppt_x"/>
                                          </p:val>
                                        </p:tav>
                                      </p:tavLst>
                                    </p:anim>
                                    <p:anim calcmode="lin" valueType="num">
                                      <p:cBhvr>
                                        <p:cTn id="67" dur="500" decel="50000" fill="hold">
                                          <p:stCondLst>
                                            <p:cond delay="0"/>
                                          </p:stCondLst>
                                        </p:cTn>
                                        <p:tgtEl>
                                          <p:spTgt spid="65"/>
                                        </p:tgtEl>
                                        <p:attrNameLst>
                                          <p:attrName>ppt_y</p:attrName>
                                        </p:attrNameLst>
                                      </p:cBhvr>
                                      <p:tavLst>
                                        <p:tav tm="0">
                                          <p:val>
                                            <p:strVal val="#ppt_y-.2"/>
                                          </p:val>
                                        </p:tav>
                                        <p:tav tm="100000">
                                          <p:val>
                                            <p:strVal val="#ppt_y+.1"/>
                                          </p:val>
                                        </p:tav>
                                      </p:tavLst>
                                    </p:anim>
                                    <p:anim calcmode="lin" valueType="num">
                                      <p:cBhvr>
                                        <p:cTn id="68" dur="500" accel="50000" fill="hold">
                                          <p:stCondLst>
                                            <p:cond delay="500"/>
                                          </p:stCondLst>
                                        </p:cTn>
                                        <p:tgtEl>
                                          <p:spTgt spid="65"/>
                                        </p:tgtEl>
                                        <p:attrNameLst>
                                          <p:attrName>ppt_y</p:attrName>
                                        </p:attrNameLst>
                                      </p:cBhvr>
                                      <p:tavLst>
                                        <p:tav tm="0">
                                          <p:val>
                                            <p:strVal val="#ppt_y+.1"/>
                                          </p:val>
                                        </p:tav>
                                        <p:tav tm="100000">
                                          <p:val>
                                            <p:strVal val="#ppt_y"/>
                                          </p:val>
                                        </p:tav>
                                      </p:tavLst>
                                    </p:anim>
                                    <p:animEffect transition="in" filter="fade">
                                      <p:cBhvr>
                                        <p:cTn id="69" dur="1000" decel="50000">
                                          <p:stCondLst>
                                            <p:cond delay="0"/>
                                          </p:stCondLst>
                                        </p:cTn>
                                        <p:tgtEl>
                                          <p:spTgt spid="65"/>
                                        </p:tgtEl>
                                      </p:cBhvr>
                                    </p:animEffect>
                                  </p:childTnLst>
                                </p:cTn>
                              </p:par>
                              <p:par>
                                <p:cTn id="70" presetID="25" presetClass="entr" presetSubtype="0" fill="hold" nodeType="withEffect">
                                  <p:stCondLst>
                                    <p:cond delay="0"/>
                                  </p:stCondLst>
                                  <p:childTnLst>
                                    <p:set>
                                      <p:cBhvr>
                                        <p:cTn id="71" dur="1" fill="hold">
                                          <p:stCondLst>
                                            <p:cond delay="0"/>
                                          </p:stCondLst>
                                        </p:cTn>
                                        <p:tgtEl>
                                          <p:spTgt spid="68"/>
                                        </p:tgtEl>
                                        <p:attrNameLst>
                                          <p:attrName>style.visibility</p:attrName>
                                        </p:attrNameLst>
                                      </p:cBhvr>
                                      <p:to>
                                        <p:strVal val="visible"/>
                                      </p:to>
                                    </p:set>
                                    <p:anim calcmode="lin" valueType="num">
                                      <p:cBhvr>
                                        <p:cTn id="72" dur="500" decel="50000" fill="hold">
                                          <p:stCondLst>
                                            <p:cond delay="0"/>
                                          </p:stCondLst>
                                        </p:cTn>
                                        <p:tgtEl>
                                          <p:spTgt spid="68"/>
                                        </p:tgtEl>
                                        <p:attrNameLst>
                                          <p:attrName>style.rotation</p:attrName>
                                        </p:attrNameLst>
                                      </p:cBhvr>
                                      <p:tavLst>
                                        <p:tav tm="0">
                                          <p:val>
                                            <p:fltVal val="-90"/>
                                          </p:val>
                                        </p:tav>
                                        <p:tav tm="100000">
                                          <p:val>
                                            <p:fltVal val="0"/>
                                          </p:val>
                                        </p:tav>
                                      </p:tavLst>
                                    </p:anim>
                                    <p:anim calcmode="lin" valueType="num">
                                      <p:cBhvr>
                                        <p:cTn id="73" dur="500" decel="50000" fill="hold">
                                          <p:stCondLst>
                                            <p:cond delay="0"/>
                                          </p:stCondLst>
                                        </p:cTn>
                                        <p:tgtEl>
                                          <p:spTgt spid="68"/>
                                        </p:tgtEl>
                                        <p:attrNameLst>
                                          <p:attrName>ppt_w</p:attrName>
                                        </p:attrNameLst>
                                      </p:cBhvr>
                                      <p:tavLst>
                                        <p:tav tm="0">
                                          <p:val>
                                            <p:strVal val="#ppt_w"/>
                                          </p:val>
                                        </p:tav>
                                        <p:tav tm="100000">
                                          <p:val>
                                            <p:strVal val="#ppt_w*.05"/>
                                          </p:val>
                                        </p:tav>
                                      </p:tavLst>
                                    </p:anim>
                                    <p:anim calcmode="lin" valueType="num">
                                      <p:cBhvr>
                                        <p:cTn id="74" dur="500" accel="50000" fill="hold">
                                          <p:stCondLst>
                                            <p:cond delay="500"/>
                                          </p:stCondLst>
                                        </p:cTn>
                                        <p:tgtEl>
                                          <p:spTgt spid="68"/>
                                        </p:tgtEl>
                                        <p:attrNameLst>
                                          <p:attrName>ppt_w</p:attrName>
                                        </p:attrNameLst>
                                      </p:cBhvr>
                                      <p:tavLst>
                                        <p:tav tm="0">
                                          <p:val>
                                            <p:strVal val="#ppt_w*.05"/>
                                          </p:val>
                                        </p:tav>
                                        <p:tav tm="100000">
                                          <p:val>
                                            <p:strVal val="#ppt_w"/>
                                          </p:val>
                                        </p:tav>
                                      </p:tavLst>
                                    </p:anim>
                                    <p:anim calcmode="lin" valueType="num">
                                      <p:cBhvr>
                                        <p:cTn id="75" dur="1000" fill="hold"/>
                                        <p:tgtEl>
                                          <p:spTgt spid="68"/>
                                        </p:tgtEl>
                                        <p:attrNameLst>
                                          <p:attrName>ppt_h</p:attrName>
                                        </p:attrNameLst>
                                      </p:cBhvr>
                                      <p:tavLst>
                                        <p:tav tm="0">
                                          <p:val>
                                            <p:strVal val="#ppt_h"/>
                                          </p:val>
                                        </p:tav>
                                        <p:tav tm="100000">
                                          <p:val>
                                            <p:strVal val="#ppt_h"/>
                                          </p:val>
                                        </p:tav>
                                      </p:tavLst>
                                    </p:anim>
                                    <p:anim calcmode="lin" valueType="num">
                                      <p:cBhvr>
                                        <p:cTn id="76" dur="500" decel="50000" fill="hold">
                                          <p:stCondLst>
                                            <p:cond delay="0"/>
                                          </p:stCondLst>
                                        </p:cTn>
                                        <p:tgtEl>
                                          <p:spTgt spid="68"/>
                                        </p:tgtEl>
                                        <p:attrNameLst>
                                          <p:attrName>ppt_x</p:attrName>
                                        </p:attrNameLst>
                                      </p:cBhvr>
                                      <p:tavLst>
                                        <p:tav tm="0">
                                          <p:val>
                                            <p:strVal val="#ppt_x+.4"/>
                                          </p:val>
                                        </p:tav>
                                        <p:tav tm="100000">
                                          <p:val>
                                            <p:strVal val="#ppt_x"/>
                                          </p:val>
                                        </p:tav>
                                      </p:tavLst>
                                    </p:anim>
                                    <p:anim calcmode="lin" valueType="num">
                                      <p:cBhvr>
                                        <p:cTn id="77" dur="500" decel="50000" fill="hold">
                                          <p:stCondLst>
                                            <p:cond delay="0"/>
                                          </p:stCondLst>
                                        </p:cTn>
                                        <p:tgtEl>
                                          <p:spTgt spid="68"/>
                                        </p:tgtEl>
                                        <p:attrNameLst>
                                          <p:attrName>ppt_y</p:attrName>
                                        </p:attrNameLst>
                                      </p:cBhvr>
                                      <p:tavLst>
                                        <p:tav tm="0">
                                          <p:val>
                                            <p:strVal val="#ppt_y-.2"/>
                                          </p:val>
                                        </p:tav>
                                        <p:tav tm="100000">
                                          <p:val>
                                            <p:strVal val="#ppt_y+.1"/>
                                          </p:val>
                                        </p:tav>
                                      </p:tavLst>
                                    </p:anim>
                                    <p:anim calcmode="lin" valueType="num">
                                      <p:cBhvr>
                                        <p:cTn id="78" dur="500" accel="50000" fill="hold">
                                          <p:stCondLst>
                                            <p:cond delay="500"/>
                                          </p:stCondLst>
                                        </p:cTn>
                                        <p:tgtEl>
                                          <p:spTgt spid="68"/>
                                        </p:tgtEl>
                                        <p:attrNameLst>
                                          <p:attrName>ppt_y</p:attrName>
                                        </p:attrNameLst>
                                      </p:cBhvr>
                                      <p:tavLst>
                                        <p:tav tm="0">
                                          <p:val>
                                            <p:strVal val="#ppt_y+.1"/>
                                          </p:val>
                                        </p:tav>
                                        <p:tav tm="100000">
                                          <p:val>
                                            <p:strVal val="#ppt_y"/>
                                          </p:val>
                                        </p:tav>
                                      </p:tavLst>
                                    </p:anim>
                                    <p:animEffect transition="in" filter="fade">
                                      <p:cBhvr>
                                        <p:cTn id="79" dur="1000" decel="50000">
                                          <p:stCondLst>
                                            <p:cond delay="0"/>
                                          </p:stCondLst>
                                        </p:cTn>
                                        <p:tgtEl>
                                          <p:spTgt spid="68"/>
                                        </p:tgtEl>
                                      </p:cBhvr>
                                    </p:animEffect>
                                  </p:childTnLst>
                                </p:cTn>
                              </p:par>
                              <p:par>
                                <p:cTn id="80" presetID="25" presetClass="entr" presetSubtype="0" fill="hold" nodeType="withEffect">
                                  <p:stCondLst>
                                    <p:cond delay="0"/>
                                  </p:stCondLst>
                                  <p:childTnLst>
                                    <p:set>
                                      <p:cBhvr>
                                        <p:cTn id="81" dur="1" fill="hold">
                                          <p:stCondLst>
                                            <p:cond delay="0"/>
                                          </p:stCondLst>
                                        </p:cTn>
                                        <p:tgtEl>
                                          <p:spTgt spid="71"/>
                                        </p:tgtEl>
                                        <p:attrNameLst>
                                          <p:attrName>style.visibility</p:attrName>
                                        </p:attrNameLst>
                                      </p:cBhvr>
                                      <p:to>
                                        <p:strVal val="visible"/>
                                      </p:to>
                                    </p:set>
                                    <p:anim calcmode="lin" valueType="num">
                                      <p:cBhvr>
                                        <p:cTn id="82" dur="500" decel="50000" fill="hold">
                                          <p:stCondLst>
                                            <p:cond delay="0"/>
                                          </p:stCondLst>
                                        </p:cTn>
                                        <p:tgtEl>
                                          <p:spTgt spid="71"/>
                                        </p:tgtEl>
                                        <p:attrNameLst>
                                          <p:attrName>style.rotation</p:attrName>
                                        </p:attrNameLst>
                                      </p:cBhvr>
                                      <p:tavLst>
                                        <p:tav tm="0">
                                          <p:val>
                                            <p:fltVal val="-90"/>
                                          </p:val>
                                        </p:tav>
                                        <p:tav tm="100000">
                                          <p:val>
                                            <p:fltVal val="0"/>
                                          </p:val>
                                        </p:tav>
                                      </p:tavLst>
                                    </p:anim>
                                    <p:anim calcmode="lin" valueType="num">
                                      <p:cBhvr>
                                        <p:cTn id="83" dur="500" decel="50000" fill="hold">
                                          <p:stCondLst>
                                            <p:cond delay="0"/>
                                          </p:stCondLst>
                                        </p:cTn>
                                        <p:tgtEl>
                                          <p:spTgt spid="71"/>
                                        </p:tgtEl>
                                        <p:attrNameLst>
                                          <p:attrName>ppt_w</p:attrName>
                                        </p:attrNameLst>
                                      </p:cBhvr>
                                      <p:tavLst>
                                        <p:tav tm="0">
                                          <p:val>
                                            <p:strVal val="#ppt_w"/>
                                          </p:val>
                                        </p:tav>
                                        <p:tav tm="100000">
                                          <p:val>
                                            <p:strVal val="#ppt_w*.05"/>
                                          </p:val>
                                        </p:tav>
                                      </p:tavLst>
                                    </p:anim>
                                    <p:anim calcmode="lin" valueType="num">
                                      <p:cBhvr>
                                        <p:cTn id="84" dur="500" accel="50000" fill="hold">
                                          <p:stCondLst>
                                            <p:cond delay="500"/>
                                          </p:stCondLst>
                                        </p:cTn>
                                        <p:tgtEl>
                                          <p:spTgt spid="71"/>
                                        </p:tgtEl>
                                        <p:attrNameLst>
                                          <p:attrName>ppt_w</p:attrName>
                                        </p:attrNameLst>
                                      </p:cBhvr>
                                      <p:tavLst>
                                        <p:tav tm="0">
                                          <p:val>
                                            <p:strVal val="#ppt_w*.05"/>
                                          </p:val>
                                        </p:tav>
                                        <p:tav tm="100000">
                                          <p:val>
                                            <p:strVal val="#ppt_w"/>
                                          </p:val>
                                        </p:tav>
                                      </p:tavLst>
                                    </p:anim>
                                    <p:anim calcmode="lin" valueType="num">
                                      <p:cBhvr>
                                        <p:cTn id="85" dur="1000" fill="hold"/>
                                        <p:tgtEl>
                                          <p:spTgt spid="71"/>
                                        </p:tgtEl>
                                        <p:attrNameLst>
                                          <p:attrName>ppt_h</p:attrName>
                                        </p:attrNameLst>
                                      </p:cBhvr>
                                      <p:tavLst>
                                        <p:tav tm="0">
                                          <p:val>
                                            <p:strVal val="#ppt_h"/>
                                          </p:val>
                                        </p:tav>
                                        <p:tav tm="100000">
                                          <p:val>
                                            <p:strVal val="#ppt_h"/>
                                          </p:val>
                                        </p:tav>
                                      </p:tavLst>
                                    </p:anim>
                                    <p:anim calcmode="lin" valueType="num">
                                      <p:cBhvr>
                                        <p:cTn id="86" dur="500" decel="50000" fill="hold">
                                          <p:stCondLst>
                                            <p:cond delay="0"/>
                                          </p:stCondLst>
                                        </p:cTn>
                                        <p:tgtEl>
                                          <p:spTgt spid="71"/>
                                        </p:tgtEl>
                                        <p:attrNameLst>
                                          <p:attrName>ppt_x</p:attrName>
                                        </p:attrNameLst>
                                      </p:cBhvr>
                                      <p:tavLst>
                                        <p:tav tm="0">
                                          <p:val>
                                            <p:strVal val="#ppt_x+.4"/>
                                          </p:val>
                                        </p:tav>
                                        <p:tav tm="100000">
                                          <p:val>
                                            <p:strVal val="#ppt_x"/>
                                          </p:val>
                                        </p:tav>
                                      </p:tavLst>
                                    </p:anim>
                                    <p:anim calcmode="lin" valueType="num">
                                      <p:cBhvr>
                                        <p:cTn id="87" dur="500" decel="50000" fill="hold">
                                          <p:stCondLst>
                                            <p:cond delay="0"/>
                                          </p:stCondLst>
                                        </p:cTn>
                                        <p:tgtEl>
                                          <p:spTgt spid="71"/>
                                        </p:tgtEl>
                                        <p:attrNameLst>
                                          <p:attrName>ppt_y</p:attrName>
                                        </p:attrNameLst>
                                      </p:cBhvr>
                                      <p:tavLst>
                                        <p:tav tm="0">
                                          <p:val>
                                            <p:strVal val="#ppt_y-.2"/>
                                          </p:val>
                                        </p:tav>
                                        <p:tav tm="100000">
                                          <p:val>
                                            <p:strVal val="#ppt_y+.1"/>
                                          </p:val>
                                        </p:tav>
                                      </p:tavLst>
                                    </p:anim>
                                    <p:anim calcmode="lin" valueType="num">
                                      <p:cBhvr>
                                        <p:cTn id="88" dur="500" accel="50000" fill="hold">
                                          <p:stCondLst>
                                            <p:cond delay="500"/>
                                          </p:stCondLst>
                                        </p:cTn>
                                        <p:tgtEl>
                                          <p:spTgt spid="71"/>
                                        </p:tgtEl>
                                        <p:attrNameLst>
                                          <p:attrName>ppt_y</p:attrName>
                                        </p:attrNameLst>
                                      </p:cBhvr>
                                      <p:tavLst>
                                        <p:tav tm="0">
                                          <p:val>
                                            <p:strVal val="#ppt_y+.1"/>
                                          </p:val>
                                        </p:tav>
                                        <p:tav tm="100000">
                                          <p:val>
                                            <p:strVal val="#ppt_y"/>
                                          </p:val>
                                        </p:tav>
                                      </p:tavLst>
                                    </p:anim>
                                    <p:animEffect transition="in" filter="fade">
                                      <p:cBhvr>
                                        <p:cTn id="89" dur="1000" decel="50000">
                                          <p:stCondLst>
                                            <p:cond delay="0"/>
                                          </p:stCondLst>
                                        </p:cTn>
                                        <p:tgtEl>
                                          <p:spTgt spid="71"/>
                                        </p:tgtEl>
                                      </p:cBhvr>
                                    </p:animEffect>
                                  </p:childTnLst>
                                </p:cTn>
                              </p:par>
                              <p:par>
                                <p:cTn id="90" presetID="25" presetClass="entr" presetSubtype="0" fill="hold" nodeType="withEffect">
                                  <p:stCondLst>
                                    <p:cond delay="0"/>
                                  </p:stCondLst>
                                  <p:childTnLst>
                                    <p:set>
                                      <p:cBhvr>
                                        <p:cTn id="91" dur="1" fill="hold">
                                          <p:stCondLst>
                                            <p:cond delay="0"/>
                                          </p:stCondLst>
                                        </p:cTn>
                                        <p:tgtEl>
                                          <p:spTgt spid="74"/>
                                        </p:tgtEl>
                                        <p:attrNameLst>
                                          <p:attrName>style.visibility</p:attrName>
                                        </p:attrNameLst>
                                      </p:cBhvr>
                                      <p:to>
                                        <p:strVal val="visible"/>
                                      </p:to>
                                    </p:set>
                                    <p:anim calcmode="lin" valueType="num">
                                      <p:cBhvr>
                                        <p:cTn id="92" dur="500" decel="50000" fill="hold">
                                          <p:stCondLst>
                                            <p:cond delay="0"/>
                                          </p:stCondLst>
                                        </p:cTn>
                                        <p:tgtEl>
                                          <p:spTgt spid="74"/>
                                        </p:tgtEl>
                                        <p:attrNameLst>
                                          <p:attrName>style.rotation</p:attrName>
                                        </p:attrNameLst>
                                      </p:cBhvr>
                                      <p:tavLst>
                                        <p:tav tm="0">
                                          <p:val>
                                            <p:fltVal val="-90"/>
                                          </p:val>
                                        </p:tav>
                                        <p:tav tm="100000">
                                          <p:val>
                                            <p:fltVal val="0"/>
                                          </p:val>
                                        </p:tav>
                                      </p:tavLst>
                                    </p:anim>
                                    <p:anim calcmode="lin" valueType="num">
                                      <p:cBhvr>
                                        <p:cTn id="93" dur="500" decel="50000" fill="hold">
                                          <p:stCondLst>
                                            <p:cond delay="0"/>
                                          </p:stCondLst>
                                        </p:cTn>
                                        <p:tgtEl>
                                          <p:spTgt spid="74"/>
                                        </p:tgtEl>
                                        <p:attrNameLst>
                                          <p:attrName>ppt_w</p:attrName>
                                        </p:attrNameLst>
                                      </p:cBhvr>
                                      <p:tavLst>
                                        <p:tav tm="0">
                                          <p:val>
                                            <p:strVal val="#ppt_w"/>
                                          </p:val>
                                        </p:tav>
                                        <p:tav tm="100000">
                                          <p:val>
                                            <p:strVal val="#ppt_w*.05"/>
                                          </p:val>
                                        </p:tav>
                                      </p:tavLst>
                                    </p:anim>
                                    <p:anim calcmode="lin" valueType="num">
                                      <p:cBhvr>
                                        <p:cTn id="94" dur="500" accel="50000" fill="hold">
                                          <p:stCondLst>
                                            <p:cond delay="500"/>
                                          </p:stCondLst>
                                        </p:cTn>
                                        <p:tgtEl>
                                          <p:spTgt spid="74"/>
                                        </p:tgtEl>
                                        <p:attrNameLst>
                                          <p:attrName>ppt_w</p:attrName>
                                        </p:attrNameLst>
                                      </p:cBhvr>
                                      <p:tavLst>
                                        <p:tav tm="0">
                                          <p:val>
                                            <p:strVal val="#ppt_w*.05"/>
                                          </p:val>
                                        </p:tav>
                                        <p:tav tm="100000">
                                          <p:val>
                                            <p:strVal val="#ppt_w"/>
                                          </p:val>
                                        </p:tav>
                                      </p:tavLst>
                                    </p:anim>
                                    <p:anim calcmode="lin" valueType="num">
                                      <p:cBhvr>
                                        <p:cTn id="95" dur="1000" fill="hold"/>
                                        <p:tgtEl>
                                          <p:spTgt spid="74"/>
                                        </p:tgtEl>
                                        <p:attrNameLst>
                                          <p:attrName>ppt_h</p:attrName>
                                        </p:attrNameLst>
                                      </p:cBhvr>
                                      <p:tavLst>
                                        <p:tav tm="0">
                                          <p:val>
                                            <p:strVal val="#ppt_h"/>
                                          </p:val>
                                        </p:tav>
                                        <p:tav tm="100000">
                                          <p:val>
                                            <p:strVal val="#ppt_h"/>
                                          </p:val>
                                        </p:tav>
                                      </p:tavLst>
                                    </p:anim>
                                    <p:anim calcmode="lin" valueType="num">
                                      <p:cBhvr>
                                        <p:cTn id="96" dur="500" decel="50000" fill="hold">
                                          <p:stCondLst>
                                            <p:cond delay="0"/>
                                          </p:stCondLst>
                                        </p:cTn>
                                        <p:tgtEl>
                                          <p:spTgt spid="74"/>
                                        </p:tgtEl>
                                        <p:attrNameLst>
                                          <p:attrName>ppt_x</p:attrName>
                                        </p:attrNameLst>
                                      </p:cBhvr>
                                      <p:tavLst>
                                        <p:tav tm="0">
                                          <p:val>
                                            <p:strVal val="#ppt_x+.4"/>
                                          </p:val>
                                        </p:tav>
                                        <p:tav tm="100000">
                                          <p:val>
                                            <p:strVal val="#ppt_x"/>
                                          </p:val>
                                        </p:tav>
                                      </p:tavLst>
                                    </p:anim>
                                    <p:anim calcmode="lin" valueType="num">
                                      <p:cBhvr>
                                        <p:cTn id="97" dur="500" decel="50000" fill="hold">
                                          <p:stCondLst>
                                            <p:cond delay="0"/>
                                          </p:stCondLst>
                                        </p:cTn>
                                        <p:tgtEl>
                                          <p:spTgt spid="74"/>
                                        </p:tgtEl>
                                        <p:attrNameLst>
                                          <p:attrName>ppt_y</p:attrName>
                                        </p:attrNameLst>
                                      </p:cBhvr>
                                      <p:tavLst>
                                        <p:tav tm="0">
                                          <p:val>
                                            <p:strVal val="#ppt_y-.2"/>
                                          </p:val>
                                        </p:tav>
                                        <p:tav tm="100000">
                                          <p:val>
                                            <p:strVal val="#ppt_y+.1"/>
                                          </p:val>
                                        </p:tav>
                                      </p:tavLst>
                                    </p:anim>
                                    <p:anim calcmode="lin" valueType="num">
                                      <p:cBhvr>
                                        <p:cTn id="98" dur="500" accel="50000" fill="hold">
                                          <p:stCondLst>
                                            <p:cond delay="500"/>
                                          </p:stCondLst>
                                        </p:cTn>
                                        <p:tgtEl>
                                          <p:spTgt spid="74"/>
                                        </p:tgtEl>
                                        <p:attrNameLst>
                                          <p:attrName>ppt_y</p:attrName>
                                        </p:attrNameLst>
                                      </p:cBhvr>
                                      <p:tavLst>
                                        <p:tav tm="0">
                                          <p:val>
                                            <p:strVal val="#ppt_y+.1"/>
                                          </p:val>
                                        </p:tav>
                                        <p:tav tm="100000">
                                          <p:val>
                                            <p:strVal val="#ppt_y"/>
                                          </p:val>
                                        </p:tav>
                                      </p:tavLst>
                                    </p:anim>
                                    <p:animEffect transition="in" filter="fade">
                                      <p:cBhvr>
                                        <p:cTn id="99" dur="1000" decel="50000">
                                          <p:stCondLst>
                                            <p:cond delay="0"/>
                                          </p:stCondLst>
                                        </p:cTn>
                                        <p:tgtEl>
                                          <p:spTgt spid="74"/>
                                        </p:tgtEl>
                                      </p:cBhvr>
                                    </p:animEffect>
                                  </p:childTnLst>
                                </p:cTn>
                              </p:par>
                              <p:par>
                                <p:cTn id="100" presetID="25" presetClass="entr" presetSubtype="0" fill="hold" nodeType="withEffect">
                                  <p:stCondLst>
                                    <p:cond delay="0"/>
                                  </p:stCondLst>
                                  <p:childTnLst>
                                    <p:set>
                                      <p:cBhvr>
                                        <p:cTn id="101" dur="1" fill="hold">
                                          <p:stCondLst>
                                            <p:cond delay="0"/>
                                          </p:stCondLst>
                                        </p:cTn>
                                        <p:tgtEl>
                                          <p:spTgt spid="78"/>
                                        </p:tgtEl>
                                        <p:attrNameLst>
                                          <p:attrName>style.visibility</p:attrName>
                                        </p:attrNameLst>
                                      </p:cBhvr>
                                      <p:to>
                                        <p:strVal val="visible"/>
                                      </p:to>
                                    </p:set>
                                    <p:anim calcmode="lin" valueType="num">
                                      <p:cBhvr>
                                        <p:cTn id="102" dur="500" decel="50000" fill="hold">
                                          <p:stCondLst>
                                            <p:cond delay="0"/>
                                          </p:stCondLst>
                                        </p:cTn>
                                        <p:tgtEl>
                                          <p:spTgt spid="78"/>
                                        </p:tgtEl>
                                        <p:attrNameLst>
                                          <p:attrName>style.rotation</p:attrName>
                                        </p:attrNameLst>
                                      </p:cBhvr>
                                      <p:tavLst>
                                        <p:tav tm="0">
                                          <p:val>
                                            <p:fltVal val="-90"/>
                                          </p:val>
                                        </p:tav>
                                        <p:tav tm="100000">
                                          <p:val>
                                            <p:fltVal val="0"/>
                                          </p:val>
                                        </p:tav>
                                      </p:tavLst>
                                    </p:anim>
                                    <p:anim calcmode="lin" valueType="num">
                                      <p:cBhvr>
                                        <p:cTn id="103" dur="500" decel="50000" fill="hold">
                                          <p:stCondLst>
                                            <p:cond delay="0"/>
                                          </p:stCondLst>
                                        </p:cTn>
                                        <p:tgtEl>
                                          <p:spTgt spid="78"/>
                                        </p:tgtEl>
                                        <p:attrNameLst>
                                          <p:attrName>ppt_w</p:attrName>
                                        </p:attrNameLst>
                                      </p:cBhvr>
                                      <p:tavLst>
                                        <p:tav tm="0">
                                          <p:val>
                                            <p:strVal val="#ppt_w"/>
                                          </p:val>
                                        </p:tav>
                                        <p:tav tm="100000">
                                          <p:val>
                                            <p:strVal val="#ppt_w*.05"/>
                                          </p:val>
                                        </p:tav>
                                      </p:tavLst>
                                    </p:anim>
                                    <p:anim calcmode="lin" valueType="num">
                                      <p:cBhvr>
                                        <p:cTn id="104" dur="500" accel="50000" fill="hold">
                                          <p:stCondLst>
                                            <p:cond delay="500"/>
                                          </p:stCondLst>
                                        </p:cTn>
                                        <p:tgtEl>
                                          <p:spTgt spid="78"/>
                                        </p:tgtEl>
                                        <p:attrNameLst>
                                          <p:attrName>ppt_w</p:attrName>
                                        </p:attrNameLst>
                                      </p:cBhvr>
                                      <p:tavLst>
                                        <p:tav tm="0">
                                          <p:val>
                                            <p:strVal val="#ppt_w*.05"/>
                                          </p:val>
                                        </p:tav>
                                        <p:tav tm="100000">
                                          <p:val>
                                            <p:strVal val="#ppt_w"/>
                                          </p:val>
                                        </p:tav>
                                      </p:tavLst>
                                    </p:anim>
                                    <p:anim calcmode="lin" valueType="num">
                                      <p:cBhvr>
                                        <p:cTn id="105" dur="1000" fill="hold"/>
                                        <p:tgtEl>
                                          <p:spTgt spid="78"/>
                                        </p:tgtEl>
                                        <p:attrNameLst>
                                          <p:attrName>ppt_h</p:attrName>
                                        </p:attrNameLst>
                                      </p:cBhvr>
                                      <p:tavLst>
                                        <p:tav tm="0">
                                          <p:val>
                                            <p:strVal val="#ppt_h"/>
                                          </p:val>
                                        </p:tav>
                                        <p:tav tm="100000">
                                          <p:val>
                                            <p:strVal val="#ppt_h"/>
                                          </p:val>
                                        </p:tav>
                                      </p:tavLst>
                                    </p:anim>
                                    <p:anim calcmode="lin" valueType="num">
                                      <p:cBhvr>
                                        <p:cTn id="106" dur="500" decel="50000" fill="hold">
                                          <p:stCondLst>
                                            <p:cond delay="0"/>
                                          </p:stCondLst>
                                        </p:cTn>
                                        <p:tgtEl>
                                          <p:spTgt spid="78"/>
                                        </p:tgtEl>
                                        <p:attrNameLst>
                                          <p:attrName>ppt_x</p:attrName>
                                        </p:attrNameLst>
                                      </p:cBhvr>
                                      <p:tavLst>
                                        <p:tav tm="0">
                                          <p:val>
                                            <p:strVal val="#ppt_x+.4"/>
                                          </p:val>
                                        </p:tav>
                                        <p:tav tm="100000">
                                          <p:val>
                                            <p:strVal val="#ppt_x"/>
                                          </p:val>
                                        </p:tav>
                                      </p:tavLst>
                                    </p:anim>
                                    <p:anim calcmode="lin" valueType="num">
                                      <p:cBhvr>
                                        <p:cTn id="107" dur="500" decel="50000" fill="hold">
                                          <p:stCondLst>
                                            <p:cond delay="0"/>
                                          </p:stCondLst>
                                        </p:cTn>
                                        <p:tgtEl>
                                          <p:spTgt spid="78"/>
                                        </p:tgtEl>
                                        <p:attrNameLst>
                                          <p:attrName>ppt_y</p:attrName>
                                        </p:attrNameLst>
                                      </p:cBhvr>
                                      <p:tavLst>
                                        <p:tav tm="0">
                                          <p:val>
                                            <p:strVal val="#ppt_y-.2"/>
                                          </p:val>
                                        </p:tav>
                                        <p:tav tm="100000">
                                          <p:val>
                                            <p:strVal val="#ppt_y+.1"/>
                                          </p:val>
                                        </p:tav>
                                      </p:tavLst>
                                    </p:anim>
                                    <p:anim calcmode="lin" valueType="num">
                                      <p:cBhvr>
                                        <p:cTn id="108" dur="500" accel="50000" fill="hold">
                                          <p:stCondLst>
                                            <p:cond delay="500"/>
                                          </p:stCondLst>
                                        </p:cTn>
                                        <p:tgtEl>
                                          <p:spTgt spid="78"/>
                                        </p:tgtEl>
                                        <p:attrNameLst>
                                          <p:attrName>ppt_y</p:attrName>
                                        </p:attrNameLst>
                                      </p:cBhvr>
                                      <p:tavLst>
                                        <p:tav tm="0">
                                          <p:val>
                                            <p:strVal val="#ppt_y+.1"/>
                                          </p:val>
                                        </p:tav>
                                        <p:tav tm="100000">
                                          <p:val>
                                            <p:strVal val="#ppt_y"/>
                                          </p:val>
                                        </p:tav>
                                      </p:tavLst>
                                    </p:anim>
                                    <p:animEffect transition="in" filter="fade">
                                      <p:cBhvr>
                                        <p:cTn id="109" dur="1000" decel="50000">
                                          <p:stCondLst>
                                            <p:cond delay="0"/>
                                          </p:stCondLst>
                                        </p:cTn>
                                        <p:tgtEl>
                                          <p:spTgt spid="78"/>
                                        </p:tgtEl>
                                      </p:cBhvr>
                                    </p:animEffect>
                                  </p:childTnLst>
                                </p:cTn>
                              </p:par>
                              <p:par>
                                <p:cTn id="110" presetID="25" presetClass="entr" presetSubtype="0" fill="hold" nodeType="withEffect">
                                  <p:stCondLst>
                                    <p:cond delay="0"/>
                                  </p:stCondLst>
                                  <p:childTnLst>
                                    <p:set>
                                      <p:cBhvr>
                                        <p:cTn id="111" dur="1" fill="hold">
                                          <p:stCondLst>
                                            <p:cond delay="0"/>
                                          </p:stCondLst>
                                        </p:cTn>
                                        <p:tgtEl>
                                          <p:spTgt spid="88"/>
                                        </p:tgtEl>
                                        <p:attrNameLst>
                                          <p:attrName>style.visibility</p:attrName>
                                        </p:attrNameLst>
                                      </p:cBhvr>
                                      <p:to>
                                        <p:strVal val="visible"/>
                                      </p:to>
                                    </p:set>
                                    <p:anim calcmode="lin" valueType="num">
                                      <p:cBhvr>
                                        <p:cTn id="112" dur="500" decel="50000" fill="hold">
                                          <p:stCondLst>
                                            <p:cond delay="0"/>
                                          </p:stCondLst>
                                        </p:cTn>
                                        <p:tgtEl>
                                          <p:spTgt spid="88"/>
                                        </p:tgtEl>
                                        <p:attrNameLst>
                                          <p:attrName>style.rotation</p:attrName>
                                        </p:attrNameLst>
                                      </p:cBhvr>
                                      <p:tavLst>
                                        <p:tav tm="0">
                                          <p:val>
                                            <p:fltVal val="-90"/>
                                          </p:val>
                                        </p:tav>
                                        <p:tav tm="100000">
                                          <p:val>
                                            <p:fltVal val="0"/>
                                          </p:val>
                                        </p:tav>
                                      </p:tavLst>
                                    </p:anim>
                                    <p:anim calcmode="lin" valueType="num">
                                      <p:cBhvr>
                                        <p:cTn id="113" dur="500" decel="50000" fill="hold">
                                          <p:stCondLst>
                                            <p:cond delay="0"/>
                                          </p:stCondLst>
                                        </p:cTn>
                                        <p:tgtEl>
                                          <p:spTgt spid="88"/>
                                        </p:tgtEl>
                                        <p:attrNameLst>
                                          <p:attrName>ppt_w</p:attrName>
                                        </p:attrNameLst>
                                      </p:cBhvr>
                                      <p:tavLst>
                                        <p:tav tm="0">
                                          <p:val>
                                            <p:strVal val="#ppt_w"/>
                                          </p:val>
                                        </p:tav>
                                        <p:tav tm="100000">
                                          <p:val>
                                            <p:strVal val="#ppt_w*.05"/>
                                          </p:val>
                                        </p:tav>
                                      </p:tavLst>
                                    </p:anim>
                                    <p:anim calcmode="lin" valueType="num">
                                      <p:cBhvr>
                                        <p:cTn id="114" dur="500" accel="50000" fill="hold">
                                          <p:stCondLst>
                                            <p:cond delay="500"/>
                                          </p:stCondLst>
                                        </p:cTn>
                                        <p:tgtEl>
                                          <p:spTgt spid="88"/>
                                        </p:tgtEl>
                                        <p:attrNameLst>
                                          <p:attrName>ppt_w</p:attrName>
                                        </p:attrNameLst>
                                      </p:cBhvr>
                                      <p:tavLst>
                                        <p:tav tm="0">
                                          <p:val>
                                            <p:strVal val="#ppt_w*.05"/>
                                          </p:val>
                                        </p:tav>
                                        <p:tav tm="100000">
                                          <p:val>
                                            <p:strVal val="#ppt_w"/>
                                          </p:val>
                                        </p:tav>
                                      </p:tavLst>
                                    </p:anim>
                                    <p:anim calcmode="lin" valueType="num">
                                      <p:cBhvr>
                                        <p:cTn id="115" dur="1000" fill="hold"/>
                                        <p:tgtEl>
                                          <p:spTgt spid="88"/>
                                        </p:tgtEl>
                                        <p:attrNameLst>
                                          <p:attrName>ppt_h</p:attrName>
                                        </p:attrNameLst>
                                      </p:cBhvr>
                                      <p:tavLst>
                                        <p:tav tm="0">
                                          <p:val>
                                            <p:strVal val="#ppt_h"/>
                                          </p:val>
                                        </p:tav>
                                        <p:tav tm="100000">
                                          <p:val>
                                            <p:strVal val="#ppt_h"/>
                                          </p:val>
                                        </p:tav>
                                      </p:tavLst>
                                    </p:anim>
                                    <p:anim calcmode="lin" valueType="num">
                                      <p:cBhvr>
                                        <p:cTn id="116" dur="500" decel="50000" fill="hold">
                                          <p:stCondLst>
                                            <p:cond delay="0"/>
                                          </p:stCondLst>
                                        </p:cTn>
                                        <p:tgtEl>
                                          <p:spTgt spid="88"/>
                                        </p:tgtEl>
                                        <p:attrNameLst>
                                          <p:attrName>ppt_x</p:attrName>
                                        </p:attrNameLst>
                                      </p:cBhvr>
                                      <p:tavLst>
                                        <p:tav tm="0">
                                          <p:val>
                                            <p:strVal val="#ppt_x+.4"/>
                                          </p:val>
                                        </p:tav>
                                        <p:tav tm="100000">
                                          <p:val>
                                            <p:strVal val="#ppt_x"/>
                                          </p:val>
                                        </p:tav>
                                      </p:tavLst>
                                    </p:anim>
                                    <p:anim calcmode="lin" valueType="num">
                                      <p:cBhvr>
                                        <p:cTn id="117" dur="500" decel="50000" fill="hold">
                                          <p:stCondLst>
                                            <p:cond delay="0"/>
                                          </p:stCondLst>
                                        </p:cTn>
                                        <p:tgtEl>
                                          <p:spTgt spid="88"/>
                                        </p:tgtEl>
                                        <p:attrNameLst>
                                          <p:attrName>ppt_y</p:attrName>
                                        </p:attrNameLst>
                                      </p:cBhvr>
                                      <p:tavLst>
                                        <p:tav tm="0">
                                          <p:val>
                                            <p:strVal val="#ppt_y-.2"/>
                                          </p:val>
                                        </p:tav>
                                        <p:tav tm="100000">
                                          <p:val>
                                            <p:strVal val="#ppt_y+.1"/>
                                          </p:val>
                                        </p:tav>
                                      </p:tavLst>
                                    </p:anim>
                                    <p:anim calcmode="lin" valueType="num">
                                      <p:cBhvr>
                                        <p:cTn id="118" dur="500" accel="50000" fill="hold">
                                          <p:stCondLst>
                                            <p:cond delay="500"/>
                                          </p:stCondLst>
                                        </p:cTn>
                                        <p:tgtEl>
                                          <p:spTgt spid="88"/>
                                        </p:tgtEl>
                                        <p:attrNameLst>
                                          <p:attrName>ppt_y</p:attrName>
                                        </p:attrNameLst>
                                      </p:cBhvr>
                                      <p:tavLst>
                                        <p:tav tm="0">
                                          <p:val>
                                            <p:strVal val="#ppt_y+.1"/>
                                          </p:val>
                                        </p:tav>
                                        <p:tav tm="100000">
                                          <p:val>
                                            <p:strVal val="#ppt_y"/>
                                          </p:val>
                                        </p:tav>
                                      </p:tavLst>
                                    </p:anim>
                                    <p:animEffect transition="in" filter="fade">
                                      <p:cBhvr>
                                        <p:cTn id="119" dur="1000" decel="50000">
                                          <p:stCondLst>
                                            <p:cond delay="0"/>
                                          </p:stCondLst>
                                        </p:cTn>
                                        <p:tgtEl>
                                          <p:spTgt spid="88"/>
                                        </p:tgtEl>
                                      </p:cBhvr>
                                    </p:animEffect>
                                  </p:childTnLst>
                                </p:cTn>
                              </p:par>
                              <p:par>
                                <p:cTn id="120" presetID="25" presetClass="entr" presetSubtype="0" fill="hold" nodeType="withEffect">
                                  <p:stCondLst>
                                    <p:cond delay="0"/>
                                  </p:stCondLst>
                                  <p:childTnLst>
                                    <p:set>
                                      <p:cBhvr>
                                        <p:cTn id="121" dur="1" fill="hold">
                                          <p:stCondLst>
                                            <p:cond delay="0"/>
                                          </p:stCondLst>
                                        </p:cTn>
                                        <p:tgtEl>
                                          <p:spTgt spid="91"/>
                                        </p:tgtEl>
                                        <p:attrNameLst>
                                          <p:attrName>style.visibility</p:attrName>
                                        </p:attrNameLst>
                                      </p:cBhvr>
                                      <p:to>
                                        <p:strVal val="visible"/>
                                      </p:to>
                                    </p:set>
                                    <p:anim calcmode="lin" valueType="num">
                                      <p:cBhvr>
                                        <p:cTn id="122" dur="500" decel="50000" fill="hold">
                                          <p:stCondLst>
                                            <p:cond delay="0"/>
                                          </p:stCondLst>
                                        </p:cTn>
                                        <p:tgtEl>
                                          <p:spTgt spid="91"/>
                                        </p:tgtEl>
                                        <p:attrNameLst>
                                          <p:attrName>style.rotation</p:attrName>
                                        </p:attrNameLst>
                                      </p:cBhvr>
                                      <p:tavLst>
                                        <p:tav tm="0">
                                          <p:val>
                                            <p:fltVal val="-90"/>
                                          </p:val>
                                        </p:tav>
                                        <p:tav tm="100000">
                                          <p:val>
                                            <p:fltVal val="0"/>
                                          </p:val>
                                        </p:tav>
                                      </p:tavLst>
                                    </p:anim>
                                    <p:anim calcmode="lin" valueType="num">
                                      <p:cBhvr>
                                        <p:cTn id="123" dur="500" decel="50000" fill="hold">
                                          <p:stCondLst>
                                            <p:cond delay="0"/>
                                          </p:stCondLst>
                                        </p:cTn>
                                        <p:tgtEl>
                                          <p:spTgt spid="91"/>
                                        </p:tgtEl>
                                        <p:attrNameLst>
                                          <p:attrName>ppt_w</p:attrName>
                                        </p:attrNameLst>
                                      </p:cBhvr>
                                      <p:tavLst>
                                        <p:tav tm="0">
                                          <p:val>
                                            <p:strVal val="#ppt_w"/>
                                          </p:val>
                                        </p:tav>
                                        <p:tav tm="100000">
                                          <p:val>
                                            <p:strVal val="#ppt_w*.05"/>
                                          </p:val>
                                        </p:tav>
                                      </p:tavLst>
                                    </p:anim>
                                    <p:anim calcmode="lin" valueType="num">
                                      <p:cBhvr>
                                        <p:cTn id="124" dur="500" accel="50000" fill="hold">
                                          <p:stCondLst>
                                            <p:cond delay="500"/>
                                          </p:stCondLst>
                                        </p:cTn>
                                        <p:tgtEl>
                                          <p:spTgt spid="91"/>
                                        </p:tgtEl>
                                        <p:attrNameLst>
                                          <p:attrName>ppt_w</p:attrName>
                                        </p:attrNameLst>
                                      </p:cBhvr>
                                      <p:tavLst>
                                        <p:tav tm="0">
                                          <p:val>
                                            <p:strVal val="#ppt_w*.05"/>
                                          </p:val>
                                        </p:tav>
                                        <p:tav tm="100000">
                                          <p:val>
                                            <p:strVal val="#ppt_w"/>
                                          </p:val>
                                        </p:tav>
                                      </p:tavLst>
                                    </p:anim>
                                    <p:anim calcmode="lin" valueType="num">
                                      <p:cBhvr>
                                        <p:cTn id="125" dur="1000" fill="hold"/>
                                        <p:tgtEl>
                                          <p:spTgt spid="91"/>
                                        </p:tgtEl>
                                        <p:attrNameLst>
                                          <p:attrName>ppt_h</p:attrName>
                                        </p:attrNameLst>
                                      </p:cBhvr>
                                      <p:tavLst>
                                        <p:tav tm="0">
                                          <p:val>
                                            <p:strVal val="#ppt_h"/>
                                          </p:val>
                                        </p:tav>
                                        <p:tav tm="100000">
                                          <p:val>
                                            <p:strVal val="#ppt_h"/>
                                          </p:val>
                                        </p:tav>
                                      </p:tavLst>
                                    </p:anim>
                                    <p:anim calcmode="lin" valueType="num">
                                      <p:cBhvr>
                                        <p:cTn id="126" dur="500" decel="50000" fill="hold">
                                          <p:stCondLst>
                                            <p:cond delay="0"/>
                                          </p:stCondLst>
                                        </p:cTn>
                                        <p:tgtEl>
                                          <p:spTgt spid="91"/>
                                        </p:tgtEl>
                                        <p:attrNameLst>
                                          <p:attrName>ppt_x</p:attrName>
                                        </p:attrNameLst>
                                      </p:cBhvr>
                                      <p:tavLst>
                                        <p:tav tm="0">
                                          <p:val>
                                            <p:strVal val="#ppt_x+.4"/>
                                          </p:val>
                                        </p:tav>
                                        <p:tav tm="100000">
                                          <p:val>
                                            <p:strVal val="#ppt_x"/>
                                          </p:val>
                                        </p:tav>
                                      </p:tavLst>
                                    </p:anim>
                                    <p:anim calcmode="lin" valueType="num">
                                      <p:cBhvr>
                                        <p:cTn id="127" dur="500" decel="50000" fill="hold">
                                          <p:stCondLst>
                                            <p:cond delay="0"/>
                                          </p:stCondLst>
                                        </p:cTn>
                                        <p:tgtEl>
                                          <p:spTgt spid="91"/>
                                        </p:tgtEl>
                                        <p:attrNameLst>
                                          <p:attrName>ppt_y</p:attrName>
                                        </p:attrNameLst>
                                      </p:cBhvr>
                                      <p:tavLst>
                                        <p:tav tm="0">
                                          <p:val>
                                            <p:strVal val="#ppt_y-.2"/>
                                          </p:val>
                                        </p:tav>
                                        <p:tav tm="100000">
                                          <p:val>
                                            <p:strVal val="#ppt_y+.1"/>
                                          </p:val>
                                        </p:tav>
                                      </p:tavLst>
                                    </p:anim>
                                    <p:anim calcmode="lin" valueType="num">
                                      <p:cBhvr>
                                        <p:cTn id="128" dur="500" accel="50000" fill="hold">
                                          <p:stCondLst>
                                            <p:cond delay="500"/>
                                          </p:stCondLst>
                                        </p:cTn>
                                        <p:tgtEl>
                                          <p:spTgt spid="91"/>
                                        </p:tgtEl>
                                        <p:attrNameLst>
                                          <p:attrName>ppt_y</p:attrName>
                                        </p:attrNameLst>
                                      </p:cBhvr>
                                      <p:tavLst>
                                        <p:tav tm="0">
                                          <p:val>
                                            <p:strVal val="#ppt_y+.1"/>
                                          </p:val>
                                        </p:tav>
                                        <p:tav tm="100000">
                                          <p:val>
                                            <p:strVal val="#ppt_y"/>
                                          </p:val>
                                        </p:tav>
                                      </p:tavLst>
                                    </p:anim>
                                    <p:animEffect transition="in" filter="fade">
                                      <p:cBhvr>
                                        <p:cTn id="129" dur="1000" decel="50000">
                                          <p:stCondLst>
                                            <p:cond delay="0"/>
                                          </p:stCondLst>
                                        </p:cTn>
                                        <p:tgtEl>
                                          <p:spTgt spid="91"/>
                                        </p:tgtEl>
                                      </p:cBhvr>
                                    </p:animEffect>
                                  </p:childTnLst>
                                </p:cTn>
                              </p:par>
                              <p:par>
                                <p:cTn id="130" presetID="25" presetClass="entr" presetSubtype="0" fill="hold" nodeType="withEffect">
                                  <p:stCondLst>
                                    <p:cond delay="0"/>
                                  </p:stCondLst>
                                  <p:childTnLst>
                                    <p:set>
                                      <p:cBhvr>
                                        <p:cTn id="131" dur="1" fill="hold">
                                          <p:stCondLst>
                                            <p:cond delay="0"/>
                                          </p:stCondLst>
                                        </p:cTn>
                                        <p:tgtEl>
                                          <p:spTgt spid="94"/>
                                        </p:tgtEl>
                                        <p:attrNameLst>
                                          <p:attrName>style.visibility</p:attrName>
                                        </p:attrNameLst>
                                      </p:cBhvr>
                                      <p:to>
                                        <p:strVal val="visible"/>
                                      </p:to>
                                    </p:set>
                                    <p:anim calcmode="lin" valueType="num">
                                      <p:cBhvr>
                                        <p:cTn id="132" dur="500" decel="50000" fill="hold">
                                          <p:stCondLst>
                                            <p:cond delay="0"/>
                                          </p:stCondLst>
                                        </p:cTn>
                                        <p:tgtEl>
                                          <p:spTgt spid="94"/>
                                        </p:tgtEl>
                                        <p:attrNameLst>
                                          <p:attrName>style.rotation</p:attrName>
                                        </p:attrNameLst>
                                      </p:cBhvr>
                                      <p:tavLst>
                                        <p:tav tm="0">
                                          <p:val>
                                            <p:fltVal val="-90"/>
                                          </p:val>
                                        </p:tav>
                                        <p:tav tm="100000">
                                          <p:val>
                                            <p:fltVal val="0"/>
                                          </p:val>
                                        </p:tav>
                                      </p:tavLst>
                                    </p:anim>
                                    <p:anim calcmode="lin" valueType="num">
                                      <p:cBhvr>
                                        <p:cTn id="133" dur="500" decel="50000" fill="hold">
                                          <p:stCondLst>
                                            <p:cond delay="0"/>
                                          </p:stCondLst>
                                        </p:cTn>
                                        <p:tgtEl>
                                          <p:spTgt spid="94"/>
                                        </p:tgtEl>
                                        <p:attrNameLst>
                                          <p:attrName>ppt_w</p:attrName>
                                        </p:attrNameLst>
                                      </p:cBhvr>
                                      <p:tavLst>
                                        <p:tav tm="0">
                                          <p:val>
                                            <p:strVal val="#ppt_w"/>
                                          </p:val>
                                        </p:tav>
                                        <p:tav tm="100000">
                                          <p:val>
                                            <p:strVal val="#ppt_w*.05"/>
                                          </p:val>
                                        </p:tav>
                                      </p:tavLst>
                                    </p:anim>
                                    <p:anim calcmode="lin" valueType="num">
                                      <p:cBhvr>
                                        <p:cTn id="134" dur="500" accel="50000" fill="hold">
                                          <p:stCondLst>
                                            <p:cond delay="500"/>
                                          </p:stCondLst>
                                        </p:cTn>
                                        <p:tgtEl>
                                          <p:spTgt spid="94"/>
                                        </p:tgtEl>
                                        <p:attrNameLst>
                                          <p:attrName>ppt_w</p:attrName>
                                        </p:attrNameLst>
                                      </p:cBhvr>
                                      <p:tavLst>
                                        <p:tav tm="0">
                                          <p:val>
                                            <p:strVal val="#ppt_w*.05"/>
                                          </p:val>
                                        </p:tav>
                                        <p:tav tm="100000">
                                          <p:val>
                                            <p:strVal val="#ppt_w"/>
                                          </p:val>
                                        </p:tav>
                                      </p:tavLst>
                                    </p:anim>
                                    <p:anim calcmode="lin" valueType="num">
                                      <p:cBhvr>
                                        <p:cTn id="135" dur="1000" fill="hold"/>
                                        <p:tgtEl>
                                          <p:spTgt spid="94"/>
                                        </p:tgtEl>
                                        <p:attrNameLst>
                                          <p:attrName>ppt_h</p:attrName>
                                        </p:attrNameLst>
                                      </p:cBhvr>
                                      <p:tavLst>
                                        <p:tav tm="0">
                                          <p:val>
                                            <p:strVal val="#ppt_h"/>
                                          </p:val>
                                        </p:tav>
                                        <p:tav tm="100000">
                                          <p:val>
                                            <p:strVal val="#ppt_h"/>
                                          </p:val>
                                        </p:tav>
                                      </p:tavLst>
                                    </p:anim>
                                    <p:anim calcmode="lin" valueType="num">
                                      <p:cBhvr>
                                        <p:cTn id="136" dur="500" decel="50000" fill="hold">
                                          <p:stCondLst>
                                            <p:cond delay="0"/>
                                          </p:stCondLst>
                                        </p:cTn>
                                        <p:tgtEl>
                                          <p:spTgt spid="94"/>
                                        </p:tgtEl>
                                        <p:attrNameLst>
                                          <p:attrName>ppt_x</p:attrName>
                                        </p:attrNameLst>
                                      </p:cBhvr>
                                      <p:tavLst>
                                        <p:tav tm="0">
                                          <p:val>
                                            <p:strVal val="#ppt_x+.4"/>
                                          </p:val>
                                        </p:tav>
                                        <p:tav tm="100000">
                                          <p:val>
                                            <p:strVal val="#ppt_x"/>
                                          </p:val>
                                        </p:tav>
                                      </p:tavLst>
                                    </p:anim>
                                    <p:anim calcmode="lin" valueType="num">
                                      <p:cBhvr>
                                        <p:cTn id="137" dur="500" decel="50000" fill="hold">
                                          <p:stCondLst>
                                            <p:cond delay="0"/>
                                          </p:stCondLst>
                                        </p:cTn>
                                        <p:tgtEl>
                                          <p:spTgt spid="94"/>
                                        </p:tgtEl>
                                        <p:attrNameLst>
                                          <p:attrName>ppt_y</p:attrName>
                                        </p:attrNameLst>
                                      </p:cBhvr>
                                      <p:tavLst>
                                        <p:tav tm="0">
                                          <p:val>
                                            <p:strVal val="#ppt_y-.2"/>
                                          </p:val>
                                        </p:tav>
                                        <p:tav tm="100000">
                                          <p:val>
                                            <p:strVal val="#ppt_y+.1"/>
                                          </p:val>
                                        </p:tav>
                                      </p:tavLst>
                                    </p:anim>
                                    <p:anim calcmode="lin" valueType="num">
                                      <p:cBhvr>
                                        <p:cTn id="138" dur="500" accel="50000" fill="hold">
                                          <p:stCondLst>
                                            <p:cond delay="500"/>
                                          </p:stCondLst>
                                        </p:cTn>
                                        <p:tgtEl>
                                          <p:spTgt spid="94"/>
                                        </p:tgtEl>
                                        <p:attrNameLst>
                                          <p:attrName>ppt_y</p:attrName>
                                        </p:attrNameLst>
                                      </p:cBhvr>
                                      <p:tavLst>
                                        <p:tav tm="0">
                                          <p:val>
                                            <p:strVal val="#ppt_y+.1"/>
                                          </p:val>
                                        </p:tav>
                                        <p:tav tm="100000">
                                          <p:val>
                                            <p:strVal val="#ppt_y"/>
                                          </p:val>
                                        </p:tav>
                                      </p:tavLst>
                                    </p:anim>
                                    <p:animEffect transition="in" filter="fade">
                                      <p:cBhvr>
                                        <p:cTn id="139" dur="1000" decel="50000">
                                          <p:stCondLst>
                                            <p:cond delay="0"/>
                                          </p:stCondLst>
                                        </p:cTn>
                                        <p:tgtEl>
                                          <p:spTgt spid="94"/>
                                        </p:tgtEl>
                                      </p:cBhvr>
                                    </p:animEffect>
                                  </p:childTnLst>
                                </p:cTn>
                              </p:par>
                              <p:par>
                                <p:cTn id="140" presetID="25" presetClass="entr" presetSubtype="0" fill="hold" nodeType="withEffect">
                                  <p:stCondLst>
                                    <p:cond delay="0"/>
                                  </p:stCondLst>
                                  <p:childTnLst>
                                    <p:set>
                                      <p:cBhvr>
                                        <p:cTn id="141" dur="1" fill="hold">
                                          <p:stCondLst>
                                            <p:cond delay="0"/>
                                          </p:stCondLst>
                                        </p:cTn>
                                        <p:tgtEl>
                                          <p:spTgt spid="97"/>
                                        </p:tgtEl>
                                        <p:attrNameLst>
                                          <p:attrName>style.visibility</p:attrName>
                                        </p:attrNameLst>
                                      </p:cBhvr>
                                      <p:to>
                                        <p:strVal val="visible"/>
                                      </p:to>
                                    </p:set>
                                    <p:anim calcmode="lin" valueType="num">
                                      <p:cBhvr>
                                        <p:cTn id="142" dur="500" decel="50000" fill="hold">
                                          <p:stCondLst>
                                            <p:cond delay="0"/>
                                          </p:stCondLst>
                                        </p:cTn>
                                        <p:tgtEl>
                                          <p:spTgt spid="97"/>
                                        </p:tgtEl>
                                        <p:attrNameLst>
                                          <p:attrName>style.rotation</p:attrName>
                                        </p:attrNameLst>
                                      </p:cBhvr>
                                      <p:tavLst>
                                        <p:tav tm="0">
                                          <p:val>
                                            <p:fltVal val="-90"/>
                                          </p:val>
                                        </p:tav>
                                        <p:tav tm="100000">
                                          <p:val>
                                            <p:fltVal val="0"/>
                                          </p:val>
                                        </p:tav>
                                      </p:tavLst>
                                    </p:anim>
                                    <p:anim calcmode="lin" valueType="num">
                                      <p:cBhvr>
                                        <p:cTn id="143" dur="500" decel="50000" fill="hold">
                                          <p:stCondLst>
                                            <p:cond delay="0"/>
                                          </p:stCondLst>
                                        </p:cTn>
                                        <p:tgtEl>
                                          <p:spTgt spid="97"/>
                                        </p:tgtEl>
                                        <p:attrNameLst>
                                          <p:attrName>ppt_w</p:attrName>
                                        </p:attrNameLst>
                                      </p:cBhvr>
                                      <p:tavLst>
                                        <p:tav tm="0">
                                          <p:val>
                                            <p:strVal val="#ppt_w"/>
                                          </p:val>
                                        </p:tav>
                                        <p:tav tm="100000">
                                          <p:val>
                                            <p:strVal val="#ppt_w*.05"/>
                                          </p:val>
                                        </p:tav>
                                      </p:tavLst>
                                    </p:anim>
                                    <p:anim calcmode="lin" valueType="num">
                                      <p:cBhvr>
                                        <p:cTn id="144" dur="500" accel="50000" fill="hold">
                                          <p:stCondLst>
                                            <p:cond delay="500"/>
                                          </p:stCondLst>
                                        </p:cTn>
                                        <p:tgtEl>
                                          <p:spTgt spid="97"/>
                                        </p:tgtEl>
                                        <p:attrNameLst>
                                          <p:attrName>ppt_w</p:attrName>
                                        </p:attrNameLst>
                                      </p:cBhvr>
                                      <p:tavLst>
                                        <p:tav tm="0">
                                          <p:val>
                                            <p:strVal val="#ppt_w*.05"/>
                                          </p:val>
                                        </p:tav>
                                        <p:tav tm="100000">
                                          <p:val>
                                            <p:strVal val="#ppt_w"/>
                                          </p:val>
                                        </p:tav>
                                      </p:tavLst>
                                    </p:anim>
                                    <p:anim calcmode="lin" valueType="num">
                                      <p:cBhvr>
                                        <p:cTn id="145" dur="1000" fill="hold"/>
                                        <p:tgtEl>
                                          <p:spTgt spid="97"/>
                                        </p:tgtEl>
                                        <p:attrNameLst>
                                          <p:attrName>ppt_h</p:attrName>
                                        </p:attrNameLst>
                                      </p:cBhvr>
                                      <p:tavLst>
                                        <p:tav tm="0">
                                          <p:val>
                                            <p:strVal val="#ppt_h"/>
                                          </p:val>
                                        </p:tav>
                                        <p:tav tm="100000">
                                          <p:val>
                                            <p:strVal val="#ppt_h"/>
                                          </p:val>
                                        </p:tav>
                                      </p:tavLst>
                                    </p:anim>
                                    <p:anim calcmode="lin" valueType="num">
                                      <p:cBhvr>
                                        <p:cTn id="146" dur="500" decel="50000" fill="hold">
                                          <p:stCondLst>
                                            <p:cond delay="0"/>
                                          </p:stCondLst>
                                        </p:cTn>
                                        <p:tgtEl>
                                          <p:spTgt spid="97"/>
                                        </p:tgtEl>
                                        <p:attrNameLst>
                                          <p:attrName>ppt_x</p:attrName>
                                        </p:attrNameLst>
                                      </p:cBhvr>
                                      <p:tavLst>
                                        <p:tav tm="0">
                                          <p:val>
                                            <p:strVal val="#ppt_x+.4"/>
                                          </p:val>
                                        </p:tav>
                                        <p:tav tm="100000">
                                          <p:val>
                                            <p:strVal val="#ppt_x"/>
                                          </p:val>
                                        </p:tav>
                                      </p:tavLst>
                                    </p:anim>
                                    <p:anim calcmode="lin" valueType="num">
                                      <p:cBhvr>
                                        <p:cTn id="147" dur="500" decel="50000" fill="hold">
                                          <p:stCondLst>
                                            <p:cond delay="0"/>
                                          </p:stCondLst>
                                        </p:cTn>
                                        <p:tgtEl>
                                          <p:spTgt spid="97"/>
                                        </p:tgtEl>
                                        <p:attrNameLst>
                                          <p:attrName>ppt_y</p:attrName>
                                        </p:attrNameLst>
                                      </p:cBhvr>
                                      <p:tavLst>
                                        <p:tav tm="0">
                                          <p:val>
                                            <p:strVal val="#ppt_y-.2"/>
                                          </p:val>
                                        </p:tav>
                                        <p:tav tm="100000">
                                          <p:val>
                                            <p:strVal val="#ppt_y+.1"/>
                                          </p:val>
                                        </p:tav>
                                      </p:tavLst>
                                    </p:anim>
                                    <p:anim calcmode="lin" valueType="num">
                                      <p:cBhvr>
                                        <p:cTn id="148" dur="500" accel="50000" fill="hold">
                                          <p:stCondLst>
                                            <p:cond delay="500"/>
                                          </p:stCondLst>
                                        </p:cTn>
                                        <p:tgtEl>
                                          <p:spTgt spid="97"/>
                                        </p:tgtEl>
                                        <p:attrNameLst>
                                          <p:attrName>ppt_y</p:attrName>
                                        </p:attrNameLst>
                                      </p:cBhvr>
                                      <p:tavLst>
                                        <p:tav tm="0">
                                          <p:val>
                                            <p:strVal val="#ppt_y+.1"/>
                                          </p:val>
                                        </p:tav>
                                        <p:tav tm="100000">
                                          <p:val>
                                            <p:strVal val="#ppt_y"/>
                                          </p:val>
                                        </p:tav>
                                      </p:tavLst>
                                    </p:anim>
                                    <p:animEffect transition="in" filter="fade">
                                      <p:cBhvr>
                                        <p:cTn id="149" dur="1000" decel="50000">
                                          <p:stCondLst>
                                            <p:cond delay="0"/>
                                          </p:stCondLst>
                                        </p:cTn>
                                        <p:tgtEl>
                                          <p:spTgt spid="97"/>
                                        </p:tgtEl>
                                      </p:cBhvr>
                                    </p:animEffect>
                                  </p:childTnLst>
                                </p:cTn>
                              </p:par>
                              <p:par>
                                <p:cTn id="150" presetID="25" presetClass="entr" presetSubtype="0" fill="hold" nodeType="withEffect">
                                  <p:stCondLst>
                                    <p:cond delay="0"/>
                                  </p:stCondLst>
                                  <p:childTnLst>
                                    <p:set>
                                      <p:cBhvr>
                                        <p:cTn id="151" dur="1" fill="hold">
                                          <p:stCondLst>
                                            <p:cond delay="0"/>
                                          </p:stCondLst>
                                        </p:cTn>
                                        <p:tgtEl>
                                          <p:spTgt spid="100"/>
                                        </p:tgtEl>
                                        <p:attrNameLst>
                                          <p:attrName>style.visibility</p:attrName>
                                        </p:attrNameLst>
                                      </p:cBhvr>
                                      <p:to>
                                        <p:strVal val="visible"/>
                                      </p:to>
                                    </p:set>
                                    <p:anim calcmode="lin" valueType="num">
                                      <p:cBhvr>
                                        <p:cTn id="152" dur="500" decel="50000" fill="hold">
                                          <p:stCondLst>
                                            <p:cond delay="0"/>
                                          </p:stCondLst>
                                        </p:cTn>
                                        <p:tgtEl>
                                          <p:spTgt spid="100"/>
                                        </p:tgtEl>
                                        <p:attrNameLst>
                                          <p:attrName>style.rotation</p:attrName>
                                        </p:attrNameLst>
                                      </p:cBhvr>
                                      <p:tavLst>
                                        <p:tav tm="0">
                                          <p:val>
                                            <p:fltVal val="-90"/>
                                          </p:val>
                                        </p:tav>
                                        <p:tav tm="100000">
                                          <p:val>
                                            <p:fltVal val="0"/>
                                          </p:val>
                                        </p:tav>
                                      </p:tavLst>
                                    </p:anim>
                                    <p:anim calcmode="lin" valueType="num">
                                      <p:cBhvr>
                                        <p:cTn id="153" dur="500" decel="50000" fill="hold">
                                          <p:stCondLst>
                                            <p:cond delay="0"/>
                                          </p:stCondLst>
                                        </p:cTn>
                                        <p:tgtEl>
                                          <p:spTgt spid="100"/>
                                        </p:tgtEl>
                                        <p:attrNameLst>
                                          <p:attrName>ppt_w</p:attrName>
                                        </p:attrNameLst>
                                      </p:cBhvr>
                                      <p:tavLst>
                                        <p:tav tm="0">
                                          <p:val>
                                            <p:strVal val="#ppt_w"/>
                                          </p:val>
                                        </p:tav>
                                        <p:tav tm="100000">
                                          <p:val>
                                            <p:strVal val="#ppt_w*.05"/>
                                          </p:val>
                                        </p:tav>
                                      </p:tavLst>
                                    </p:anim>
                                    <p:anim calcmode="lin" valueType="num">
                                      <p:cBhvr>
                                        <p:cTn id="154" dur="500" accel="50000" fill="hold">
                                          <p:stCondLst>
                                            <p:cond delay="500"/>
                                          </p:stCondLst>
                                        </p:cTn>
                                        <p:tgtEl>
                                          <p:spTgt spid="100"/>
                                        </p:tgtEl>
                                        <p:attrNameLst>
                                          <p:attrName>ppt_w</p:attrName>
                                        </p:attrNameLst>
                                      </p:cBhvr>
                                      <p:tavLst>
                                        <p:tav tm="0">
                                          <p:val>
                                            <p:strVal val="#ppt_w*.05"/>
                                          </p:val>
                                        </p:tav>
                                        <p:tav tm="100000">
                                          <p:val>
                                            <p:strVal val="#ppt_w"/>
                                          </p:val>
                                        </p:tav>
                                      </p:tavLst>
                                    </p:anim>
                                    <p:anim calcmode="lin" valueType="num">
                                      <p:cBhvr>
                                        <p:cTn id="155" dur="1000" fill="hold"/>
                                        <p:tgtEl>
                                          <p:spTgt spid="100"/>
                                        </p:tgtEl>
                                        <p:attrNameLst>
                                          <p:attrName>ppt_h</p:attrName>
                                        </p:attrNameLst>
                                      </p:cBhvr>
                                      <p:tavLst>
                                        <p:tav tm="0">
                                          <p:val>
                                            <p:strVal val="#ppt_h"/>
                                          </p:val>
                                        </p:tav>
                                        <p:tav tm="100000">
                                          <p:val>
                                            <p:strVal val="#ppt_h"/>
                                          </p:val>
                                        </p:tav>
                                      </p:tavLst>
                                    </p:anim>
                                    <p:anim calcmode="lin" valueType="num">
                                      <p:cBhvr>
                                        <p:cTn id="156" dur="500" decel="50000" fill="hold">
                                          <p:stCondLst>
                                            <p:cond delay="0"/>
                                          </p:stCondLst>
                                        </p:cTn>
                                        <p:tgtEl>
                                          <p:spTgt spid="100"/>
                                        </p:tgtEl>
                                        <p:attrNameLst>
                                          <p:attrName>ppt_x</p:attrName>
                                        </p:attrNameLst>
                                      </p:cBhvr>
                                      <p:tavLst>
                                        <p:tav tm="0">
                                          <p:val>
                                            <p:strVal val="#ppt_x+.4"/>
                                          </p:val>
                                        </p:tav>
                                        <p:tav tm="100000">
                                          <p:val>
                                            <p:strVal val="#ppt_x"/>
                                          </p:val>
                                        </p:tav>
                                      </p:tavLst>
                                    </p:anim>
                                    <p:anim calcmode="lin" valueType="num">
                                      <p:cBhvr>
                                        <p:cTn id="157" dur="500" decel="50000" fill="hold">
                                          <p:stCondLst>
                                            <p:cond delay="0"/>
                                          </p:stCondLst>
                                        </p:cTn>
                                        <p:tgtEl>
                                          <p:spTgt spid="100"/>
                                        </p:tgtEl>
                                        <p:attrNameLst>
                                          <p:attrName>ppt_y</p:attrName>
                                        </p:attrNameLst>
                                      </p:cBhvr>
                                      <p:tavLst>
                                        <p:tav tm="0">
                                          <p:val>
                                            <p:strVal val="#ppt_y-.2"/>
                                          </p:val>
                                        </p:tav>
                                        <p:tav tm="100000">
                                          <p:val>
                                            <p:strVal val="#ppt_y+.1"/>
                                          </p:val>
                                        </p:tav>
                                      </p:tavLst>
                                    </p:anim>
                                    <p:anim calcmode="lin" valueType="num">
                                      <p:cBhvr>
                                        <p:cTn id="158" dur="500" accel="50000" fill="hold">
                                          <p:stCondLst>
                                            <p:cond delay="500"/>
                                          </p:stCondLst>
                                        </p:cTn>
                                        <p:tgtEl>
                                          <p:spTgt spid="100"/>
                                        </p:tgtEl>
                                        <p:attrNameLst>
                                          <p:attrName>ppt_y</p:attrName>
                                        </p:attrNameLst>
                                      </p:cBhvr>
                                      <p:tavLst>
                                        <p:tav tm="0">
                                          <p:val>
                                            <p:strVal val="#ppt_y+.1"/>
                                          </p:val>
                                        </p:tav>
                                        <p:tav tm="100000">
                                          <p:val>
                                            <p:strVal val="#ppt_y"/>
                                          </p:val>
                                        </p:tav>
                                      </p:tavLst>
                                    </p:anim>
                                    <p:animEffect transition="in" filter="fade">
                                      <p:cBhvr>
                                        <p:cTn id="159" dur="1000" decel="50000">
                                          <p:stCondLst>
                                            <p:cond delay="0"/>
                                          </p:stCondLst>
                                        </p:cTn>
                                        <p:tgtEl>
                                          <p:spTgt spid="100"/>
                                        </p:tgtEl>
                                      </p:cBhvr>
                                    </p:animEffect>
                                  </p:childTnLst>
                                </p:cTn>
                              </p:par>
                              <p:par>
                                <p:cTn id="160" presetID="25" presetClass="entr" presetSubtype="0" fill="hold" nodeType="withEffect">
                                  <p:stCondLst>
                                    <p:cond delay="0"/>
                                  </p:stCondLst>
                                  <p:childTnLst>
                                    <p:set>
                                      <p:cBhvr>
                                        <p:cTn id="161" dur="1" fill="hold">
                                          <p:stCondLst>
                                            <p:cond delay="0"/>
                                          </p:stCondLst>
                                        </p:cTn>
                                        <p:tgtEl>
                                          <p:spTgt spid="103"/>
                                        </p:tgtEl>
                                        <p:attrNameLst>
                                          <p:attrName>style.visibility</p:attrName>
                                        </p:attrNameLst>
                                      </p:cBhvr>
                                      <p:to>
                                        <p:strVal val="visible"/>
                                      </p:to>
                                    </p:set>
                                    <p:anim calcmode="lin" valueType="num">
                                      <p:cBhvr>
                                        <p:cTn id="162" dur="500" decel="50000" fill="hold">
                                          <p:stCondLst>
                                            <p:cond delay="0"/>
                                          </p:stCondLst>
                                        </p:cTn>
                                        <p:tgtEl>
                                          <p:spTgt spid="103"/>
                                        </p:tgtEl>
                                        <p:attrNameLst>
                                          <p:attrName>style.rotation</p:attrName>
                                        </p:attrNameLst>
                                      </p:cBhvr>
                                      <p:tavLst>
                                        <p:tav tm="0">
                                          <p:val>
                                            <p:fltVal val="-90"/>
                                          </p:val>
                                        </p:tav>
                                        <p:tav tm="100000">
                                          <p:val>
                                            <p:fltVal val="0"/>
                                          </p:val>
                                        </p:tav>
                                      </p:tavLst>
                                    </p:anim>
                                    <p:anim calcmode="lin" valueType="num">
                                      <p:cBhvr>
                                        <p:cTn id="163" dur="500" decel="50000" fill="hold">
                                          <p:stCondLst>
                                            <p:cond delay="0"/>
                                          </p:stCondLst>
                                        </p:cTn>
                                        <p:tgtEl>
                                          <p:spTgt spid="103"/>
                                        </p:tgtEl>
                                        <p:attrNameLst>
                                          <p:attrName>ppt_w</p:attrName>
                                        </p:attrNameLst>
                                      </p:cBhvr>
                                      <p:tavLst>
                                        <p:tav tm="0">
                                          <p:val>
                                            <p:strVal val="#ppt_w"/>
                                          </p:val>
                                        </p:tav>
                                        <p:tav tm="100000">
                                          <p:val>
                                            <p:strVal val="#ppt_w*.05"/>
                                          </p:val>
                                        </p:tav>
                                      </p:tavLst>
                                    </p:anim>
                                    <p:anim calcmode="lin" valueType="num">
                                      <p:cBhvr>
                                        <p:cTn id="164" dur="500" accel="50000" fill="hold">
                                          <p:stCondLst>
                                            <p:cond delay="500"/>
                                          </p:stCondLst>
                                        </p:cTn>
                                        <p:tgtEl>
                                          <p:spTgt spid="103"/>
                                        </p:tgtEl>
                                        <p:attrNameLst>
                                          <p:attrName>ppt_w</p:attrName>
                                        </p:attrNameLst>
                                      </p:cBhvr>
                                      <p:tavLst>
                                        <p:tav tm="0">
                                          <p:val>
                                            <p:strVal val="#ppt_w*.05"/>
                                          </p:val>
                                        </p:tav>
                                        <p:tav tm="100000">
                                          <p:val>
                                            <p:strVal val="#ppt_w"/>
                                          </p:val>
                                        </p:tav>
                                      </p:tavLst>
                                    </p:anim>
                                    <p:anim calcmode="lin" valueType="num">
                                      <p:cBhvr>
                                        <p:cTn id="165" dur="1000" fill="hold"/>
                                        <p:tgtEl>
                                          <p:spTgt spid="103"/>
                                        </p:tgtEl>
                                        <p:attrNameLst>
                                          <p:attrName>ppt_h</p:attrName>
                                        </p:attrNameLst>
                                      </p:cBhvr>
                                      <p:tavLst>
                                        <p:tav tm="0">
                                          <p:val>
                                            <p:strVal val="#ppt_h"/>
                                          </p:val>
                                        </p:tav>
                                        <p:tav tm="100000">
                                          <p:val>
                                            <p:strVal val="#ppt_h"/>
                                          </p:val>
                                        </p:tav>
                                      </p:tavLst>
                                    </p:anim>
                                    <p:anim calcmode="lin" valueType="num">
                                      <p:cBhvr>
                                        <p:cTn id="166" dur="500" decel="50000" fill="hold">
                                          <p:stCondLst>
                                            <p:cond delay="0"/>
                                          </p:stCondLst>
                                        </p:cTn>
                                        <p:tgtEl>
                                          <p:spTgt spid="103"/>
                                        </p:tgtEl>
                                        <p:attrNameLst>
                                          <p:attrName>ppt_x</p:attrName>
                                        </p:attrNameLst>
                                      </p:cBhvr>
                                      <p:tavLst>
                                        <p:tav tm="0">
                                          <p:val>
                                            <p:strVal val="#ppt_x+.4"/>
                                          </p:val>
                                        </p:tav>
                                        <p:tav tm="100000">
                                          <p:val>
                                            <p:strVal val="#ppt_x"/>
                                          </p:val>
                                        </p:tav>
                                      </p:tavLst>
                                    </p:anim>
                                    <p:anim calcmode="lin" valueType="num">
                                      <p:cBhvr>
                                        <p:cTn id="167" dur="500" decel="50000" fill="hold">
                                          <p:stCondLst>
                                            <p:cond delay="0"/>
                                          </p:stCondLst>
                                        </p:cTn>
                                        <p:tgtEl>
                                          <p:spTgt spid="103"/>
                                        </p:tgtEl>
                                        <p:attrNameLst>
                                          <p:attrName>ppt_y</p:attrName>
                                        </p:attrNameLst>
                                      </p:cBhvr>
                                      <p:tavLst>
                                        <p:tav tm="0">
                                          <p:val>
                                            <p:strVal val="#ppt_y-.2"/>
                                          </p:val>
                                        </p:tav>
                                        <p:tav tm="100000">
                                          <p:val>
                                            <p:strVal val="#ppt_y+.1"/>
                                          </p:val>
                                        </p:tav>
                                      </p:tavLst>
                                    </p:anim>
                                    <p:anim calcmode="lin" valueType="num">
                                      <p:cBhvr>
                                        <p:cTn id="168" dur="500" accel="50000" fill="hold">
                                          <p:stCondLst>
                                            <p:cond delay="500"/>
                                          </p:stCondLst>
                                        </p:cTn>
                                        <p:tgtEl>
                                          <p:spTgt spid="103"/>
                                        </p:tgtEl>
                                        <p:attrNameLst>
                                          <p:attrName>ppt_y</p:attrName>
                                        </p:attrNameLst>
                                      </p:cBhvr>
                                      <p:tavLst>
                                        <p:tav tm="0">
                                          <p:val>
                                            <p:strVal val="#ppt_y+.1"/>
                                          </p:val>
                                        </p:tav>
                                        <p:tav tm="100000">
                                          <p:val>
                                            <p:strVal val="#ppt_y"/>
                                          </p:val>
                                        </p:tav>
                                      </p:tavLst>
                                    </p:anim>
                                    <p:animEffect transition="in" filter="fade">
                                      <p:cBhvr>
                                        <p:cTn id="169" dur="1000" decel="50000">
                                          <p:stCondLst>
                                            <p:cond delay="0"/>
                                          </p:stCondLst>
                                        </p:cTn>
                                        <p:tgtEl>
                                          <p:spTgt spid="1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 grpId="0"/>
      <p:bldP spid="8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 name="Title 4">
            <a:extLst>
              <a:ext uri="{FF2B5EF4-FFF2-40B4-BE49-F238E27FC236}">
                <a16:creationId xmlns:a16="http://schemas.microsoft.com/office/drawing/2014/main" id="{396D1E9E-C7B9-491C-9397-248FF0257740}"/>
              </a:ext>
            </a:extLst>
          </p:cNvPr>
          <p:cNvSpPr txBox="1">
            <a:spLocks/>
          </p:cNvSpPr>
          <p:nvPr/>
        </p:nvSpPr>
        <p:spPr bwMode="auto">
          <a:xfrm>
            <a:off x="933450" y="1200150"/>
            <a:ext cx="17610138"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460500">
              <a:defRPr>
                <a:solidFill>
                  <a:schemeClr val="tx1"/>
                </a:solidFill>
                <a:latin typeface="Calibri" panose="020F0502020204030204" pitchFamily="34" charset="0"/>
              </a:defRPr>
            </a:lvl1pPr>
            <a:lvl2pPr marL="742950" indent="-285750" defTabSz="1460500">
              <a:defRPr>
                <a:solidFill>
                  <a:schemeClr val="tx1"/>
                </a:solidFill>
                <a:latin typeface="Calibri" panose="020F0502020204030204" pitchFamily="34" charset="0"/>
              </a:defRPr>
            </a:lvl2pPr>
            <a:lvl3pPr marL="1143000" indent="-228600" defTabSz="1460500">
              <a:defRPr>
                <a:solidFill>
                  <a:schemeClr val="tx1"/>
                </a:solidFill>
                <a:latin typeface="Calibri" panose="020F0502020204030204" pitchFamily="34" charset="0"/>
              </a:defRPr>
            </a:lvl3pPr>
            <a:lvl4pPr marL="1600200" indent="-228600" defTabSz="1460500">
              <a:defRPr>
                <a:solidFill>
                  <a:schemeClr val="tx1"/>
                </a:solidFill>
                <a:latin typeface="Calibri" panose="020F0502020204030204" pitchFamily="34" charset="0"/>
              </a:defRPr>
            </a:lvl4pPr>
            <a:lvl5pPr marL="2057400" indent="-228600" defTabSz="1460500">
              <a:defRPr>
                <a:solidFill>
                  <a:schemeClr val="tx1"/>
                </a:solidFill>
                <a:latin typeface="Calibri" panose="020F0502020204030204" pitchFamily="34" charset="0"/>
              </a:defRPr>
            </a:lvl5pPr>
            <a:lvl6pPr marL="2514600" indent="-228600" defTabSz="1460500" eaLnBrk="0" fontAlgn="base" hangingPunct="0">
              <a:spcBef>
                <a:spcPct val="0"/>
              </a:spcBef>
              <a:spcAft>
                <a:spcPct val="0"/>
              </a:spcAft>
              <a:defRPr>
                <a:solidFill>
                  <a:schemeClr val="tx1"/>
                </a:solidFill>
                <a:latin typeface="Calibri" panose="020F0502020204030204" pitchFamily="34" charset="0"/>
              </a:defRPr>
            </a:lvl6pPr>
            <a:lvl7pPr marL="2971800" indent="-228600" defTabSz="1460500" eaLnBrk="0" fontAlgn="base" hangingPunct="0">
              <a:spcBef>
                <a:spcPct val="0"/>
              </a:spcBef>
              <a:spcAft>
                <a:spcPct val="0"/>
              </a:spcAft>
              <a:defRPr>
                <a:solidFill>
                  <a:schemeClr val="tx1"/>
                </a:solidFill>
                <a:latin typeface="Calibri" panose="020F0502020204030204" pitchFamily="34" charset="0"/>
              </a:defRPr>
            </a:lvl7pPr>
            <a:lvl8pPr marL="3429000" indent="-228600" defTabSz="1460500" eaLnBrk="0" fontAlgn="base" hangingPunct="0">
              <a:spcBef>
                <a:spcPct val="0"/>
              </a:spcBef>
              <a:spcAft>
                <a:spcPct val="0"/>
              </a:spcAft>
              <a:defRPr>
                <a:solidFill>
                  <a:schemeClr val="tx1"/>
                </a:solidFill>
                <a:latin typeface="Calibri" panose="020F0502020204030204" pitchFamily="34" charset="0"/>
              </a:defRPr>
            </a:lvl8pPr>
            <a:lvl9pPr marL="3886200" indent="-228600" defTabSz="14605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lnSpc>
                <a:spcPct val="90000"/>
              </a:lnSpc>
            </a:pPr>
            <a:r>
              <a:rPr lang="en-US" altLang="en-US" sz="6000">
                <a:latin typeface="Montserrat SemiBold" pitchFamily="50" charset="0"/>
              </a:rPr>
              <a:t>Title Here</a:t>
            </a:r>
          </a:p>
        </p:txBody>
      </p:sp>
      <p:sp>
        <p:nvSpPr>
          <p:cNvPr id="116" name="Text Placeholder 5">
            <a:extLst>
              <a:ext uri="{FF2B5EF4-FFF2-40B4-BE49-F238E27FC236}">
                <a16:creationId xmlns:a16="http://schemas.microsoft.com/office/drawing/2014/main" id="{771CA4FC-093D-46F2-893D-CE6D37232991}"/>
              </a:ext>
            </a:extLst>
          </p:cNvPr>
          <p:cNvSpPr txBox="1">
            <a:spLocks/>
          </p:cNvSpPr>
          <p:nvPr/>
        </p:nvSpPr>
        <p:spPr>
          <a:xfrm>
            <a:off x="6837363" y="868363"/>
            <a:ext cx="5802312" cy="317500"/>
          </a:xfrm>
          <a:prstGeom prst="rect">
            <a:avLst/>
          </a:prstGeom>
        </p:spPr>
        <p:txBody>
          <a:bodyPr/>
          <a:lstStyle>
            <a:lvl1pPr marL="365189" indent="-365189" algn="l" defTabSz="1460754" rtl="0" eaLnBrk="1" latinLnBrk="0" hangingPunct="1">
              <a:lnSpc>
                <a:spcPct val="90000"/>
              </a:lnSpc>
              <a:spcBef>
                <a:spcPts val="1598"/>
              </a:spcBef>
              <a:buFont typeface="Arial" panose="020B0604020202020204" pitchFamily="34" charset="0"/>
              <a:buChar char="•"/>
              <a:defRPr sz="4473" kern="1200">
                <a:solidFill>
                  <a:schemeClr val="tx1"/>
                </a:solidFill>
                <a:latin typeface="+mn-lt"/>
                <a:ea typeface="+mn-ea"/>
                <a:cs typeface="+mn-cs"/>
              </a:defRPr>
            </a:lvl1pPr>
            <a:lvl2pPr marL="1095566" indent="-365189" algn="l" defTabSz="1460754" rtl="0" eaLnBrk="1" latinLnBrk="0" hangingPunct="1">
              <a:lnSpc>
                <a:spcPct val="90000"/>
              </a:lnSpc>
              <a:spcBef>
                <a:spcPts val="799"/>
              </a:spcBef>
              <a:buFont typeface="Arial" panose="020B0604020202020204" pitchFamily="34" charset="0"/>
              <a:buChar char="•"/>
              <a:defRPr sz="3834" kern="1200">
                <a:solidFill>
                  <a:schemeClr val="tx1"/>
                </a:solidFill>
                <a:latin typeface="+mn-lt"/>
                <a:ea typeface="+mn-ea"/>
                <a:cs typeface="+mn-cs"/>
              </a:defRPr>
            </a:lvl2pPr>
            <a:lvl3pPr marL="1825943" indent="-365189" algn="l" defTabSz="1460754" rtl="0" eaLnBrk="1" latinLnBrk="0" hangingPunct="1">
              <a:lnSpc>
                <a:spcPct val="90000"/>
              </a:lnSpc>
              <a:spcBef>
                <a:spcPts val="799"/>
              </a:spcBef>
              <a:buFont typeface="Arial" panose="020B0604020202020204" pitchFamily="34" charset="0"/>
              <a:buChar char="•"/>
              <a:defRPr sz="3195" kern="1200">
                <a:solidFill>
                  <a:schemeClr val="tx1"/>
                </a:solidFill>
                <a:latin typeface="+mn-lt"/>
                <a:ea typeface="+mn-ea"/>
                <a:cs typeface="+mn-cs"/>
              </a:defRPr>
            </a:lvl3pPr>
            <a:lvl4pPr marL="2556320"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4pPr>
            <a:lvl5pPr marL="3286697"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5pPr>
            <a:lvl6pPr marL="4017074"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6pPr>
            <a:lvl7pPr marL="4747451"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7pPr>
            <a:lvl8pPr marL="5477828"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8pPr>
            <a:lvl9pPr marL="6208205"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9pPr>
          </a:lstStyle>
          <a:p>
            <a:pPr marL="0" indent="0" algn="ctr" fontAlgn="auto">
              <a:spcAft>
                <a:spcPts val="0"/>
              </a:spcAft>
              <a:buFont typeface="Arial" panose="020B0604020202020204" pitchFamily="34" charset="0"/>
              <a:buNone/>
              <a:defRPr/>
            </a:pPr>
            <a:r>
              <a:rPr lang="en-US" sz="2000" spc="300" dirty="0">
                <a:solidFill>
                  <a:schemeClr val="tx1">
                    <a:lumMod val="50000"/>
                    <a:lumOff val="50000"/>
                  </a:schemeClr>
                </a:solidFill>
                <a:latin typeface="Montserrat" panose="00000500000000000000" pitchFamily="2" charset="0"/>
              </a:rPr>
              <a:t>Your Text Here</a:t>
            </a:r>
          </a:p>
          <a:p>
            <a:pPr marL="0" indent="0" algn="ctr" fontAlgn="auto">
              <a:spcAft>
                <a:spcPts val="0"/>
              </a:spcAft>
              <a:buFont typeface="Arial" panose="020B0604020202020204" pitchFamily="34" charset="0"/>
              <a:buNone/>
              <a:defRPr/>
            </a:pPr>
            <a:endParaRPr lang="en-US" sz="2000" spc="300" dirty="0">
              <a:solidFill>
                <a:schemeClr val="tx1">
                  <a:lumMod val="50000"/>
                  <a:lumOff val="50000"/>
                </a:schemeClr>
              </a:solidFill>
              <a:latin typeface="Montserrat" panose="00000500000000000000" pitchFamily="2" charset="0"/>
            </a:endParaRPr>
          </a:p>
        </p:txBody>
      </p:sp>
      <p:grpSp>
        <p:nvGrpSpPr>
          <p:cNvPr id="117" name="Group 116">
            <a:extLst>
              <a:ext uri="{FF2B5EF4-FFF2-40B4-BE49-F238E27FC236}">
                <a16:creationId xmlns:a16="http://schemas.microsoft.com/office/drawing/2014/main" id="{75B250D9-C0C4-4E30-944D-4A2171FE9F15}"/>
              </a:ext>
            </a:extLst>
          </p:cNvPr>
          <p:cNvGrpSpPr>
            <a:grpSpLocks/>
          </p:cNvGrpSpPr>
          <p:nvPr/>
        </p:nvGrpSpPr>
        <p:grpSpPr bwMode="auto">
          <a:xfrm>
            <a:off x="9172575" y="2165350"/>
            <a:ext cx="1131888" cy="209550"/>
            <a:chOff x="1110190" y="3155259"/>
            <a:chExt cx="1133316" cy="209373"/>
          </a:xfrm>
        </p:grpSpPr>
        <p:sp>
          <p:nvSpPr>
            <p:cNvPr id="118" name="Freeform 5">
              <a:extLst>
                <a:ext uri="{FF2B5EF4-FFF2-40B4-BE49-F238E27FC236}">
                  <a16:creationId xmlns:a16="http://schemas.microsoft.com/office/drawing/2014/main" id="{68C6B6B9-4D38-46BD-BBA5-22075DF9F978}"/>
                </a:ext>
              </a:extLst>
            </p:cNvPr>
            <p:cNvSpPr>
              <a:spLocks/>
            </p:cNvSpPr>
            <p:nvPr/>
          </p:nvSpPr>
          <p:spPr bwMode="auto">
            <a:xfrm>
              <a:off x="1110190" y="3155259"/>
              <a:ext cx="201867" cy="209373"/>
            </a:xfrm>
            <a:prstGeom prst="ellipse">
              <a:avLst/>
            </a:prstGeom>
            <a:solidFill>
              <a:schemeClr val="bg1">
                <a:lumMod val="95000"/>
              </a:schemeClr>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119" name="Freeform 5">
              <a:extLst>
                <a:ext uri="{FF2B5EF4-FFF2-40B4-BE49-F238E27FC236}">
                  <a16:creationId xmlns:a16="http://schemas.microsoft.com/office/drawing/2014/main" id="{6B23D070-2252-456C-8B02-A1418DE85AA3}"/>
                </a:ext>
              </a:extLst>
            </p:cNvPr>
            <p:cNvSpPr>
              <a:spLocks/>
            </p:cNvSpPr>
            <p:nvPr/>
          </p:nvSpPr>
          <p:spPr bwMode="auto">
            <a:xfrm>
              <a:off x="1418554" y="3155259"/>
              <a:ext cx="201867" cy="209373"/>
            </a:xfrm>
            <a:prstGeom prst="ellipse">
              <a:avLst/>
            </a:prstGeom>
            <a:solidFill>
              <a:schemeClr val="bg1">
                <a:lumMod val="85000"/>
                <a:alpha val="98000"/>
              </a:schemeClr>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120" name="Freeform 5">
              <a:extLst>
                <a:ext uri="{FF2B5EF4-FFF2-40B4-BE49-F238E27FC236}">
                  <a16:creationId xmlns:a16="http://schemas.microsoft.com/office/drawing/2014/main" id="{0EA96ED2-9862-4E2C-B796-EFA42DD34C47}"/>
                </a:ext>
              </a:extLst>
            </p:cNvPr>
            <p:cNvSpPr>
              <a:spLocks/>
            </p:cNvSpPr>
            <p:nvPr/>
          </p:nvSpPr>
          <p:spPr bwMode="auto">
            <a:xfrm>
              <a:off x="1726917" y="3155259"/>
              <a:ext cx="201867" cy="209373"/>
            </a:xfrm>
            <a:prstGeom prst="ellipse">
              <a:avLst/>
            </a:prstGeom>
            <a:solidFill>
              <a:schemeClr val="accent1">
                <a:alpha val="50000"/>
              </a:schemeClr>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121" name="Freeform 5">
              <a:extLst>
                <a:ext uri="{FF2B5EF4-FFF2-40B4-BE49-F238E27FC236}">
                  <a16:creationId xmlns:a16="http://schemas.microsoft.com/office/drawing/2014/main" id="{1C54E84F-CCB9-40DF-89C1-EAA228F10855}"/>
                </a:ext>
              </a:extLst>
            </p:cNvPr>
            <p:cNvSpPr>
              <a:spLocks/>
            </p:cNvSpPr>
            <p:nvPr/>
          </p:nvSpPr>
          <p:spPr bwMode="auto">
            <a:xfrm>
              <a:off x="2041639" y="3155259"/>
              <a:ext cx="201867" cy="209373"/>
            </a:xfrm>
            <a:prstGeom prst="ellipse">
              <a:avLst/>
            </a:prstGeom>
            <a:solidFill>
              <a:schemeClr val="accent2"/>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grpSp>
      <p:grpSp>
        <p:nvGrpSpPr>
          <p:cNvPr id="2" name="Group 1">
            <a:extLst>
              <a:ext uri="{FF2B5EF4-FFF2-40B4-BE49-F238E27FC236}">
                <a16:creationId xmlns:a16="http://schemas.microsoft.com/office/drawing/2014/main" id="{5131D5B8-7347-4F83-A0C7-69BCAB6F44BC}"/>
              </a:ext>
            </a:extLst>
          </p:cNvPr>
          <p:cNvGrpSpPr>
            <a:grpSpLocks/>
          </p:cNvGrpSpPr>
          <p:nvPr/>
        </p:nvGrpSpPr>
        <p:grpSpPr bwMode="auto">
          <a:xfrm>
            <a:off x="1720850" y="4876800"/>
            <a:ext cx="3406775" cy="1401763"/>
            <a:chOff x="1965885" y="5439479"/>
            <a:chExt cx="3407049" cy="1401604"/>
          </a:xfrm>
        </p:grpSpPr>
        <p:sp>
          <p:nvSpPr>
            <p:cNvPr id="6219" name="Rectangle 122">
              <a:extLst>
                <a:ext uri="{FF2B5EF4-FFF2-40B4-BE49-F238E27FC236}">
                  <a16:creationId xmlns:a16="http://schemas.microsoft.com/office/drawing/2014/main" id="{FA903F8F-88C7-4FD0-B3C3-E1D2E390B472}"/>
                </a:ext>
              </a:extLst>
            </p:cNvPr>
            <p:cNvSpPr>
              <a:spLocks noChangeArrowheads="1"/>
            </p:cNvSpPr>
            <p:nvPr/>
          </p:nvSpPr>
          <p:spPr bwMode="auto">
            <a:xfrm>
              <a:off x="1965885" y="5439479"/>
              <a:ext cx="3407049" cy="500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lnSpc>
                  <a:spcPct val="120000"/>
                </a:lnSpc>
              </a:pPr>
              <a:r>
                <a:rPr lang="en-US" altLang="en-US" sz="2400">
                  <a:latin typeface="Montserrat SemiBold" pitchFamily="50" charset="0"/>
                  <a:cs typeface="Segoe UI" panose="020B0502040204020203" pitchFamily="34" charset="0"/>
                </a:rPr>
                <a:t>Your Title Here</a:t>
              </a:r>
            </a:p>
          </p:txBody>
        </p:sp>
        <p:sp>
          <p:nvSpPr>
            <p:cNvPr id="124" name="Rectangle 123">
              <a:extLst>
                <a:ext uri="{FF2B5EF4-FFF2-40B4-BE49-F238E27FC236}">
                  <a16:creationId xmlns:a16="http://schemas.microsoft.com/office/drawing/2014/main" id="{C2B6FBE3-1203-4EF6-9EB8-5F13BDF41718}"/>
                </a:ext>
              </a:extLst>
            </p:cNvPr>
            <p:cNvSpPr/>
            <p:nvPr/>
          </p:nvSpPr>
          <p:spPr>
            <a:xfrm>
              <a:off x="1997638" y="5885516"/>
              <a:ext cx="3343544" cy="955567"/>
            </a:xfrm>
            <a:prstGeom prst="rect">
              <a:avLst/>
            </a:prstGeom>
          </p:spPr>
          <p:txBody>
            <a:bodyPr>
              <a:spAutoFit/>
            </a:bodyPr>
            <a:lstStyle/>
            <a:p>
              <a:pPr algn="ct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 fermentum magna. </a:t>
              </a:r>
              <a:endParaRPr lang="en-US" sz="1600" dirty="0">
                <a:solidFill>
                  <a:schemeClr val="bg1">
                    <a:lumMod val="65000"/>
                  </a:schemeClr>
                </a:solidFill>
                <a:latin typeface="Montserrat" panose="00000500000000000000" pitchFamily="2" charset="0"/>
                <a:cs typeface="Segoe UI Light" panose="020B0502040204020203" pitchFamily="34" charset="0"/>
              </a:endParaRPr>
            </a:p>
          </p:txBody>
        </p:sp>
      </p:grpSp>
      <p:grpSp>
        <p:nvGrpSpPr>
          <p:cNvPr id="132" name="Group 131">
            <a:extLst>
              <a:ext uri="{FF2B5EF4-FFF2-40B4-BE49-F238E27FC236}">
                <a16:creationId xmlns:a16="http://schemas.microsoft.com/office/drawing/2014/main" id="{DEF282FA-3625-40DC-9484-EDDD7EE8EAB1}"/>
              </a:ext>
            </a:extLst>
          </p:cNvPr>
          <p:cNvGrpSpPr>
            <a:grpSpLocks/>
          </p:cNvGrpSpPr>
          <p:nvPr/>
        </p:nvGrpSpPr>
        <p:grpSpPr bwMode="auto">
          <a:xfrm>
            <a:off x="5810250" y="4876800"/>
            <a:ext cx="3406775" cy="1401763"/>
            <a:chOff x="1965885" y="5439479"/>
            <a:chExt cx="3407049" cy="1401604"/>
          </a:xfrm>
        </p:grpSpPr>
        <p:sp>
          <p:nvSpPr>
            <p:cNvPr id="6217" name="Rectangle 132">
              <a:extLst>
                <a:ext uri="{FF2B5EF4-FFF2-40B4-BE49-F238E27FC236}">
                  <a16:creationId xmlns:a16="http://schemas.microsoft.com/office/drawing/2014/main" id="{820A608B-A1F5-404C-A6A2-F43D05D1D87D}"/>
                </a:ext>
              </a:extLst>
            </p:cNvPr>
            <p:cNvSpPr>
              <a:spLocks noChangeArrowheads="1"/>
            </p:cNvSpPr>
            <p:nvPr/>
          </p:nvSpPr>
          <p:spPr bwMode="auto">
            <a:xfrm>
              <a:off x="1965885" y="5439479"/>
              <a:ext cx="3407049" cy="500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lnSpc>
                  <a:spcPct val="120000"/>
                </a:lnSpc>
              </a:pPr>
              <a:r>
                <a:rPr lang="en-US" altLang="en-US" sz="2400">
                  <a:latin typeface="Montserrat SemiBold" pitchFamily="50" charset="0"/>
                  <a:cs typeface="Segoe UI" panose="020B0502040204020203" pitchFamily="34" charset="0"/>
                </a:rPr>
                <a:t>Your Title Here</a:t>
              </a:r>
            </a:p>
          </p:txBody>
        </p:sp>
        <p:sp>
          <p:nvSpPr>
            <p:cNvPr id="134" name="Rectangle 133">
              <a:extLst>
                <a:ext uri="{FF2B5EF4-FFF2-40B4-BE49-F238E27FC236}">
                  <a16:creationId xmlns:a16="http://schemas.microsoft.com/office/drawing/2014/main" id="{8C19D7F7-F9A9-4B16-962F-D939E12804D7}"/>
                </a:ext>
              </a:extLst>
            </p:cNvPr>
            <p:cNvSpPr/>
            <p:nvPr/>
          </p:nvSpPr>
          <p:spPr>
            <a:xfrm>
              <a:off x="1997638" y="5885516"/>
              <a:ext cx="3343544" cy="955567"/>
            </a:xfrm>
            <a:prstGeom prst="rect">
              <a:avLst/>
            </a:prstGeom>
          </p:spPr>
          <p:txBody>
            <a:bodyPr>
              <a:spAutoFit/>
            </a:bodyPr>
            <a:lstStyle/>
            <a:p>
              <a:pPr algn="ct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 fermentum magna. </a:t>
              </a:r>
              <a:endParaRPr lang="en-US" sz="1600" dirty="0">
                <a:solidFill>
                  <a:schemeClr val="bg1">
                    <a:lumMod val="65000"/>
                  </a:schemeClr>
                </a:solidFill>
                <a:latin typeface="Montserrat" panose="00000500000000000000" pitchFamily="2" charset="0"/>
                <a:cs typeface="Segoe UI Light" panose="020B0502040204020203" pitchFamily="34" charset="0"/>
              </a:endParaRPr>
            </a:p>
          </p:txBody>
        </p:sp>
      </p:grpSp>
      <p:grpSp>
        <p:nvGrpSpPr>
          <p:cNvPr id="139" name="Group 138">
            <a:extLst>
              <a:ext uri="{FF2B5EF4-FFF2-40B4-BE49-F238E27FC236}">
                <a16:creationId xmlns:a16="http://schemas.microsoft.com/office/drawing/2014/main" id="{AD4B9748-DD7B-44D2-BEC4-4218295BDFFB}"/>
              </a:ext>
            </a:extLst>
          </p:cNvPr>
          <p:cNvGrpSpPr>
            <a:grpSpLocks/>
          </p:cNvGrpSpPr>
          <p:nvPr/>
        </p:nvGrpSpPr>
        <p:grpSpPr bwMode="auto">
          <a:xfrm>
            <a:off x="9932988" y="4876800"/>
            <a:ext cx="3406775" cy="1401763"/>
            <a:chOff x="1965885" y="5439479"/>
            <a:chExt cx="3407049" cy="1401604"/>
          </a:xfrm>
        </p:grpSpPr>
        <p:sp>
          <p:nvSpPr>
            <p:cNvPr id="6215" name="Rectangle 139">
              <a:extLst>
                <a:ext uri="{FF2B5EF4-FFF2-40B4-BE49-F238E27FC236}">
                  <a16:creationId xmlns:a16="http://schemas.microsoft.com/office/drawing/2014/main" id="{7470B1E3-5320-4B1A-8B2D-93ADFACA10F1}"/>
                </a:ext>
              </a:extLst>
            </p:cNvPr>
            <p:cNvSpPr>
              <a:spLocks noChangeArrowheads="1"/>
            </p:cNvSpPr>
            <p:nvPr/>
          </p:nvSpPr>
          <p:spPr bwMode="auto">
            <a:xfrm>
              <a:off x="1965885" y="5439479"/>
              <a:ext cx="3407049" cy="500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lnSpc>
                  <a:spcPct val="120000"/>
                </a:lnSpc>
              </a:pPr>
              <a:r>
                <a:rPr lang="en-US" altLang="en-US" sz="2400">
                  <a:latin typeface="Montserrat SemiBold" pitchFamily="50" charset="0"/>
                  <a:cs typeface="Segoe UI" panose="020B0502040204020203" pitchFamily="34" charset="0"/>
                </a:rPr>
                <a:t>Your Title Here</a:t>
              </a:r>
            </a:p>
          </p:txBody>
        </p:sp>
        <p:sp>
          <p:nvSpPr>
            <p:cNvPr id="141" name="Rectangle 140">
              <a:extLst>
                <a:ext uri="{FF2B5EF4-FFF2-40B4-BE49-F238E27FC236}">
                  <a16:creationId xmlns:a16="http://schemas.microsoft.com/office/drawing/2014/main" id="{EF1A905D-843F-4783-8434-907396DC3675}"/>
                </a:ext>
              </a:extLst>
            </p:cNvPr>
            <p:cNvSpPr/>
            <p:nvPr/>
          </p:nvSpPr>
          <p:spPr>
            <a:xfrm>
              <a:off x="1997638" y="5885516"/>
              <a:ext cx="3343544" cy="955567"/>
            </a:xfrm>
            <a:prstGeom prst="rect">
              <a:avLst/>
            </a:prstGeom>
          </p:spPr>
          <p:txBody>
            <a:bodyPr>
              <a:spAutoFit/>
            </a:bodyPr>
            <a:lstStyle/>
            <a:p>
              <a:pPr algn="ct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 fermentum magna. </a:t>
              </a:r>
              <a:endParaRPr lang="en-US" sz="1600" dirty="0">
                <a:solidFill>
                  <a:schemeClr val="bg1">
                    <a:lumMod val="65000"/>
                  </a:schemeClr>
                </a:solidFill>
                <a:latin typeface="Montserrat" panose="00000500000000000000" pitchFamily="2" charset="0"/>
                <a:cs typeface="Segoe UI Light" panose="020B0502040204020203" pitchFamily="34" charset="0"/>
              </a:endParaRPr>
            </a:p>
          </p:txBody>
        </p:sp>
      </p:grpSp>
      <p:grpSp>
        <p:nvGrpSpPr>
          <p:cNvPr id="146" name="Group 145">
            <a:extLst>
              <a:ext uri="{FF2B5EF4-FFF2-40B4-BE49-F238E27FC236}">
                <a16:creationId xmlns:a16="http://schemas.microsoft.com/office/drawing/2014/main" id="{6ADA2212-F5EE-4CE4-AC99-86143799EAC1}"/>
              </a:ext>
            </a:extLst>
          </p:cNvPr>
          <p:cNvGrpSpPr>
            <a:grpSpLocks/>
          </p:cNvGrpSpPr>
          <p:nvPr/>
        </p:nvGrpSpPr>
        <p:grpSpPr bwMode="auto">
          <a:xfrm>
            <a:off x="14022388" y="4876800"/>
            <a:ext cx="3406775" cy="1401763"/>
            <a:chOff x="1965885" y="5439479"/>
            <a:chExt cx="3407049" cy="1401604"/>
          </a:xfrm>
        </p:grpSpPr>
        <p:sp>
          <p:nvSpPr>
            <p:cNvPr id="6213" name="Rectangle 146">
              <a:extLst>
                <a:ext uri="{FF2B5EF4-FFF2-40B4-BE49-F238E27FC236}">
                  <a16:creationId xmlns:a16="http://schemas.microsoft.com/office/drawing/2014/main" id="{49B66F43-DDB0-4F76-B56E-38183BB35DB4}"/>
                </a:ext>
              </a:extLst>
            </p:cNvPr>
            <p:cNvSpPr>
              <a:spLocks noChangeArrowheads="1"/>
            </p:cNvSpPr>
            <p:nvPr/>
          </p:nvSpPr>
          <p:spPr bwMode="auto">
            <a:xfrm>
              <a:off x="1965885" y="5439479"/>
              <a:ext cx="3407049" cy="500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lnSpc>
                  <a:spcPct val="120000"/>
                </a:lnSpc>
              </a:pPr>
              <a:r>
                <a:rPr lang="en-US" altLang="en-US" sz="2400">
                  <a:latin typeface="Montserrat SemiBold" pitchFamily="50" charset="0"/>
                  <a:cs typeface="Segoe UI" panose="020B0502040204020203" pitchFamily="34" charset="0"/>
                </a:rPr>
                <a:t>Your Title Here</a:t>
              </a:r>
            </a:p>
          </p:txBody>
        </p:sp>
        <p:sp>
          <p:nvSpPr>
            <p:cNvPr id="148" name="Rectangle 147">
              <a:extLst>
                <a:ext uri="{FF2B5EF4-FFF2-40B4-BE49-F238E27FC236}">
                  <a16:creationId xmlns:a16="http://schemas.microsoft.com/office/drawing/2014/main" id="{FC6C1F36-61CF-4EC9-9FD3-429E82EAC1A0}"/>
                </a:ext>
              </a:extLst>
            </p:cNvPr>
            <p:cNvSpPr/>
            <p:nvPr/>
          </p:nvSpPr>
          <p:spPr>
            <a:xfrm>
              <a:off x="1997638" y="5885516"/>
              <a:ext cx="3343544" cy="955567"/>
            </a:xfrm>
            <a:prstGeom prst="rect">
              <a:avLst/>
            </a:prstGeom>
          </p:spPr>
          <p:txBody>
            <a:bodyPr>
              <a:spAutoFit/>
            </a:bodyPr>
            <a:lstStyle/>
            <a:p>
              <a:pPr algn="ct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 fermentum magna. </a:t>
              </a:r>
              <a:endParaRPr lang="en-US" sz="1600" dirty="0">
                <a:solidFill>
                  <a:schemeClr val="bg1">
                    <a:lumMod val="65000"/>
                  </a:schemeClr>
                </a:solidFill>
                <a:latin typeface="Montserrat" panose="00000500000000000000" pitchFamily="2" charset="0"/>
                <a:cs typeface="Segoe UI Light" panose="020B0502040204020203" pitchFamily="34" charset="0"/>
              </a:endParaRPr>
            </a:p>
          </p:txBody>
        </p:sp>
      </p:grpSp>
      <p:grpSp>
        <p:nvGrpSpPr>
          <p:cNvPr id="153" name="Group 152">
            <a:extLst>
              <a:ext uri="{FF2B5EF4-FFF2-40B4-BE49-F238E27FC236}">
                <a16:creationId xmlns:a16="http://schemas.microsoft.com/office/drawing/2014/main" id="{5677A73A-DF1D-4A61-BA6D-B3E5B2CD04EA}"/>
              </a:ext>
            </a:extLst>
          </p:cNvPr>
          <p:cNvGrpSpPr>
            <a:grpSpLocks/>
          </p:cNvGrpSpPr>
          <p:nvPr/>
        </p:nvGrpSpPr>
        <p:grpSpPr bwMode="auto">
          <a:xfrm>
            <a:off x="1720850" y="8467725"/>
            <a:ext cx="3406775" cy="1401763"/>
            <a:chOff x="1965885" y="5439479"/>
            <a:chExt cx="3407049" cy="1401604"/>
          </a:xfrm>
        </p:grpSpPr>
        <p:sp>
          <p:nvSpPr>
            <p:cNvPr id="6211" name="Rectangle 153">
              <a:extLst>
                <a:ext uri="{FF2B5EF4-FFF2-40B4-BE49-F238E27FC236}">
                  <a16:creationId xmlns:a16="http://schemas.microsoft.com/office/drawing/2014/main" id="{8D4DF1AC-1424-47CC-92C6-A85617017892}"/>
                </a:ext>
              </a:extLst>
            </p:cNvPr>
            <p:cNvSpPr>
              <a:spLocks noChangeArrowheads="1"/>
            </p:cNvSpPr>
            <p:nvPr/>
          </p:nvSpPr>
          <p:spPr bwMode="auto">
            <a:xfrm>
              <a:off x="1965885" y="5439479"/>
              <a:ext cx="3407049" cy="500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lnSpc>
                  <a:spcPct val="120000"/>
                </a:lnSpc>
              </a:pPr>
              <a:r>
                <a:rPr lang="en-US" altLang="en-US" sz="2400">
                  <a:latin typeface="Montserrat SemiBold" pitchFamily="50" charset="0"/>
                  <a:cs typeface="Segoe UI" panose="020B0502040204020203" pitchFamily="34" charset="0"/>
                </a:rPr>
                <a:t>Your Title Here</a:t>
              </a:r>
            </a:p>
          </p:txBody>
        </p:sp>
        <p:sp>
          <p:nvSpPr>
            <p:cNvPr id="155" name="Rectangle 154">
              <a:extLst>
                <a:ext uri="{FF2B5EF4-FFF2-40B4-BE49-F238E27FC236}">
                  <a16:creationId xmlns:a16="http://schemas.microsoft.com/office/drawing/2014/main" id="{0D91A046-F34E-4367-864D-5104184578B1}"/>
                </a:ext>
              </a:extLst>
            </p:cNvPr>
            <p:cNvSpPr/>
            <p:nvPr/>
          </p:nvSpPr>
          <p:spPr>
            <a:xfrm>
              <a:off x="1997638" y="5885516"/>
              <a:ext cx="3343544" cy="955567"/>
            </a:xfrm>
            <a:prstGeom prst="rect">
              <a:avLst/>
            </a:prstGeom>
          </p:spPr>
          <p:txBody>
            <a:bodyPr>
              <a:spAutoFit/>
            </a:bodyPr>
            <a:lstStyle/>
            <a:p>
              <a:pPr algn="ct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 fermentum magna. </a:t>
              </a:r>
              <a:endParaRPr lang="en-US" sz="1600" dirty="0">
                <a:solidFill>
                  <a:schemeClr val="bg1">
                    <a:lumMod val="65000"/>
                  </a:schemeClr>
                </a:solidFill>
                <a:latin typeface="Montserrat" panose="00000500000000000000" pitchFamily="2" charset="0"/>
                <a:cs typeface="Segoe UI Light" panose="020B0502040204020203" pitchFamily="34" charset="0"/>
              </a:endParaRPr>
            </a:p>
          </p:txBody>
        </p:sp>
      </p:grpSp>
      <p:grpSp>
        <p:nvGrpSpPr>
          <p:cNvPr id="160" name="Group 159">
            <a:extLst>
              <a:ext uri="{FF2B5EF4-FFF2-40B4-BE49-F238E27FC236}">
                <a16:creationId xmlns:a16="http://schemas.microsoft.com/office/drawing/2014/main" id="{1853C805-16EF-4AD0-B9CF-58173C8E78FA}"/>
              </a:ext>
            </a:extLst>
          </p:cNvPr>
          <p:cNvGrpSpPr>
            <a:grpSpLocks/>
          </p:cNvGrpSpPr>
          <p:nvPr/>
        </p:nvGrpSpPr>
        <p:grpSpPr bwMode="auto">
          <a:xfrm>
            <a:off x="5810250" y="8467725"/>
            <a:ext cx="3406775" cy="1401763"/>
            <a:chOff x="1965885" y="5439479"/>
            <a:chExt cx="3407049" cy="1401604"/>
          </a:xfrm>
        </p:grpSpPr>
        <p:sp>
          <p:nvSpPr>
            <p:cNvPr id="6209" name="Rectangle 160">
              <a:extLst>
                <a:ext uri="{FF2B5EF4-FFF2-40B4-BE49-F238E27FC236}">
                  <a16:creationId xmlns:a16="http://schemas.microsoft.com/office/drawing/2014/main" id="{59BB5B5A-84F6-4D09-88AD-6FCE38ABE1CE}"/>
                </a:ext>
              </a:extLst>
            </p:cNvPr>
            <p:cNvSpPr>
              <a:spLocks noChangeArrowheads="1"/>
            </p:cNvSpPr>
            <p:nvPr/>
          </p:nvSpPr>
          <p:spPr bwMode="auto">
            <a:xfrm>
              <a:off x="1965885" y="5439479"/>
              <a:ext cx="3407049" cy="500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lnSpc>
                  <a:spcPct val="120000"/>
                </a:lnSpc>
              </a:pPr>
              <a:r>
                <a:rPr lang="en-US" altLang="en-US" sz="2400">
                  <a:latin typeface="Montserrat SemiBold" pitchFamily="50" charset="0"/>
                  <a:cs typeface="Segoe UI" panose="020B0502040204020203" pitchFamily="34" charset="0"/>
                </a:rPr>
                <a:t>Your Title Here</a:t>
              </a:r>
            </a:p>
          </p:txBody>
        </p:sp>
        <p:sp>
          <p:nvSpPr>
            <p:cNvPr id="162" name="Rectangle 161">
              <a:extLst>
                <a:ext uri="{FF2B5EF4-FFF2-40B4-BE49-F238E27FC236}">
                  <a16:creationId xmlns:a16="http://schemas.microsoft.com/office/drawing/2014/main" id="{8A30657F-74D8-4656-8AE5-C8CF9D6CE4F5}"/>
                </a:ext>
              </a:extLst>
            </p:cNvPr>
            <p:cNvSpPr/>
            <p:nvPr/>
          </p:nvSpPr>
          <p:spPr>
            <a:xfrm>
              <a:off x="1997638" y="5885516"/>
              <a:ext cx="3343544" cy="955567"/>
            </a:xfrm>
            <a:prstGeom prst="rect">
              <a:avLst/>
            </a:prstGeom>
          </p:spPr>
          <p:txBody>
            <a:bodyPr>
              <a:spAutoFit/>
            </a:bodyPr>
            <a:lstStyle/>
            <a:p>
              <a:pPr algn="ct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 fermentum magna. </a:t>
              </a:r>
              <a:endParaRPr lang="en-US" sz="1600" dirty="0">
                <a:solidFill>
                  <a:schemeClr val="bg1">
                    <a:lumMod val="65000"/>
                  </a:schemeClr>
                </a:solidFill>
                <a:latin typeface="Montserrat" panose="00000500000000000000" pitchFamily="2" charset="0"/>
                <a:cs typeface="Segoe UI Light" panose="020B0502040204020203" pitchFamily="34" charset="0"/>
              </a:endParaRPr>
            </a:p>
          </p:txBody>
        </p:sp>
      </p:grpSp>
      <p:grpSp>
        <p:nvGrpSpPr>
          <p:cNvPr id="167" name="Group 166">
            <a:extLst>
              <a:ext uri="{FF2B5EF4-FFF2-40B4-BE49-F238E27FC236}">
                <a16:creationId xmlns:a16="http://schemas.microsoft.com/office/drawing/2014/main" id="{26FC263D-6B55-4B8F-A1C5-F85409369B23}"/>
              </a:ext>
            </a:extLst>
          </p:cNvPr>
          <p:cNvGrpSpPr>
            <a:grpSpLocks/>
          </p:cNvGrpSpPr>
          <p:nvPr/>
        </p:nvGrpSpPr>
        <p:grpSpPr bwMode="auto">
          <a:xfrm>
            <a:off x="9932988" y="8467725"/>
            <a:ext cx="3406775" cy="1401763"/>
            <a:chOff x="1965885" y="5439479"/>
            <a:chExt cx="3407049" cy="1401604"/>
          </a:xfrm>
        </p:grpSpPr>
        <p:sp>
          <p:nvSpPr>
            <p:cNvPr id="6207" name="Rectangle 167">
              <a:extLst>
                <a:ext uri="{FF2B5EF4-FFF2-40B4-BE49-F238E27FC236}">
                  <a16:creationId xmlns:a16="http://schemas.microsoft.com/office/drawing/2014/main" id="{B747A7F6-D020-42F8-B655-318EE312BAE3}"/>
                </a:ext>
              </a:extLst>
            </p:cNvPr>
            <p:cNvSpPr>
              <a:spLocks noChangeArrowheads="1"/>
            </p:cNvSpPr>
            <p:nvPr/>
          </p:nvSpPr>
          <p:spPr bwMode="auto">
            <a:xfrm>
              <a:off x="1965885" y="5439479"/>
              <a:ext cx="3407049" cy="500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lnSpc>
                  <a:spcPct val="120000"/>
                </a:lnSpc>
              </a:pPr>
              <a:r>
                <a:rPr lang="en-US" altLang="en-US" sz="2400">
                  <a:latin typeface="Montserrat SemiBold" pitchFamily="50" charset="0"/>
                  <a:cs typeface="Segoe UI" panose="020B0502040204020203" pitchFamily="34" charset="0"/>
                </a:rPr>
                <a:t>Your Title Here</a:t>
              </a:r>
            </a:p>
          </p:txBody>
        </p:sp>
        <p:sp>
          <p:nvSpPr>
            <p:cNvPr id="169" name="Rectangle 168">
              <a:extLst>
                <a:ext uri="{FF2B5EF4-FFF2-40B4-BE49-F238E27FC236}">
                  <a16:creationId xmlns:a16="http://schemas.microsoft.com/office/drawing/2014/main" id="{081C4891-69EC-462C-BB19-010395FCCBC2}"/>
                </a:ext>
              </a:extLst>
            </p:cNvPr>
            <p:cNvSpPr/>
            <p:nvPr/>
          </p:nvSpPr>
          <p:spPr>
            <a:xfrm>
              <a:off x="1997638" y="5885516"/>
              <a:ext cx="3343544" cy="955567"/>
            </a:xfrm>
            <a:prstGeom prst="rect">
              <a:avLst/>
            </a:prstGeom>
          </p:spPr>
          <p:txBody>
            <a:bodyPr>
              <a:spAutoFit/>
            </a:bodyPr>
            <a:lstStyle/>
            <a:p>
              <a:pPr algn="ct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 fermentum magna. </a:t>
              </a:r>
              <a:endParaRPr lang="en-US" sz="1600" dirty="0">
                <a:solidFill>
                  <a:schemeClr val="bg1">
                    <a:lumMod val="65000"/>
                  </a:schemeClr>
                </a:solidFill>
                <a:latin typeface="Montserrat" panose="00000500000000000000" pitchFamily="2" charset="0"/>
                <a:cs typeface="Segoe UI Light" panose="020B0502040204020203" pitchFamily="34" charset="0"/>
              </a:endParaRPr>
            </a:p>
          </p:txBody>
        </p:sp>
      </p:grpSp>
      <p:grpSp>
        <p:nvGrpSpPr>
          <p:cNvPr id="174" name="Group 173">
            <a:extLst>
              <a:ext uri="{FF2B5EF4-FFF2-40B4-BE49-F238E27FC236}">
                <a16:creationId xmlns:a16="http://schemas.microsoft.com/office/drawing/2014/main" id="{46321D5C-0D32-458E-BC19-85D449546D06}"/>
              </a:ext>
            </a:extLst>
          </p:cNvPr>
          <p:cNvGrpSpPr>
            <a:grpSpLocks/>
          </p:cNvGrpSpPr>
          <p:nvPr/>
        </p:nvGrpSpPr>
        <p:grpSpPr bwMode="auto">
          <a:xfrm>
            <a:off x="14022388" y="8467725"/>
            <a:ext cx="3406775" cy="1401763"/>
            <a:chOff x="1965885" y="5439479"/>
            <a:chExt cx="3407049" cy="1401604"/>
          </a:xfrm>
        </p:grpSpPr>
        <p:sp>
          <p:nvSpPr>
            <p:cNvPr id="6205" name="Rectangle 174">
              <a:extLst>
                <a:ext uri="{FF2B5EF4-FFF2-40B4-BE49-F238E27FC236}">
                  <a16:creationId xmlns:a16="http://schemas.microsoft.com/office/drawing/2014/main" id="{262BF332-3331-46BC-8D98-FBE651EC9E15}"/>
                </a:ext>
              </a:extLst>
            </p:cNvPr>
            <p:cNvSpPr>
              <a:spLocks noChangeArrowheads="1"/>
            </p:cNvSpPr>
            <p:nvPr/>
          </p:nvSpPr>
          <p:spPr bwMode="auto">
            <a:xfrm>
              <a:off x="1965885" y="5439479"/>
              <a:ext cx="3407049" cy="5007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lnSpc>
                  <a:spcPct val="120000"/>
                </a:lnSpc>
              </a:pPr>
              <a:r>
                <a:rPr lang="en-US" altLang="en-US" sz="2400">
                  <a:latin typeface="Montserrat SemiBold" pitchFamily="50" charset="0"/>
                  <a:cs typeface="Segoe UI" panose="020B0502040204020203" pitchFamily="34" charset="0"/>
                </a:rPr>
                <a:t>Your Title Here</a:t>
              </a:r>
            </a:p>
          </p:txBody>
        </p:sp>
        <p:sp>
          <p:nvSpPr>
            <p:cNvPr id="176" name="Rectangle 175">
              <a:extLst>
                <a:ext uri="{FF2B5EF4-FFF2-40B4-BE49-F238E27FC236}">
                  <a16:creationId xmlns:a16="http://schemas.microsoft.com/office/drawing/2014/main" id="{FCC02B2C-35A4-4D25-8E46-ABF38D63238B}"/>
                </a:ext>
              </a:extLst>
            </p:cNvPr>
            <p:cNvSpPr/>
            <p:nvPr/>
          </p:nvSpPr>
          <p:spPr>
            <a:xfrm>
              <a:off x="1997638" y="5885516"/>
              <a:ext cx="3343544" cy="955567"/>
            </a:xfrm>
            <a:prstGeom prst="rect">
              <a:avLst/>
            </a:prstGeom>
          </p:spPr>
          <p:txBody>
            <a:bodyPr>
              <a:spAutoFit/>
            </a:bodyPr>
            <a:lstStyle/>
            <a:p>
              <a:pPr algn="ct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 fermentum magna. </a:t>
              </a:r>
              <a:endParaRPr lang="en-US" sz="1600" dirty="0">
                <a:solidFill>
                  <a:schemeClr val="bg1">
                    <a:lumMod val="65000"/>
                  </a:schemeClr>
                </a:solidFill>
                <a:latin typeface="Montserrat" panose="00000500000000000000" pitchFamily="2" charset="0"/>
                <a:cs typeface="Segoe UI Light" panose="020B0502040204020203" pitchFamily="34" charset="0"/>
              </a:endParaRPr>
            </a:p>
          </p:txBody>
        </p:sp>
      </p:grpSp>
      <p:grpSp>
        <p:nvGrpSpPr>
          <p:cNvPr id="3" name="Group 2">
            <a:extLst>
              <a:ext uri="{FF2B5EF4-FFF2-40B4-BE49-F238E27FC236}">
                <a16:creationId xmlns:a16="http://schemas.microsoft.com/office/drawing/2014/main" id="{55B6A719-393D-4CC8-A5E6-748B34582110}"/>
              </a:ext>
            </a:extLst>
          </p:cNvPr>
          <p:cNvGrpSpPr>
            <a:grpSpLocks/>
          </p:cNvGrpSpPr>
          <p:nvPr/>
        </p:nvGrpSpPr>
        <p:grpSpPr bwMode="auto">
          <a:xfrm>
            <a:off x="2660650" y="3125788"/>
            <a:ext cx="1527175" cy="1527175"/>
            <a:chOff x="2659995" y="3126230"/>
            <a:chExt cx="1527292" cy="1527292"/>
          </a:xfrm>
        </p:grpSpPr>
        <p:grpSp>
          <p:nvGrpSpPr>
            <p:cNvPr id="6200" name="Group 127">
              <a:extLst>
                <a:ext uri="{FF2B5EF4-FFF2-40B4-BE49-F238E27FC236}">
                  <a16:creationId xmlns:a16="http://schemas.microsoft.com/office/drawing/2014/main" id="{271B9380-58DB-4913-A900-9C8189C273BF}"/>
                </a:ext>
              </a:extLst>
            </p:cNvPr>
            <p:cNvGrpSpPr>
              <a:grpSpLocks/>
            </p:cNvGrpSpPr>
            <p:nvPr/>
          </p:nvGrpSpPr>
          <p:grpSpPr bwMode="auto">
            <a:xfrm>
              <a:off x="2659995" y="3126230"/>
              <a:ext cx="1527292" cy="1527292"/>
              <a:chOff x="912987" y="3985306"/>
              <a:chExt cx="1332461" cy="1332461"/>
            </a:xfrm>
          </p:grpSpPr>
          <p:sp>
            <p:nvSpPr>
              <p:cNvPr id="129" name="Oval 128">
                <a:extLst>
                  <a:ext uri="{FF2B5EF4-FFF2-40B4-BE49-F238E27FC236}">
                    <a16:creationId xmlns:a16="http://schemas.microsoft.com/office/drawing/2014/main" id="{8D98918D-F195-4E81-AC5C-51BA7D77E2C2}"/>
                  </a:ext>
                </a:extLst>
              </p:cNvPr>
              <p:cNvSpPr/>
              <p:nvPr/>
            </p:nvSpPr>
            <p:spPr>
              <a:xfrm>
                <a:off x="912987" y="3985306"/>
                <a:ext cx="1332461" cy="1332461"/>
              </a:xfrm>
              <a:prstGeom prst="ellipse">
                <a:avLst/>
              </a:prstGeom>
              <a:solidFill>
                <a:schemeClr val="tx2">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2876">
                  <a:solidFill>
                    <a:schemeClr val="bg1"/>
                  </a:solidFill>
                  <a:latin typeface="Montserrat Light" panose="00000400000000000000" pitchFamily="50" charset="0"/>
                </a:endParaRPr>
              </a:p>
            </p:txBody>
          </p:sp>
          <p:sp>
            <p:nvSpPr>
              <p:cNvPr id="130" name="Oval 129">
                <a:extLst>
                  <a:ext uri="{FF2B5EF4-FFF2-40B4-BE49-F238E27FC236}">
                    <a16:creationId xmlns:a16="http://schemas.microsoft.com/office/drawing/2014/main" id="{97D46FD3-2112-4393-8C05-4F1F2EDE6D27}"/>
                  </a:ext>
                </a:extLst>
              </p:cNvPr>
              <p:cNvSpPr/>
              <p:nvPr/>
            </p:nvSpPr>
            <p:spPr>
              <a:xfrm>
                <a:off x="1008559" y="4080877"/>
                <a:ext cx="1141318" cy="1141318"/>
              </a:xfrm>
              <a:prstGeom prst="ellipse">
                <a:avLst/>
              </a:prstGeom>
              <a:solidFill>
                <a:schemeClr val="tx2">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2876">
                  <a:solidFill>
                    <a:schemeClr val="bg1"/>
                  </a:solidFill>
                  <a:latin typeface="Montserrat Light" panose="00000400000000000000" pitchFamily="50" charset="0"/>
                </a:endParaRPr>
              </a:p>
            </p:txBody>
          </p:sp>
          <p:sp>
            <p:nvSpPr>
              <p:cNvPr id="131" name="Oval 130">
                <a:extLst>
                  <a:ext uri="{FF2B5EF4-FFF2-40B4-BE49-F238E27FC236}">
                    <a16:creationId xmlns:a16="http://schemas.microsoft.com/office/drawing/2014/main" id="{7764661C-317F-4270-B5E9-836DCE31A757}"/>
                  </a:ext>
                </a:extLst>
              </p:cNvPr>
              <p:cNvSpPr/>
              <p:nvPr/>
            </p:nvSpPr>
            <p:spPr>
              <a:xfrm>
                <a:off x="1108286" y="4180604"/>
                <a:ext cx="941864" cy="941864"/>
              </a:xfrm>
              <a:prstGeom prst="ellipse">
                <a:avLst/>
              </a:prstGeom>
              <a:solidFill>
                <a:schemeClr val="tx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4500" dirty="0">
                  <a:solidFill>
                    <a:schemeClr val="bg1"/>
                  </a:solidFill>
                  <a:latin typeface="Montserrat SemiBold" panose="00000700000000000000" pitchFamily="2" charset="0"/>
                </a:endParaRPr>
              </a:p>
            </p:txBody>
          </p:sp>
        </p:grpSp>
        <p:sp>
          <p:nvSpPr>
            <p:cNvPr id="181" name="Freeform 180">
              <a:extLst>
                <a:ext uri="{FF2B5EF4-FFF2-40B4-BE49-F238E27FC236}">
                  <a16:creationId xmlns:a16="http://schemas.microsoft.com/office/drawing/2014/main" id="{D7CB59ED-CDA5-4F54-9D9E-5CECC0316543}"/>
                </a:ext>
              </a:extLst>
            </p:cNvPr>
            <p:cNvSpPr>
              <a:spLocks noEditPoints="1"/>
            </p:cNvSpPr>
            <p:nvPr/>
          </p:nvSpPr>
          <p:spPr bwMode="auto">
            <a:xfrm>
              <a:off x="3207725" y="3681898"/>
              <a:ext cx="431833" cy="415957"/>
            </a:xfrm>
            <a:custGeom>
              <a:avLst/>
              <a:gdLst>
                <a:gd name="T0" fmla="*/ 597 w 631"/>
                <a:gd name="T1" fmla="*/ 0 h 605"/>
                <a:gd name="T2" fmla="*/ 34 w 631"/>
                <a:gd name="T3" fmla="*/ 0 h 605"/>
                <a:gd name="T4" fmla="*/ 0 w 631"/>
                <a:gd name="T5" fmla="*/ 37 h 605"/>
                <a:gd name="T6" fmla="*/ 0 w 631"/>
                <a:gd name="T7" fmla="*/ 417 h 605"/>
                <a:gd name="T8" fmla="*/ 34 w 631"/>
                <a:gd name="T9" fmla="*/ 454 h 605"/>
                <a:gd name="T10" fmla="*/ 597 w 631"/>
                <a:gd name="T11" fmla="*/ 454 h 605"/>
                <a:gd name="T12" fmla="*/ 631 w 631"/>
                <a:gd name="T13" fmla="*/ 417 h 605"/>
                <a:gd name="T14" fmla="*/ 631 w 631"/>
                <a:gd name="T15" fmla="*/ 37 h 605"/>
                <a:gd name="T16" fmla="*/ 597 w 631"/>
                <a:gd name="T17" fmla="*/ 0 h 605"/>
                <a:gd name="T18" fmla="*/ 454 w 631"/>
                <a:gd name="T19" fmla="*/ 565 h 605"/>
                <a:gd name="T20" fmla="*/ 414 w 631"/>
                <a:gd name="T21" fmla="*/ 565 h 605"/>
                <a:gd name="T22" fmla="*/ 375 w 631"/>
                <a:gd name="T23" fmla="*/ 526 h 605"/>
                <a:gd name="T24" fmla="*/ 375 w 631"/>
                <a:gd name="T25" fmla="*/ 466 h 605"/>
                <a:gd name="T26" fmla="*/ 256 w 631"/>
                <a:gd name="T27" fmla="*/ 466 h 605"/>
                <a:gd name="T28" fmla="*/ 256 w 631"/>
                <a:gd name="T29" fmla="*/ 526 h 605"/>
                <a:gd name="T30" fmla="*/ 217 w 631"/>
                <a:gd name="T31" fmla="*/ 565 h 605"/>
                <a:gd name="T32" fmla="*/ 177 w 631"/>
                <a:gd name="T33" fmla="*/ 565 h 605"/>
                <a:gd name="T34" fmla="*/ 158 w 631"/>
                <a:gd name="T35" fmla="*/ 585 h 605"/>
                <a:gd name="T36" fmla="*/ 177 w 631"/>
                <a:gd name="T37" fmla="*/ 605 h 605"/>
                <a:gd name="T38" fmla="*/ 454 w 631"/>
                <a:gd name="T39" fmla="*/ 605 h 605"/>
                <a:gd name="T40" fmla="*/ 473 w 631"/>
                <a:gd name="T41" fmla="*/ 585 h 605"/>
                <a:gd name="T42" fmla="*/ 454 w 631"/>
                <a:gd name="T43" fmla="*/ 565 h 605"/>
                <a:gd name="T44" fmla="*/ 592 w 631"/>
                <a:gd name="T45" fmla="*/ 414 h 605"/>
                <a:gd name="T46" fmla="*/ 39 w 631"/>
                <a:gd name="T47" fmla="*/ 414 h 605"/>
                <a:gd name="T48" fmla="*/ 39 w 631"/>
                <a:gd name="T49" fmla="*/ 39 h 605"/>
                <a:gd name="T50" fmla="*/ 592 w 631"/>
                <a:gd name="T51" fmla="*/ 39 h 605"/>
                <a:gd name="T52" fmla="*/ 592 w 631"/>
                <a:gd name="T53" fmla="*/ 414 h 60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631" h="605">
                  <a:moveTo>
                    <a:pt x="597" y="0"/>
                  </a:moveTo>
                  <a:lnTo>
                    <a:pt x="34" y="0"/>
                  </a:lnTo>
                  <a:cubicBezTo>
                    <a:pt x="15" y="0"/>
                    <a:pt x="0" y="16"/>
                    <a:pt x="0" y="37"/>
                  </a:cubicBezTo>
                  <a:lnTo>
                    <a:pt x="0" y="417"/>
                  </a:lnTo>
                  <a:cubicBezTo>
                    <a:pt x="0" y="437"/>
                    <a:pt x="15" y="454"/>
                    <a:pt x="34" y="454"/>
                  </a:cubicBezTo>
                  <a:lnTo>
                    <a:pt x="597" y="454"/>
                  </a:lnTo>
                  <a:cubicBezTo>
                    <a:pt x="616" y="454"/>
                    <a:pt x="631" y="437"/>
                    <a:pt x="631" y="417"/>
                  </a:cubicBezTo>
                  <a:lnTo>
                    <a:pt x="631" y="37"/>
                  </a:lnTo>
                  <a:cubicBezTo>
                    <a:pt x="631" y="16"/>
                    <a:pt x="616" y="0"/>
                    <a:pt x="597" y="0"/>
                  </a:cubicBezTo>
                  <a:close/>
                  <a:moveTo>
                    <a:pt x="454" y="565"/>
                  </a:moveTo>
                  <a:lnTo>
                    <a:pt x="414" y="565"/>
                  </a:lnTo>
                  <a:cubicBezTo>
                    <a:pt x="392" y="565"/>
                    <a:pt x="375" y="548"/>
                    <a:pt x="375" y="526"/>
                  </a:cubicBezTo>
                  <a:lnTo>
                    <a:pt x="375" y="466"/>
                  </a:lnTo>
                  <a:lnTo>
                    <a:pt x="256" y="466"/>
                  </a:lnTo>
                  <a:lnTo>
                    <a:pt x="256" y="526"/>
                  </a:lnTo>
                  <a:cubicBezTo>
                    <a:pt x="256" y="548"/>
                    <a:pt x="239" y="565"/>
                    <a:pt x="217" y="565"/>
                  </a:cubicBezTo>
                  <a:lnTo>
                    <a:pt x="177" y="565"/>
                  </a:lnTo>
                  <a:cubicBezTo>
                    <a:pt x="166" y="565"/>
                    <a:pt x="158" y="574"/>
                    <a:pt x="158" y="585"/>
                  </a:cubicBezTo>
                  <a:cubicBezTo>
                    <a:pt x="158" y="596"/>
                    <a:pt x="166" y="605"/>
                    <a:pt x="177" y="605"/>
                  </a:cubicBezTo>
                  <a:lnTo>
                    <a:pt x="454" y="605"/>
                  </a:lnTo>
                  <a:cubicBezTo>
                    <a:pt x="465" y="605"/>
                    <a:pt x="473" y="596"/>
                    <a:pt x="473" y="585"/>
                  </a:cubicBezTo>
                  <a:cubicBezTo>
                    <a:pt x="473" y="574"/>
                    <a:pt x="465" y="565"/>
                    <a:pt x="454" y="565"/>
                  </a:cubicBezTo>
                  <a:close/>
                  <a:moveTo>
                    <a:pt x="592" y="414"/>
                  </a:moveTo>
                  <a:lnTo>
                    <a:pt x="39" y="414"/>
                  </a:lnTo>
                  <a:lnTo>
                    <a:pt x="39" y="39"/>
                  </a:lnTo>
                  <a:lnTo>
                    <a:pt x="592" y="39"/>
                  </a:lnTo>
                  <a:lnTo>
                    <a:pt x="592" y="414"/>
                  </a:lnTo>
                  <a:close/>
                </a:path>
              </a:pathLst>
            </a:custGeom>
            <a:solidFill>
              <a:schemeClr val="bg1"/>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grpSp>
      <p:grpSp>
        <p:nvGrpSpPr>
          <p:cNvPr id="9" name="Group 8">
            <a:extLst>
              <a:ext uri="{FF2B5EF4-FFF2-40B4-BE49-F238E27FC236}">
                <a16:creationId xmlns:a16="http://schemas.microsoft.com/office/drawing/2014/main" id="{FA88B764-A931-441A-BDDE-EF153B19A4A0}"/>
              </a:ext>
            </a:extLst>
          </p:cNvPr>
          <p:cNvGrpSpPr>
            <a:grpSpLocks/>
          </p:cNvGrpSpPr>
          <p:nvPr/>
        </p:nvGrpSpPr>
        <p:grpSpPr bwMode="auto">
          <a:xfrm>
            <a:off x="10872788" y="6718300"/>
            <a:ext cx="1527175" cy="1527175"/>
            <a:chOff x="10872077" y="6851297"/>
            <a:chExt cx="1527292" cy="1527292"/>
          </a:xfrm>
        </p:grpSpPr>
        <p:grpSp>
          <p:nvGrpSpPr>
            <p:cNvPr id="6195" name="Group 169">
              <a:extLst>
                <a:ext uri="{FF2B5EF4-FFF2-40B4-BE49-F238E27FC236}">
                  <a16:creationId xmlns:a16="http://schemas.microsoft.com/office/drawing/2014/main" id="{8E92704A-C135-47CD-B0CA-134DC40889EC}"/>
                </a:ext>
              </a:extLst>
            </p:cNvPr>
            <p:cNvGrpSpPr>
              <a:grpSpLocks/>
            </p:cNvGrpSpPr>
            <p:nvPr/>
          </p:nvGrpSpPr>
          <p:grpSpPr bwMode="auto">
            <a:xfrm>
              <a:off x="10872077" y="6851297"/>
              <a:ext cx="1527292" cy="1527292"/>
              <a:chOff x="912987" y="3985306"/>
              <a:chExt cx="1332461" cy="1332461"/>
            </a:xfrm>
          </p:grpSpPr>
          <p:sp>
            <p:nvSpPr>
              <p:cNvPr id="171" name="Oval 170">
                <a:extLst>
                  <a:ext uri="{FF2B5EF4-FFF2-40B4-BE49-F238E27FC236}">
                    <a16:creationId xmlns:a16="http://schemas.microsoft.com/office/drawing/2014/main" id="{5A236C79-BA68-4579-84B4-92634C146FE4}"/>
                  </a:ext>
                </a:extLst>
              </p:cNvPr>
              <p:cNvSpPr/>
              <p:nvPr/>
            </p:nvSpPr>
            <p:spPr>
              <a:xfrm>
                <a:off x="912987" y="3985306"/>
                <a:ext cx="1332461" cy="1332461"/>
              </a:xfrm>
              <a:prstGeom prst="ellipse">
                <a:avLst/>
              </a:prstGeom>
              <a:solidFill>
                <a:schemeClr val="accent6">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2876">
                  <a:solidFill>
                    <a:schemeClr val="bg1"/>
                  </a:solidFill>
                  <a:latin typeface="Montserrat Light" panose="00000400000000000000" pitchFamily="50" charset="0"/>
                </a:endParaRPr>
              </a:p>
            </p:txBody>
          </p:sp>
          <p:sp>
            <p:nvSpPr>
              <p:cNvPr id="172" name="Oval 171">
                <a:extLst>
                  <a:ext uri="{FF2B5EF4-FFF2-40B4-BE49-F238E27FC236}">
                    <a16:creationId xmlns:a16="http://schemas.microsoft.com/office/drawing/2014/main" id="{90148A5F-82D9-4B4E-AA24-47BF58F6D666}"/>
                  </a:ext>
                </a:extLst>
              </p:cNvPr>
              <p:cNvSpPr/>
              <p:nvPr/>
            </p:nvSpPr>
            <p:spPr>
              <a:xfrm>
                <a:off x="1008558" y="4080878"/>
                <a:ext cx="1141318" cy="1141318"/>
              </a:xfrm>
              <a:prstGeom prst="ellipse">
                <a:avLst/>
              </a:prstGeom>
              <a:solidFill>
                <a:schemeClr val="accent6">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2876">
                  <a:solidFill>
                    <a:schemeClr val="bg1"/>
                  </a:solidFill>
                  <a:latin typeface="Montserrat Light" panose="00000400000000000000" pitchFamily="50" charset="0"/>
                </a:endParaRPr>
              </a:p>
            </p:txBody>
          </p:sp>
          <p:sp>
            <p:nvSpPr>
              <p:cNvPr id="173" name="Oval 172">
                <a:extLst>
                  <a:ext uri="{FF2B5EF4-FFF2-40B4-BE49-F238E27FC236}">
                    <a16:creationId xmlns:a16="http://schemas.microsoft.com/office/drawing/2014/main" id="{C4206288-7E58-4D7F-B0E8-DBA82DA600A8}"/>
                  </a:ext>
                </a:extLst>
              </p:cNvPr>
              <p:cNvSpPr/>
              <p:nvPr/>
            </p:nvSpPr>
            <p:spPr>
              <a:xfrm>
                <a:off x="1108285" y="4180605"/>
                <a:ext cx="941864" cy="941864"/>
              </a:xfrm>
              <a:prstGeom prst="ellipse">
                <a:avLst/>
              </a:prstGeom>
              <a:solidFill>
                <a:schemeClr val="accent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4500" dirty="0">
                  <a:solidFill>
                    <a:schemeClr val="bg1"/>
                  </a:solidFill>
                  <a:latin typeface="Montserrat SemiBold" panose="00000700000000000000" pitchFamily="2" charset="0"/>
                </a:endParaRPr>
              </a:p>
            </p:txBody>
          </p:sp>
        </p:grpSp>
        <p:sp>
          <p:nvSpPr>
            <p:cNvPr id="182" name="Freeform 181">
              <a:extLst>
                <a:ext uri="{FF2B5EF4-FFF2-40B4-BE49-F238E27FC236}">
                  <a16:creationId xmlns:a16="http://schemas.microsoft.com/office/drawing/2014/main" id="{AD419641-F5C1-45E2-AE78-C175E8AA9516}"/>
                </a:ext>
              </a:extLst>
            </p:cNvPr>
            <p:cNvSpPr>
              <a:spLocks noEditPoints="1"/>
            </p:cNvSpPr>
            <p:nvPr/>
          </p:nvSpPr>
          <p:spPr bwMode="auto">
            <a:xfrm>
              <a:off x="11427745" y="7381563"/>
              <a:ext cx="415957" cy="466761"/>
            </a:xfrm>
            <a:custGeom>
              <a:avLst/>
              <a:gdLst>
                <a:gd name="T0" fmla="*/ 407 w 610"/>
                <a:gd name="T1" fmla="*/ 543 h 679"/>
                <a:gd name="T2" fmla="*/ 441 w 610"/>
                <a:gd name="T3" fmla="*/ 509 h 679"/>
                <a:gd name="T4" fmla="*/ 441 w 610"/>
                <a:gd name="T5" fmla="*/ 237 h 679"/>
                <a:gd name="T6" fmla="*/ 407 w 610"/>
                <a:gd name="T7" fmla="*/ 204 h 679"/>
                <a:gd name="T8" fmla="*/ 373 w 610"/>
                <a:gd name="T9" fmla="*/ 237 h 679"/>
                <a:gd name="T10" fmla="*/ 373 w 610"/>
                <a:gd name="T11" fmla="*/ 509 h 679"/>
                <a:gd name="T12" fmla="*/ 407 w 610"/>
                <a:gd name="T13" fmla="*/ 543 h 679"/>
                <a:gd name="T14" fmla="*/ 203 w 610"/>
                <a:gd name="T15" fmla="*/ 543 h 679"/>
                <a:gd name="T16" fmla="*/ 237 w 610"/>
                <a:gd name="T17" fmla="*/ 509 h 679"/>
                <a:gd name="T18" fmla="*/ 237 w 610"/>
                <a:gd name="T19" fmla="*/ 237 h 679"/>
                <a:gd name="T20" fmla="*/ 203 w 610"/>
                <a:gd name="T21" fmla="*/ 204 h 679"/>
                <a:gd name="T22" fmla="*/ 169 w 610"/>
                <a:gd name="T23" fmla="*/ 237 h 679"/>
                <a:gd name="T24" fmla="*/ 169 w 610"/>
                <a:gd name="T25" fmla="*/ 509 h 679"/>
                <a:gd name="T26" fmla="*/ 203 w 610"/>
                <a:gd name="T27" fmla="*/ 543 h 679"/>
                <a:gd name="T28" fmla="*/ 509 w 610"/>
                <a:gd name="T29" fmla="*/ 611 h 679"/>
                <a:gd name="T30" fmla="*/ 101 w 610"/>
                <a:gd name="T31" fmla="*/ 611 h 679"/>
                <a:gd name="T32" fmla="*/ 101 w 610"/>
                <a:gd name="T33" fmla="*/ 136 h 679"/>
                <a:gd name="T34" fmla="*/ 509 w 610"/>
                <a:gd name="T35" fmla="*/ 136 h 679"/>
                <a:gd name="T36" fmla="*/ 509 w 610"/>
                <a:gd name="T37" fmla="*/ 611 h 679"/>
                <a:gd name="T38" fmla="*/ 576 w 610"/>
                <a:gd name="T39" fmla="*/ 68 h 679"/>
                <a:gd name="T40" fmla="*/ 475 w 610"/>
                <a:gd name="T41" fmla="*/ 68 h 679"/>
                <a:gd name="T42" fmla="*/ 475 w 610"/>
                <a:gd name="T43" fmla="*/ 34 h 679"/>
                <a:gd name="T44" fmla="*/ 441 w 610"/>
                <a:gd name="T45" fmla="*/ 0 h 679"/>
                <a:gd name="T46" fmla="*/ 169 w 610"/>
                <a:gd name="T47" fmla="*/ 0 h 679"/>
                <a:gd name="T48" fmla="*/ 135 w 610"/>
                <a:gd name="T49" fmla="*/ 34 h 679"/>
                <a:gd name="T50" fmla="*/ 135 w 610"/>
                <a:gd name="T51" fmla="*/ 68 h 679"/>
                <a:gd name="T52" fmla="*/ 33 w 610"/>
                <a:gd name="T53" fmla="*/ 68 h 679"/>
                <a:gd name="T54" fmla="*/ 0 w 610"/>
                <a:gd name="T55" fmla="*/ 102 h 679"/>
                <a:gd name="T56" fmla="*/ 33 w 610"/>
                <a:gd name="T57" fmla="*/ 136 h 679"/>
                <a:gd name="T58" fmla="*/ 33 w 610"/>
                <a:gd name="T59" fmla="*/ 611 h 679"/>
                <a:gd name="T60" fmla="*/ 101 w 610"/>
                <a:gd name="T61" fmla="*/ 679 h 679"/>
                <a:gd name="T62" fmla="*/ 509 w 610"/>
                <a:gd name="T63" fmla="*/ 679 h 679"/>
                <a:gd name="T64" fmla="*/ 576 w 610"/>
                <a:gd name="T65" fmla="*/ 611 h 679"/>
                <a:gd name="T66" fmla="*/ 576 w 610"/>
                <a:gd name="T67" fmla="*/ 136 h 679"/>
                <a:gd name="T68" fmla="*/ 610 w 610"/>
                <a:gd name="T69" fmla="*/ 102 h 679"/>
                <a:gd name="T70" fmla="*/ 576 w 610"/>
                <a:gd name="T71" fmla="*/ 68 h 679"/>
                <a:gd name="T72" fmla="*/ 305 w 610"/>
                <a:gd name="T73" fmla="*/ 543 h 679"/>
                <a:gd name="T74" fmla="*/ 339 w 610"/>
                <a:gd name="T75" fmla="*/ 509 h 679"/>
                <a:gd name="T76" fmla="*/ 339 w 610"/>
                <a:gd name="T77" fmla="*/ 237 h 679"/>
                <a:gd name="T78" fmla="*/ 305 w 610"/>
                <a:gd name="T79" fmla="*/ 204 h 679"/>
                <a:gd name="T80" fmla="*/ 271 w 610"/>
                <a:gd name="T81" fmla="*/ 237 h 679"/>
                <a:gd name="T82" fmla="*/ 271 w 610"/>
                <a:gd name="T83" fmla="*/ 509 h 679"/>
                <a:gd name="T84" fmla="*/ 305 w 610"/>
                <a:gd name="T85" fmla="*/ 543 h 67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l="0" t="0" r="r" b="b"/>
              <a:pathLst>
                <a:path w="610" h="679">
                  <a:moveTo>
                    <a:pt x="407" y="543"/>
                  </a:moveTo>
                  <a:cubicBezTo>
                    <a:pt x="425" y="543"/>
                    <a:pt x="441" y="528"/>
                    <a:pt x="441" y="509"/>
                  </a:cubicBezTo>
                  <a:lnTo>
                    <a:pt x="441" y="237"/>
                  </a:lnTo>
                  <a:cubicBezTo>
                    <a:pt x="441" y="219"/>
                    <a:pt x="425" y="204"/>
                    <a:pt x="407" y="204"/>
                  </a:cubicBezTo>
                  <a:cubicBezTo>
                    <a:pt x="388" y="204"/>
                    <a:pt x="373" y="219"/>
                    <a:pt x="373" y="237"/>
                  </a:cubicBezTo>
                  <a:lnTo>
                    <a:pt x="373" y="509"/>
                  </a:lnTo>
                  <a:cubicBezTo>
                    <a:pt x="373" y="528"/>
                    <a:pt x="388" y="543"/>
                    <a:pt x="407" y="543"/>
                  </a:cubicBezTo>
                  <a:close/>
                  <a:moveTo>
                    <a:pt x="203" y="543"/>
                  </a:moveTo>
                  <a:cubicBezTo>
                    <a:pt x="222" y="543"/>
                    <a:pt x="237" y="528"/>
                    <a:pt x="237" y="509"/>
                  </a:cubicBezTo>
                  <a:lnTo>
                    <a:pt x="237" y="237"/>
                  </a:lnTo>
                  <a:cubicBezTo>
                    <a:pt x="237" y="219"/>
                    <a:pt x="222" y="204"/>
                    <a:pt x="203" y="204"/>
                  </a:cubicBezTo>
                  <a:cubicBezTo>
                    <a:pt x="184" y="204"/>
                    <a:pt x="169" y="219"/>
                    <a:pt x="169" y="237"/>
                  </a:cubicBezTo>
                  <a:lnTo>
                    <a:pt x="169" y="509"/>
                  </a:lnTo>
                  <a:cubicBezTo>
                    <a:pt x="169" y="528"/>
                    <a:pt x="184" y="543"/>
                    <a:pt x="203" y="543"/>
                  </a:cubicBezTo>
                  <a:close/>
                  <a:moveTo>
                    <a:pt x="509" y="611"/>
                  </a:moveTo>
                  <a:lnTo>
                    <a:pt x="101" y="611"/>
                  </a:lnTo>
                  <a:lnTo>
                    <a:pt x="101" y="136"/>
                  </a:lnTo>
                  <a:lnTo>
                    <a:pt x="509" y="136"/>
                  </a:lnTo>
                  <a:lnTo>
                    <a:pt x="509" y="611"/>
                  </a:lnTo>
                  <a:close/>
                  <a:moveTo>
                    <a:pt x="576" y="68"/>
                  </a:moveTo>
                  <a:lnTo>
                    <a:pt x="475" y="68"/>
                  </a:lnTo>
                  <a:lnTo>
                    <a:pt x="475" y="34"/>
                  </a:lnTo>
                  <a:cubicBezTo>
                    <a:pt x="475" y="15"/>
                    <a:pt x="459" y="0"/>
                    <a:pt x="441" y="0"/>
                  </a:cubicBezTo>
                  <a:lnTo>
                    <a:pt x="169" y="0"/>
                  </a:lnTo>
                  <a:cubicBezTo>
                    <a:pt x="150" y="0"/>
                    <a:pt x="135" y="15"/>
                    <a:pt x="135" y="34"/>
                  </a:cubicBezTo>
                  <a:lnTo>
                    <a:pt x="135" y="68"/>
                  </a:lnTo>
                  <a:lnTo>
                    <a:pt x="33" y="68"/>
                  </a:lnTo>
                  <a:cubicBezTo>
                    <a:pt x="15" y="68"/>
                    <a:pt x="0" y="83"/>
                    <a:pt x="0" y="102"/>
                  </a:cubicBezTo>
                  <a:cubicBezTo>
                    <a:pt x="0" y="120"/>
                    <a:pt x="15" y="136"/>
                    <a:pt x="33" y="136"/>
                  </a:cubicBezTo>
                  <a:lnTo>
                    <a:pt x="33" y="611"/>
                  </a:lnTo>
                  <a:cubicBezTo>
                    <a:pt x="33" y="648"/>
                    <a:pt x="64" y="679"/>
                    <a:pt x="101" y="679"/>
                  </a:cubicBezTo>
                  <a:lnTo>
                    <a:pt x="509" y="679"/>
                  </a:lnTo>
                  <a:cubicBezTo>
                    <a:pt x="546" y="679"/>
                    <a:pt x="576" y="648"/>
                    <a:pt x="576" y="611"/>
                  </a:cubicBezTo>
                  <a:lnTo>
                    <a:pt x="576" y="136"/>
                  </a:lnTo>
                  <a:cubicBezTo>
                    <a:pt x="595" y="136"/>
                    <a:pt x="610" y="120"/>
                    <a:pt x="610" y="102"/>
                  </a:cubicBezTo>
                  <a:cubicBezTo>
                    <a:pt x="610" y="83"/>
                    <a:pt x="595" y="68"/>
                    <a:pt x="576" y="68"/>
                  </a:cubicBezTo>
                  <a:close/>
                  <a:moveTo>
                    <a:pt x="305" y="543"/>
                  </a:moveTo>
                  <a:cubicBezTo>
                    <a:pt x="324" y="543"/>
                    <a:pt x="339" y="528"/>
                    <a:pt x="339" y="509"/>
                  </a:cubicBezTo>
                  <a:lnTo>
                    <a:pt x="339" y="237"/>
                  </a:lnTo>
                  <a:cubicBezTo>
                    <a:pt x="339" y="219"/>
                    <a:pt x="324" y="204"/>
                    <a:pt x="305" y="204"/>
                  </a:cubicBezTo>
                  <a:cubicBezTo>
                    <a:pt x="286" y="204"/>
                    <a:pt x="271" y="219"/>
                    <a:pt x="271" y="237"/>
                  </a:cubicBezTo>
                  <a:lnTo>
                    <a:pt x="271" y="509"/>
                  </a:lnTo>
                  <a:cubicBezTo>
                    <a:pt x="271" y="528"/>
                    <a:pt x="286" y="543"/>
                    <a:pt x="305" y="543"/>
                  </a:cubicBezTo>
                  <a:close/>
                </a:path>
              </a:pathLst>
            </a:custGeom>
            <a:solidFill>
              <a:schemeClr val="bg1"/>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grpSp>
      <p:grpSp>
        <p:nvGrpSpPr>
          <p:cNvPr id="6" name="Group 5">
            <a:extLst>
              <a:ext uri="{FF2B5EF4-FFF2-40B4-BE49-F238E27FC236}">
                <a16:creationId xmlns:a16="http://schemas.microsoft.com/office/drawing/2014/main" id="{E124A868-2D06-4B31-A18C-E8AC13DCD200}"/>
              </a:ext>
            </a:extLst>
          </p:cNvPr>
          <p:cNvGrpSpPr>
            <a:grpSpLocks/>
          </p:cNvGrpSpPr>
          <p:nvPr/>
        </p:nvGrpSpPr>
        <p:grpSpPr bwMode="auto">
          <a:xfrm>
            <a:off x="14962188" y="3125788"/>
            <a:ext cx="1527175" cy="1527175"/>
            <a:chOff x="14962435" y="3126230"/>
            <a:chExt cx="1527292" cy="1527292"/>
          </a:xfrm>
        </p:grpSpPr>
        <p:grpSp>
          <p:nvGrpSpPr>
            <p:cNvPr id="6190" name="Group 148">
              <a:extLst>
                <a:ext uri="{FF2B5EF4-FFF2-40B4-BE49-F238E27FC236}">
                  <a16:creationId xmlns:a16="http://schemas.microsoft.com/office/drawing/2014/main" id="{A9211B7F-9C52-4D03-AD5A-9D8815D0C592}"/>
                </a:ext>
              </a:extLst>
            </p:cNvPr>
            <p:cNvGrpSpPr>
              <a:grpSpLocks/>
            </p:cNvGrpSpPr>
            <p:nvPr/>
          </p:nvGrpSpPr>
          <p:grpSpPr bwMode="auto">
            <a:xfrm>
              <a:off x="14962435" y="3126230"/>
              <a:ext cx="1527292" cy="1527292"/>
              <a:chOff x="912987" y="3985306"/>
              <a:chExt cx="1332461" cy="1332461"/>
            </a:xfrm>
          </p:grpSpPr>
          <p:sp>
            <p:nvSpPr>
              <p:cNvPr id="150" name="Oval 149">
                <a:extLst>
                  <a:ext uri="{FF2B5EF4-FFF2-40B4-BE49-F238E27FC236}">
                    <a16:creationId xmlns:a16="http://schemas.microsoft.com/office/drawing/2014/main" id="{937F64BA-4B29-4F16-98B9-1874EB78B973}"/>
                  </a:ext>
                </a:extLst>
              </p:cNvPr>
              <p:cNvSpPr/>
              <p:nvPr/>
            </p:nvSpPr>
            <p:spPr>
              <a:xfrm>
                <a:off x="912987" y="3985306"/>
                <a:ext cx="1332461" cy="1332461"/>
              </a:xfrm>
              <a:prstGeom prst="ellipse">
                <a:avLst/>
              </a:prstGeom>
              <a:solidFill>
                <a:schemeClr val="accent3">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2876">
                  <a:solidFill>
                    <a:schemeClr val="bg1"/>
                  </a:solidFill>
                  <a:latin typeface="Montserrat Light" panose="00000400000000000000" pitchFamily="50" charset="0"/>
                </a:endParaRPr>
              </a:p>
            </p:txBody>
          </p:sp>
          <p:sp>
            <p:nvSpPr>
              <p:cNvPr id="151" name="Oval 150">
                <a:extLst>
                  <a:ext uri="{FF2B5EF4-FFF2-40B4-BE49-F238E27FC236}">
                    <a16:creationId xmlns:a16="http://schemas.microsoft.com/office/drawing/2014/main" id="{84018D64-1A73-461B-A84D-3A082E858C9C}"/>
                  </a:ext>
                </a:extLst>
              </p:cNvPr>
              <p:cNvSpPr/>
              <p:nvPr/>
            </p:nvSpPr>
            <p:spPr>
              <a:xfrm>
                <a:off x="1008558" y="4080877"/>
                <a:ext cx="1141318" cy="1141318"/>
              </a:xfrm>
              <a:prstGeom prst="ellipse">
                <a:avLst/>
              </a:prstGeom>
              <a:solidFill>
                <a:schemeClr val="accent3">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2876">
                  <a:solidFill>
                    <a:schemeClr val="bg1"/>
                  </a:solidFill>
                  <a:latin typeface="Montserrat Light" panose="00000400000000000000" pitchFamily="50" charset="0"/>
                </a:endParaRPr>
              </a:p>
            </p:txBody>
          </p:sp>
          <p:sp>
            <p:nvSpPr>
              <p:cNvPr id="152" name="Oval 151">
                <a:extLst>
                  <a:ext uri="{FF2B5EF4-FFF2-40B4-BE49-F238E27FC236}">
                    <a16:creationId xmlns:a16="http://schemas.microsoft.com/office/drawing/2014/main" id="{6F8D7E42-DE06-4962-A321-49C536A3B3E1}"/>
                  </a:ext>
                </a:extLst>
              </p:cNvPr>
              <p:cNvSpPr/>
              <p:nvPr/>
            </p:nvSpPr>
            <p:spPr>
              <a:xfrm>
                <a:off x="1108285" y="4180604"/>
                <a:ext cx="941864" cy="941864"/>
              </a:xfrm>
              <a:prstGeom prst="ellipse">
                <a:avLst/>
              </a:prstGeom>
              <a:solidFill>
                <a:schemeClr val="accent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4500" dirty="0">
                  <a:solidFill>
                    <a:schemeClr val="bg1"/>
                  </a:solidFill>
                  <a:latin typeface="Montserrat SemiBold" panose="00000700000000000000" pitchFamily="2" charset="0"/>
                </a:endParaRPr>
              </a:p>
            </p:txBody>
          </p:sp>
        </p:grpSp>
        <p:sp>
          <p:nvSpPr>
            <p:cNvPr id="183" name="Freeform 182">
              <a:extLst>
                <a:ext uri="{FF2B5EF4-FFF2-40B4-BE49-F238E27FC236}">
                  <a16:creationId xmlns:a16="http://schemas.microsoft.com/office/drawing/2014/main" id="{045F2168-F417-4F97-B29E-2722854FE832}"/>
                </a:ext>
              </a:extLst>
            </p:cNvPr>
            <p:cNvSpPr>
              <a:spLocks/>
            </p:cNvSpPr>
            <p:nvPr/>
          </p:nvSpPr>
          <p:spPr bwMode="auto">
            <a:xfrm>
              <a:off x="15521278" y="3697774"/>
              <a:ext cx="409606" cy="384204"/>
            </a:xfrm>
            <a:custGeom>
              <a:avLst/>
              <a:gdLst>
                <a:gd name="T0" fmla="*/ 101 w 594"/>
                <a:gd name="T1" fmla="*/ 560 h 560"/>
                <a:gd name="T2" fmla="*/ 203 w 594"/>
                <a:gd name="T3" fmla="*/ 458 h 560"/>
                <a:gd name="T4" fmla="*/ 203 w 594"/>
                <a:gd name="T5" fmla="*/ 458 h 560"/>
                <a:gd name="T6" fmla="*/ 203 w 594"/>
                <a:gd name="T7" fmla="*/ 458 h 560"/>
                <a:gd name="T8" fmla="*/ 203 w 594"/>
                <a:gd name="T9" fmla="*/ 128 h 560"/>
                <a:gd name="T10" fmla="*/ 530 w 594"/>
                <a:gd name="T11" fmla="*/ 128 h 560"/>
                <a:gd name="T12" fmla="*/ 530 w 594"/>
                <a:gd name="T13" fmla="*/ 364 h 560"/>
                <a:gd name="T14" fmla="*/ 492 w 594"/>
                <a:gd name="T15" fmla="*/ 357 h 560"/>
                <a:gd name="T16" fmla="*/ 390 w 594"/>
                <a:gd name="T17" fmla="*/ 458 h 560"/>
                <a:gd name="T18" fmla="*/ 492 w 594"/>
                <a:gd name="T19" fmla="*/ 560 h 560"/>
                <a:gd name="T20" fmla="*/ 594 w 594"/>
                <a:gd name="T21" fmla="*/ 458 h 560"/>
                <a:gd name="T22" fmla="*/ 594 w 594"/>
                <a:gd name="T23" fmla="*/ 458 h 560"/>
                <a:gd name="T24" fmla="*/ 594 w 594"/>
                <a:gd name="T25" fmla="*/ 458 h 560"/>
                <a:gd name="T26" fmla="*/ 594 w 594"/>
                <a:gd name="T27" fmla="*/ 128 h 560"/>
                <a:gd name="T28" fmla="*/ 594 w 594"/>
                <a:gd name="T29" fmla="*/ 0 h 560"/>
                <a:gd name="T30" fmla="*/ 530 w 594"/>
                <a:gd name="T31" fmla="*/ 0 h 560"/>
                <a:gd name="T32" fmla="*/ 203 w 594"/>
                <a:gd name="T33" fmla="*/ 0 h 560"/>
                <a:gd name="T34" fmla="*/ 139 w 594"/>
                <a:gd name="T35" fmla="*/ 0 h 560"/>
                <a:gd name="T36" fmla="*/ 139 w 594"/>
                <a:gd name="T37" fmla="*/ 128 h 560"/>
                <a:gd name="T38" fmla="*/ 139 w 594"/>
                <a:gd name="T39" fmla="*/ 364 h 560"/>
                <a:gd name="T40" fmla="*/ 101 w 594"/>
                <a:gd name="T41" fmla="*/ 357 h 560"/>
                <a:gd name="T42" fmla="*/ 0 w 594"/>
                <a:gd name="T43" fmla="*/ 458 h 560"/>
                <a:gd name="T44" fmla="*/ 101 w 594"/>
                <a:gd name="T45" fmla="*/ 560 h 5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594" h="560">
                  <a:moveTo>
                    <a:pt x="101" y="560"/>
                  </a:moveTo>
                  <a:cubicBezTo>
                    <a:pt x="158" y="560"/>
                    <a:pt x="203" y="515"/>
                    <a:pt x="203" y="458"/>
                  </a:cubicBezTo>
                  <a:cubicBezTo>
                    <a:pt x="203" y="458"/>
                    <a:pt x="203" y="458"/>
                    <a:pt x="203" y="458"/>
                  </a:cubicBezTo>
                  <a:lnTo>
                    <a:pt x="203" y="458"/>
                  </a:lnTo>
                  <a:lnTo>
                    <a:pt x="203" y="128"/>
                  </a:lnTo>
                  <a:lnTo>
                    <a:pt x="530" y="128"/>
                  </a:lnTo>
                  <a:lnTo>
                    <a:pt x="530" y="364"/>
                  </a:lnTo>
                  <a:cubicBezTo>
                    <a:pt x="518" y="359"/>
                    <a:pt x="506" y="357"/>
                    <a:pt x="492" y="357"/>
                  </a:cubicBezTo>
                  <a:cubicBezTo>
                    <a:pt x="436" y="357"/>
                    <a:pt x="390" y="402"/>
                    <a:pt x="390" y="458"/>
                  </a:cubicBezTo>
                  <a:cubicBezTo>
                    <a:pt x="390" y="515"/>
                    <a:pt x="436" y="560"/>
                    <a:pt x="492" y="560"/>
                  </a:cubicBezTo>
                  <a:cubicBezTo>
                    <a:pt x="548" y="560"/>
                    <a:pt x="594" y="515"/>
                    <a:pt x="594" y="458"/>
                  </a:cubicBezTo>
                  <a:cubicBezTo>
                    <a:pt x="594" y="458"/>
                    <a:pt x="594" y="458"/>
                    <a:pt x="594" y="458"/>
                  </a:cubicBezTo>
                  <a:lnTo>
                    <a:pt x="594" y="458"/>
                  </a:lnTo>
                  <a:lnTo>
                    <a:pt x="594" y="128"/>
                  </a:lnTo>
                  <a:lnTo>
                    <a:pt x="594" y="0"/>
                  </a:lnTo>
                  <a:lnTo>
                    <a:pt x="530" y="0"/>
                  </a:lnTo>
                  <a:lnTo>
                    <a:pt x="203" y="0"/>
                  </a:lnTo>
                  <a:lnTo>
                    <a:pt x="139" y="0"/>
                  </a:lnTo>
                  <a:lnTo>
                    <a:pt x="139" y="128"/>
                  </a:lnTo>
                  <a:lnTo>
                    <a:pt x="139" y="364"/>
                  </a:lnTo>
                  <a:cubicBezTo>
                    <a:pt x="128" y="359"/>
                    <a:pt x="115" y="357"/>
                    <a:pt x="101" y="357"/>
                  </a:cubicBezTo>
                  <a:cubicBezTo>
                    <a:pt x="45" y="357"/>
                    <a:pt x="0" y="402"/>
                    <a:pt x="0" y="458"/>
                  </a:cubicBezTo>
                  <a:cubicBezTo>
                    <a:pt x="0" y="515"/>
                    <a:pt x="45" y="560"/>
                    <a:pt x="101" y="560"/>
                  </a:cubicBezTo>
                  <a:close/>
                </a:path>
              </a:pathLst>
            </a:custGeom>
            <a:solidFill>
              <a:schemeClr val="bg1"/>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grpSp>
      <p:grpSp>
        <p:nvGrpSpPr>
          <p:cNvPr id="4" name="Group 3">
            <a:extLst>
              <a:ext uri="{FF2B5EF4-FFF2-40B4-BE49-F238E27FC236}">
                <a16:creationId xmlns:a16="http://schemas.microsoft.com/office/drawing/2014/main" id="{D7AA1578-DF27-43FD-B310-64568D42C7F9}"/>
              </a:ext>
            </a:extLst>
          </p:cNvPr>
          <p:cNvGrpSpPr>
            <a:grpSpLocks/>
          </p:cNvGrpSpPr>
          <p:nvPr/>
        </p:nvGrpSpPr>
        <p:grpSpPr bwMode="auto">
          <a:xfrm>
            <a:off x="6750050" y="3125788"/>
            <a:ext cx="1527175" cy="1527175"/>
            <a:chOff x="6750353" y="3126230"/>
            <a:chExt cx="1527292" cy="1527292"/>
          </a:xfrm>
        </p:grpSpPr>
        <p:grpSp>
          <p:nvGrpSpPr>
            <p:cNvPr id="6185" name="Group 134">
              <a:extLst>
                <a:ext uri="{FF2B5EF4-FFF2-40B4-BE49-F238E27FC236}">
                  <a16:creationId xmlns:a16="http://schemas.microsoft.com/office/drawing/2014/main" id="{35B15961-56C9-4889-A6BD-CDE1BA8FE99F}"/>
                </a:ext>
              </a:extLst>
            </p:cNvPr>
            <p:cNvGrpSpPr>
              <a:grpSpLocks/>
            </p:cNvGrpSpPr>
            <p:nvPr/>
          </p:nvGrpSpPr>
          <p:grpSpPr bwMode="auto">
            <a:xfrm>
              <a:off x="6750353" y="3126230"/>
              <a:ext cx="1527292" cy="1527292"/>
              <a:chOff x="912987" y="3985306"/>
              <a:chExt cx="1332461" cy="1332461"/>
            </a:xfrm>
          </p:grpSpPr>
          <p:sp>
            <p:nvSpPr>
              <p:cNvPr id="136" name="Oval 135">
                <a:extLst>
                  <a:ext uri="{FF2B5EF4-FFF2-40B4-BE49-F238E27FC236}">
                    <a16:creationId xmlns:a16="http://schemas.microsoft.com/office/drawing/2014/main" id="{28883D12-498F-4A89-A739-80D27A632D64}"/>
                  </a:ext>
                </a:extLst>
              </p:cNvPr>
              <p:cNvSpPr/>
              <p:nvPr/>
            </p:nvSpPr>
            <p:spPr>
              <a:xfrm>
                <a:off x="912987" y="3985306"/>
                <a:ext cx="1332461" cy="1332461"/>
              </a:xfrm>
              <a:prstGeom prst="ellipse">
                <a:avLst/>
              </a:prstGeom>
              <a:solidFill>
                <a:schemeClr val="accent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2876">
                  <a:solidFill>
                    <a:schemeClr val="bg1"/>
                  </a:solidFill>
                  <a:latin typeface="Montserrat Light" panose="00000400000000000000" pitchFamily="50" charset="0"/>
                </a:endParaRPr>
              </a:p>
            </p:txBody>
          </p:sp>
          <p:sp>
            <p:nvSpPr>
              <p:cNvPr id="137" name="Oval 136">
                <a:extLst>
                  <a:ext uri="{FF2B5EF4-FFF2-40B4-BE49-F238E27FC236}">
                    <a16:creationId xmlns:a16="http://schemas.microsoft.com/office/drawing/2014/main" id="{D4184F1D-D650-4330-83DA-3FBA0202112D}"/>
                  </a:ext>
                </a:extLst>
              </p:cNvPr>
              <p:cNvSpPr/>
              <p:nvPr/>
            </p:nvSpPr>
            <p:spPr>
              <a:xfrm>
                <a:off x="1008559" y="4080877"/>
                <a:ext cx="1141318" cy="1141318"/>
              </a:xfrm>
              <a:prstGeom prst="ellipse">
                <a:avLst/>
              </a:prstGeom>
              <a:solidFill>
                <a:schemeClr val="accent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2876">
                  <a:solidFill>
                    <a:schemeClr val="bg1"/>
                  </a:solidFill>
                  <a:latin typeface="Montserrat Light" panose="00000400000000000000" pitchFamily="50" charset="0"/>
                </a:endParaRPr>
              </a:p>
            </p:txBody>
          </p:sp>
          <p:sp>
            <p:nvSpPr>
              <p:cNvPr id="138" name="Oval 137">
                <a:extLst>
                  <a:ext uri="{FF2B5EF4-FFF2-40B4-BE49-F238E27FC236}">
                    <a16:creationId xmlns:a16="http://schemas.microsoft.com/office/drawing/2014/main" id="{38E6455F-AA1B-4110-B4FC-564FD0CF906E}"/>
                  </a:ext>
                </a:extLst>
              </p:cNvPr>
              <p:cNvSpPr/>
              <p:nvPr/>
            </p:nvSpPr>
            <p:spPr>
              <a:xfrm>
                <a:off x="1108286" y="4180604"/>
                <a:ext cx="941864" cy="941864"/>
              </a:xfrm>
              <a:prstGeom prst="ellipse">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4500" dirty="0">
                  <a:solidFill>
                    <a:schemeClr val="bg1"/>
                  </a:solidFill>
                  <a:latin typeface="Montserrat SemiBold" panose="00000700000000000000" pitchFamily="2" charset="0"/>
                </a:endParaRPr>
              </a:p>
            </p:txBody>
          </p:sp>
        </p:grpSp>
        <p:sp>
          <p:nvSpPr>
            <p:cNvPr id="184" name="Freeform 183">
              <a:extLst>
                <a:ext uri="{FF2B5EF4-FFF2-40B4-BE49-F238E27FC236}">
                  <a16:creationId xmlns:a16="http://schemas.microsoft.com/office/drawing/2014/main" id="{D0E9F530-4A26-4AE5-B068-B8B3AF76E611}"/>
                </a:ext>
              </a:extLst>
            </p:cNvPr>
            <p:cNvSpPr>
              <a:spLocks noEditPoints="1"/>
            </p:cNvSpPr>
            <p:nvPr/>
          </p:nvSpPr>
          <p:spPr bwMode="auto">
            <a:xfrm>
              <a:off x="7336186" y="3646970"/>
              <a:ext cx="355627" cy="485812"/>
            </a:xfrm>
            <a:custGeom>
              <a:avLst/>
              <a:gdLst>
                <a:gd name="T0" fmla="*/ 347 w 456"/>
                <a:gd name="T1" fmla="*/ 273 h 625"/>
                <a:gd name="T2" fmla="*/ 106 w 456"/>
                <a:gd name="T3" fmla="*/ 273 h 625"/>
                <a:gd name="T4" fmla="*/ 106 w 456"/>
                <a:gd name="T5" fmla="*/ 189 h 625"/>
                <a:gd name="T6" fmla="*/ 226 w 456"/>
                <a:gd name="T7" fmla="*/ 69 h 625"/>
                <a:gd name="T8" fmla="*/ 347 w 456"/>
                <a:gd name="T9" fmla="*/ 189 h 625"/>
                <a:gd name="T10" fmla="*/ 347 w 456"/>
                <a:gd name="T11" fmla="*/ 273 h 625"/>
                <a:gd name="T12" fmla="*/ 271 w 456"/>
                <a:gd name="T13" fmla="*/ 455 h 625"/>
                <a:gd name="T14" fmla="*/ 271 w 456"/>
                <a:gd name="T15" fmla="*/ 530 h 625"/>
                <a:gd name="T16" fmla="*/ 236 w 456"/>
                <a:gd name="T17" fmla="*/ 565 h 625"/>
                <a:gd name="T18" fmla="*/ 201 w 456"/>
                <a:gd name="T19" fmla="*/ 530 h 625"/>
                <a:gd name="T20" fmla="*/ 201 w 456"/>
                <a:gd name="T21" fmla="*/ 455 h 625"/>
                <a:gd name="T22" fmla="*/ 180 w 456"/>
                <a:gd name="T23" fmla="*/ 413 h 625"/>
                <a:gd name="T24" fmla="*/ 236 w 456"/>
                <a:gd name="T25" fmla="*/ 358 h 625"/>
                <a:gd name="T26" fmla="*/ 291 w 456"/>
                <a:gd name="T27" fmla="*/ 413 h 625"/>
                <a:gd name="T28" fmla="*/ 271 w 456"/>
                <a:gd name="T29" fmla="*/ 455 h 625"/>
                <a:gd name="T30" fmla="*/ 415 w 456"/>
                <a:gd name="T31" fmla="*/ 273 h 625"/>
                <a:gd name="T32" fmla="*/ 415 w 456"/>
                <a:gd name="T33" fmla="*/ 189 h 625"/>
                <a:gd name="T34" fmla="*/ 226 w 456"/>
                <a:gd name="T35" fmla="*/ 0 h 625"/>
                <a:gd name="T36" fmla="*/ 37 w 456"/>
                <a:gd name="T37" fmla="*/ 189 h 625"/>
                <a:gd name="T38" fmla="*/ 37 w 456"/>
                <a:gd name="T39" fmla="*/ 273 h 625"/>
                <a:gd name="T40" fmla="*/ 0 w 456"/>
                <a:gd name="T41" fmla="*/ 273 h 625"/>
                <a:gd name="T42" fmla="*/ 0 w 456"/>
                <a:gd name="T43" fmla="*/ 625 h 625"/>
                <a:gd name="T44" fmla="*/ 456 w 456"/>
                <a:gd name="T45" fmla="*/ 625 h 625"/>
                <a:gd name="T46" fmla="*/ 456 w 456"/>
                <a:gd name="T47" fmla="*/ 273 h 625"/>
                <a:gd name="T48" fmla="*/ 415 w 456"/>
                <a:gd name="T49" fmla="*/ 273 h 6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456" h="625">
                  <a:moveTo>
                    <a:pt x="347" y="273"/>
                  </a:moveTo>
                  <a:lnTo>
                    <a:pt x="106" y="273"/>
                  </a:lnTo>
                  <a:lnTo>
                    <a:pt x="106" y="189"/>
                  </a:lnTo>
                  <a:cubicBezTo>
                    <a:pt x="106" y="123"/>
                    <a:pt x="160" y="69"/>
                    <a:pt x="226" y="69"/>
                  </a:cubicBezTo>
                  <a:cubicBezTo>
                    <a:pt x="293" y="69"/>
                    <a:pt x="347" y="123"/>
                    <a:pt x="347" y="189"/>
                  </a:cubicBezTo>
                  <a:lnTo>
                    <a:pt x="347" y="273"/>
                  </a:lnTo>
                  <a:close/>
                  <a:moveTo>
                    <a:pt x="271" y="455"/>
                  </a:moveTo>
                  <a:lnTo>
                    <a:pt x="271" y="530"/>
                  </a:lnTo>
                  <a:cubicBezTo>
                    <a:pt x="271" y="549"/>
                    <a:pt x="255" y="565"/>
                    <a:pt x="236" y="565"/>
                  </a:cubicBezTo>
                  <a:cubicBezTo>
                    <a:pt x="216" y="565"/>
                    <a:pt x="201" y="549"/>
                    <a:pt x="201" y="530"/>
                  </a:cubicBezTo>
                  <a:lnTo>
                    <a:pt x="201" y="455"/>
                  </a:lnTo>
                  <a:cubicBezTo>
                    <a:pt x="188" y="445"/>
                    <a:pt x="180" y="430"/>
                    <a:pt x="180" y="413"/>
                  </a:cubicBezTo>
                  <a:cubicBezTo>
                    <a:pt x="180" y="382"/>
                    <a:pt x="205" y="358"/>
                    <a:pt x="236" y="358"/>
                  </a:cubicBezTo>
                  <a:cubicBezTo>
                    <a:pt x="266" y="358"/>
                    <a:pt x="291" y="382"/>
                    <a:pt x="291" y="413"/>
                  </a:cubicBezTo>
                  <a:cubicBezTo>
                    <a:pt x="291" y="430"/>
                    <a:pt x="283" y="445"/>
                    <a:pt x="271" y="455"/>
                  </a:cubicBezTo>
                  <a:close/>
                  <a:moveTo>
                    <a:pt x="415" y="273"/>
                  </a:moveTo>
                  <a:lnTo>
                    <a:pt x="415" y="189"/>
                  </a:lnTo>
                  <a:cubicBezTo>
                    <a:pt x="415" y="85"/>
                    <a:pt x="331" y="0"/>
                    <a:pt x="226" y="0"/>
                  </a:cubicBezTo>
                  <a:cubicBezTo>
                    <a:pt x="122" y="0"/>
                    <a:pt x="37" y="85"/>
                    <a:pt x="37" y="189"/>
                  </a:cubicBezTo>
                  <a:lnTo>
                    <a:pt x="37" y="273"/>
                  </a:lnTo>
                  <a:lnTo>
                    <a:pt x="0" y="273"/>
                  </a:lnTo>
                  <a:lnTo>
                    <a:pt x="0" y="625"/>
                  </a:lnTo>
                  <a:lnTo>
                    <a:pt x="456" y="625"/>
                  </a:lnTo>
                  <a:lnTo>
                    <a:pt x="456" y="273"/>
                  </a:lnTo>
                  <a:lnTo>
                    <a:pt x="415" y="273"/>
                  </a:lnTo>
                  <a:close/>
                </a:path>
              </a:pathLst>
            </a:custGeom>
            <a:solidFill>
              <a:schemeClr val="bg1"/>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grpSp>
      <p:grpSp>
        <p:nvGrpSpPr>
          <p:cNvPr id="8" name="Group 7">
            <a:extLst>
              <a:ext uri="{FF2B5EF4-FFF2-40B4-BE49-F238E27FC236}">
                <a16:creationId xmlns:a16="http://schemas.microsoft.com/office/drawing/2014/main" id="{5656BF49-9A8C-4DB9-931D-49BFE7C2A6B6}"/>
              </a:ext>
            </a:extLst>
          </p:cNvPr>
          <p:cNvGrpSpPr>
            <a:grpSpLocks/>
          </p:cNvGrpSpPr>
          <p:nvPr/>
        </p:nvGrpSpPr>
        <p:grpSpPr bwMode="auto">
          <a:xfrm>
            <a:off x="6750050" y="6718300"/>
            <a:ext cx="1527175" cy="1527175"/>
            <a:chOff x="6750353" y="6851297"/>
            <a:chExt cx="1527292" cy="1527292"/>
          </a:xfrm>
        </p:grpSpPr>
        <p:grpSp>
          <p:nvGrpSpPr>
            <p:cNvPr id="6180" name="Group 162">
              <a:extLst>
                <a:ext uri="{FF2B5EF4-FFF2-40B4-BE49-F238E27FC236}">
                  <a16:creationId xmlns:a16="http://schemas.microsoft.com/office/drawing/2014/main" id="{CC29B666-4A75-4AE3-8FA2-E4278AD71EB8}"/>
                </a:ext>
              </a:extLst>
            </p:cNvPr>
            <p:cNvGrpSpPr>
              <a:grpSpLocks/>
            </p:cNvGrpSpPr>
            <p:nvPr/>
          </p:nvGrpSpPr>
          <p:grpSpPr bwMode="auto">
            <a:xfrm>
              <a:off x="6750353" y="6851297"/>
              <a:ext cx="1527292" cy="1527292"/>
              <a:chOff x="912987" y="3985306"/>
              <a:chExt cx="1332461" cy="1332461"/>
            </a:xfrm>
          </p:grpSpPr>
          <p:sp>
            <p:nvSpPr>
              <p:cNvPr id="164" name="Oval 163">
                <a:extLst>
                  <a:ext uri="{FF2B5EF4-FFF2-40B4-BE49-F238E27FC236}">
                    <a16:creationId xmlns:a16="http://schemas.microsoft.com/office/drawing/2014/main" id="{7ED9A85F-6316-42C0-AE65-294765204B5F}"/>
                  </a:ext>
                </a:extLst>
              </p:cNvPr>
              <p:cNvSpPr/>
              <p:nvPr/>
            </p:nvSpPr>
            <p:spPr>
              <a:xfrm>
                <a:off x="912987" y="3985306"/>
                <a:ext cx="1332461" cy="1332461"/>
              </a:xfrm>
              <a:prstGeom prst="ellipse">
                <a:avLst/>
              </a:prstGeom>
              <a:solidFill>
                <a:schemeClr val="accent5">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2876">
                  <a:solidFill>
                    <a:schemeClr val="bg1"/>
                  </a:solidFill>
                  <a:latin typeface="Montserrat Light" panose="00000400000000000000" pitchFamily="50" charset="0"/>
                </a:endParaRPr>
              </a:p>
            </p:txBody>
          </p:sp>
          <p:sp>
            <p:nvSpPr>
              <p:cNvPr id="165" name="Oval 164">
                <a:extLst>
                  <a:ext uri="{FF2B5EF4-FFF2-40B4-BE49-F238E27FC236}">
                    <a16:creationId xmlns:a16="http://schemas.microsoft.com/office/drawing/2014/main" id="{853722A7-64F4-4F06-9FFE-FFAB4270947C}"/>
                  </a:ext>
                </a:extLst>
              </p:cNvPr>
              <p:cNvSpPr/>
              <p:nvPr/>
            </p:nvSpPr>
            <p:spPr>
              <a:xfrm>
                <a:off x="1008559" y="4080878"/>
                <a:ext cx="1141318" cy="1141318"/>
              </a:xfrm>
              <a:prstGeom prst="ellipse">
                <a:avLst/>
              </a:prstGeom>
              <a:solidFill>
                <a:schemeClr val="accent5">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2876">
                  <a:solidFill>
                    <a:schemeClr val="bg1"/>
                  </a:solidFill>
                  <a:latin typeface="Montserrat Light" panose="00000400000000000000" pitchFamily="50" charset="0"/>
                </a:endParaRPr>
              </a:p>
            </p:txBody>
          </p:sp>
          <p:sp>
            <p:nvSpPr>
              <p:cNvPr id="166" name="Oval 165">
                <a:extLst>
                  <a:ext uri="{FF2B5EF4-FFF2-40B4-BE49-F238E27FC236}">
                    <a16:creationId xmlns:a16="http://schemas.microsoft.com/office/drawing/2014/main" id="{FF89DD78-A691-408B-B51C-E21316FBDC07}"/>
                  </a:ext>
                </a:extLst>
              </p:cNvPr>
              <p:cNvSpPr/>
              <p:nvPr/>
            </p:nvSpPr>
            <p:spPr>
              <a:xfrm>
                <a:off x="1108286" y="4180605"/>
                <a:ext cx="941864" cy="941864"/>
              </a:xfrm>
              <a:prstGeom prst="ellipse">
                <a:avLst/>
              </a:prstGeom>
              <a:solidFill>
                <a:schemeClr val="accent5"/>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4500" dirty="0">
                  <a:solidFill>
                    <a:schemeClr val="bg1"/>
                  </a:solidFill>
                  <a:latin typeface="Montserrat SemiBold" panose="00000700000000000000" pitchFamily="2" charset="0"/>
                </a:endParaRPr>
              </a:p>
            </p:txBody>
          </p:sp>
        </p:grpSp>
        <p:sp>
          <p:nvSpPr>
            <p:cNvPr id="185" name="Freeform 184">
              <a:extLst>
                <a:ext uri="{FF2B5EF4-FFF2-40B4-BE49-F238E27FC236}">
                  <a16:creationId xmlns:a16="http://schemas.microsoft.com/office/drawing/2014/main" id="{B8A147AF-BEDE-4F58-914F-EA99E39A89C5}"/>
                </a:ext>
              </a:extLst>
            </p:cNvPr>
            <p:cNvSpPr>
              <a:spLocks noEditPoints="1"/>
            </p:cNvSpPr>
            <p:nvPr/>
          </p:nvSpPr>
          <p:spPr bwMode="auto">
            <a:xfrm>
              <a:off x="7242516" y="7348223"/>
              <a:ext cx="542967" cy="533441"/>
            </a:xfrm>
            <a:custGeom>
              <a:avLst/>
              <a:gdLst>
                <a:gd name="T0" fmla="*/ 424 w 643"/>
                <a:gd name="T1" fmla="*/ 314 h 629"/>
                <a:gd name="T2" fmla="*/ 321 w 643"/>
                <a:gd name="T3" fmla="*/ 415 h 629"/>
                <a:gd name="T4" fmla="*/ 218 w 643"/>
                <a:gd name="T5" fmla="*/ 314 h 629"/>
                <a:gd name="T6" fmla="*/ 321 w 643"/>
                <a:gd name="T7" fmla="*/ 213 h 629"/>
                <a:gd name="T8" fmla="*/ 424 w 643"/>
                <a:gd name="T9" fmla="*/ 314 h 629"/>
                <a:gd name="T10" fmla="*/ 554 w 643"/>
                <a:gd name="T11" fmla="*/ 242 h 629"/>
                <a:gd name="T12" fmla="*/ 538 w 643"/>
                <a:gd name="T13" fmla="*/ 204 h 629"/>
                <a:gd name="T14" fmla="*/ 572 w 643"/>
                <a:gd name="T15" fmla="*/ 115 h 629"/>
                <a:gd name="T16" fmla="*/ 522 w 643"/>
                <a:gd name="T17" fmla="*/ 66 h 629"/>
                <a:gd name="T18" fmla="*/ 434 w 643"/>
                <a:gd name="T19" fmla="*/ 102 h 629"/>
                <a:gd name="T20" fmla="*/ 395 w 643"/>
                <a:gd name="T21" fmla="*/ 86 h 629"/>
                <a:gd name="T22" fmla="*/ 355 w 643"/>
                <a:gd name="T23" fmla="*/ 0 h 629"/>
                <a:gd name="T24" fmla="*/ 285 w 643"/>
                <a:gd name="T25" fmla="*/ 0 h 629"/>
                <a:gd name="T26" fmla="*/ 248 w 643"/>
                <a:gd name="T27" fmla="*/ 86 h 629"/>
                <a:gd name="T28" fmla="*/ 208 w 643"/>
                <a:gd name="T29" fmla="*/ 102 h 629"/>
                <a:gd name="T30" fmla="*/ 118 w 643"/>
                <a:gd name="T31" fmla="*/ 68 h 629"/>
                <a:gd name="T32" fmla="*/ 68 w 643"/>
                <a:gd name="T33" fmla="*/ 117 h 629"/>
                <a:gd name="T34" fmla="*/ 104 w 643"/>
                <a:gd name="T35" fmla="*/ 204 h 629"/>
                <a:gd name="T36" fmla="*/ 88 w 643"/>
                <a:gd name="T37" fmla="*/ 243 h 629"/>
                <a:gd name="T38" fmla="*/ 0 w 643"/>
                <a:gd name="T39" fmla="*/ 281 h 629"/>
                <a:gd name="T40" fmla="*/ 0 w 643"/>
                <a:gd name="T41" fmla="*/ 350 h 629"/>
                <a:gd name="T42" fmla="*/ 88 w 643"/>
                <a:gd name="T43" fmla="*/ 386 h 629"/>
                <a:gd name="T44" fmla="*/ 105 w 643"/>
                <a:gd name="T45" fmla="*/ 425 h 629"/>
                <a:gd name="T46" fmla="*/ 70 w 643"/>
                <a:gd name="T47" fmla="*/ 513 h 629"/>
                <a:gd name="T48" fmla="*/ 120 w 643"/>
                <a:gd name="T49" fmla="*/ 562 h 629"/>
                <a:gd name="T50" fmla="*/ 209 w 643"/>
                <a:gd name="T51" fmla="*/ 527 h 629"/>
                <a:gd name="T52" fmla="*/ 248 w 643"/>
                <a:gd name="T53" fmla="*/ 543 h 629"/>
                <a:gd name="T54" fmla="*/ 288 w 643"/>
                <a:gd name="T55" fmla="*/ 629 h 629"/>
                <a:gd name="T56" fmla="*/ 358 w 643"/>
                <a:gd name="T57" fmla="*/ 629 h 629"/>
                <a:gd name="T58" fmla="*/ 395 w 643"/>
                <a:gd name="T59" fmla="*/ 542 h 629"/>
                <a:gd name="T60" fmla="*/ 434 w 643"/>
                <a:gd name="T61" fmla="*/ 526 h 629"/>
                <a:gd name="T62" fmla="*/ 525 w 643"/>
                <a:gd name="T63" fmla="*/ 560 h 629"/>
                <a:gd name="T64" fmla="*/ 574 w 643"/>
                <a:gd name="T65" fmla="*/ 511 h 629"/>
                <a:gd name="T66" fmla="*/ 538 w 643"/>
                <a:gd name="T67" fmla="*/ 424 h 629"/>
                <a:gd name="T68" fmla="*/ 554 w 643"/>
                <a:gd name="T69" fmla="*/ 386 h 629"/>
                <a:gd name="T70" fmla="*/ 643 w 643"/>
                <a:gd name="T71" fmla="*/ 347 h 629"/>
                <a:gd name="T72" fmla="*/ 643 w 643"/>
                <a:gd name="T73" fmla="*/ 278 h 629"/>
                <a:gd name="T74" fmla="*/ 554 w 643"/>
                <a:gd name="T75" fmla="*/ 242 h 6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43" h="629">
                  <a:moveTo>
                    <a:pt x="424" y="314"/>
                  </a:moveTo>
                  <a:cubicBezTo>
                    <a:pt x="424" y="370"/>
                    <a:pt x="378" y="415"/>
                    <a:pt x="321" y="415"/>
                  </a:cubicBezTo>
                  <a:cubicBezTo>
                    <a:pt x="265" y="415"/>
                    <a:pt x="218" y="370"/>
                    <a:pt x="218" y="314"/>
                  </a:cubicBezTo>
                  <a:cubicBezTo>
                    <a:pt x="218" y="259"/>
                    <a:pt x="265" y="213"/>
                    <a:pt x="321" y="213"/>
                  </a:cubicBezTo>
                  <a:cubicBezTo>
                    <a:pt x="378" y="213"/>
                    <a:pt x="424" y="259"/>
                    <a:pt x="424" y="314"/>
                  </a:cubicBezTo>
                  <a:close/>
                  <a:moveTo>
                    <a:pt x="554" y="242"/>
                  </a:moveTo>
                  <a:lnTo>
                    <a:pt x="538" y="204"/>
                  </a:lnTo>
                  <a:cubicBezTo>
                    <a:pt x="538" y="204"/>
                    <a:pt x="576" y="118"/>
                    <a:pt x="572" y="115"/>
                  </a:cubicBezTo>
                  <a:lnTo>
                    <a:pt x="522" y="66"/>
                  </a:lnTo>
                  <a:cubicBezTo>
                    <a:pt x="519" y="63"/>
                    <a:pt x="434" y="102"/>
                    <a:pt x="434" y="102"/>
                  </a:cubicBezTo>
                  <a:lnTo>
                    <a:pt x="395" y="86"/>
                  </a:lnTo>
                  <a:cubicBezTo>
                    <a:pt x="395" y="86"/>
                    <a:pt x="360" y="0"/>
                    <a:pt x="355" y="0"/>
                  </a:cubicBezTo>
                  <a:lnTo>
                    <a:pt x="285" y="0"/>
                  </a:lnTo>
                  <a:cubicBezTo>
                    <a:pt x="280" y="0"/>
                    <a:pt x="248" y="86"/>
                    <a:pt x="248" y="86"/>
                  </a:cubicBezTo>
                  <a:lnTo>
                    <a:pt x="208" y="102"/>
                  </a:lnTo>
                  <a:cubicBezTo>
                    <a:pt x="208" y="102"/>
                    <a:pt x="121" y="65"/>
                    <a:pt x="118" y="68"/>
                  </a:cubicBezTo>
                  <a:lnTo>
                    <a:pt x="68" y="117"/>
                  </a:lnTo>
                  <a:cubicBezTo>
                    <a:pt x="65" y="121"/>
                    <a:pt x="104" y="204"/>
                    <a:pt x="104" y="204"/>
                  </a:cubicBezTo>
                  <a:lnTo>
                    <a:pt x="88" y="243"/>
                  </a:lnTo>
                  <a:cubicBezTo>
                    <a:pt x="88" y="243"/>
                    <a:pt x="0" y="276"/>
                    <a:pt x="0" y="281"/>
                  </a:cubicBezTo>
                  <a:lnTo>
                    <a:pt x="0" y="350"/>
                  </a:lnTo>
                  <a:cubicBezTo>
                    <a:pt x="0" y="355"/>
                    <a:pt x="88" y="386"/>
                    <a:pt x="88" y="386"/>
                  </a:cubicBezTo>
                  <a:lnTo>
                    <a:pt x="105" y="425"/>
                  </a:lnTo>
                  <a:cubicBezTo>
                    <a:pt x="105" y="425"/>
                    <a:pt x="67" y="510"/>
                    <a:pt x="70" y="513"/>
                  </a:cubicBezTo>
                  <a:lnTo>
                    <a:pt x="120" y="562"/>
                  </a:lnTo>
                  <a:cubicBezTo>
                    <a:pt x="123" y="565"/>
                    <a:pt x="209" y="527"/>
                    <a:pt x="209" y="527"/>
                  </a:cubicBezTo>
                  <a:lnTo>
                    <a:pt x="248" y="543"/>
                  </a:lnTo>
                  <a:cubicBezTo>
                    <a:pt x="248" y="543"/>
                    <a:pt x="283" y="629"/>
                    <a:pt x="288" y="629"/>
                  </a:cubicBezTo>
                  <a:lnTo>
                    <a:pt x="358" y="629"/>
                  </a:lnTo>
                  <a:cubicBezTo>
                    <a:pt x="363" y="629"/>
                    <a:pt x="395" y="542"/>
                    <a:pt x="395" y="542"/>
                  </a:cubicBezTo>
                  <a:lnTo>
                    <a:pt x="434" y="526"/>
                  </a:lnTo>
                  <a:cubicBezTo>
                    <a:pt x="434" y="526"/>
                    <a:pt x="521" y="563"/>
                    <a:pt x="525" y="560"/>
                  </a:cubicBezTo>
                  <a:lnTo>
                    <a:pt x="574" y="511"/>
                  </a:lnTo>
                  <a:cubicBezTo>
                    <a:pt x="578" y="508"/>
                    <a:pt x="538" y="424"/>
                    <a:pt x="538" y="424"/>
                  </a:cubicBezTo>
                  <a:lnTo>
                    <a:pt x="554" y="386"/>
                  </a:lnTo>
                  <a:cubicBezTo>
                    <a:pt x="554" y="386"/>
                    <a:pt x="643" y="352"/>
                    <a:pt x="643" y="347"/>
                  </a:cubicBezTo>
                  <a:lnTo>
                    <a:pt x="643" y="278"/>
                  </a:lnTo>
                  <a:cubicBezTo>
                    <a:pt x="643" y="273"/>
                    <a:pt x="554" y="242"/>
                    <a:pt x="554" y="242"/>
                  </a:cubicBezTo>
                  <a:close/>
                </a:path>
              </a:pathLst>
            </a:custGeom>
            <a:solidFill>
              <a:schemeClr val="bg1"/>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grpSp>
      <p:grpSp>
        <p:nvGrpSpPr>
          <p:cNvPr id="5" name="Group 4">
            <a:extLst>
              <a:ext uri="{FF2B5EF4-FFF2-40B4-BE49-F238E27FC236}">
                <a16:creationId xmlns:a16="http://schemas.microsoft.com/office/drawing/2014/main" id="{8939ED18-02A2-401D-86DB-91116E92C33D}"/>
              </a:ext>
            </a:extLst>
          </p:cNvPr>
          <p:cNvGrpSpPr>
            <a:grpSpLocks/>
          </p:cNvGrpSpPr>
          <p:nvPr/>
        </p:nvGrpSpPr>
        <p:grpSpPr bwMode="auto">
          <a:xfrm>
            <a:off x="10872788" y="3125788"/>
            <a:ext cx="1527175" cy="1527175"/>
            <a:chOff x="10872077" y="3126230"/>
            <a:chExt cx="1527292" cy="1527292"/>
          </a:xfrm>
        </p:grpSpPr>
        <p:grpSp>
          <p:nvGrpSpPr>
            <p:cNvPr id="6175" name="Group 141">
              <a:extLst>
                <a:ext uri="{FF2B5EF4-FFF2-40B4-BE49-F238E27FC236}">
                  <a16:creationId xmlns:a16="http://schemas.microsoft.com/office/drawing/2014/main" id="{30741273-6024-447E-AE42-1175EAF03149}"/>
                </a:ext>
              </a:extLst>
            </p:cNvPr>
            <p:cNvGrpSpPr>
              <a:grpSpLocks/>
            </p:cNvGrpSpPr>
            <p:nvPr/>
          </p:nvGrpSpPr>
          <p:grpSpPr bwMode="auto">
            <a:xfrm>
              <a:off x="10872077" y="3126230"/>
              <a:ext cx="1527292" cy="1527292"/>
              <a:chOff x="912987" y="3985306"/>
              <a:chExt cx="1332461" cy="1332461"/>
            </a:xfrm>
          </p:grpSpPr>
          <p:sp>
            <p:nvSpPr>
              <p:cNvPr id="143" name="Oval 142">
                <a:extLst>
                  <a:ext uri="{FF2B5EF4-FFF2-40B4-BE49-F238E27FC236}">
                    <a16:creationId xmlns:a16="http://schemas.microsoft.com/office/drawing/2014/main" id="{55382B9D-52E4-43C3-BF8E-2E22C6EAA3D0}"/>
                  </a:ext>
                </a:extLst>
              </p:cNvPr>
              <p:cNvSpPr/>
              <p:nvPr/>
            </p:nvSpPr>
            <p:spPr>
              <a:xfrm>
                <a:off x="912987" y="3985306"/>
                <a:ext cx="1332461" cy="1332461"/>
              </a:xfrm>
              <a:prstGeom prst="ellipse">
                <a:avLst/>
              </a:prstGeom>
              <a:solidFill>
                <a:schemeClr val="accent2">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2876">
                  <a:solidFill>
                    <a:schemeClr val="bg1"/>
                  </a:solidFill>
                  <a:latin typeface="Montserrat Light" panose="00000400000000000000" pitchFamily="50" charset="0"/>
                </a:endParaRPr>
              </a:p>
            </p:txBody>
          </p:sp>
          <p:sp>
            <p:nvSpPr>
              <p:cNvPr id="144" name="Oval 143">
                <a:extLst>
                  <a:ext uri="{FF2B5EF4-FFF2-40B4-BE49-F238E27FC236}">
                    <a16:creationId xmlns:a16="http://schemas.microsoft.com/office/drawing/2014/main" id="{0815503D-5F05-4A5A-8784-26B438C954CB}"/>
                  </a:ext>
                </a:extLst>
              </p:cNvPr>
              <p:cNvSpPr/>
              <p:nvPr/>
            </p:nvSpPr>
            <p:spPr>
              <a:xfrm>
                <a:off x="1008558" y="4080877"/>
                <a:ext cx="1141318" cy="1141318"/>
              </a:xfrm>
              <a:prstGeom prst="ellipse">
                <a:avLst/>
              </a:prstGeom>
              <a:solidFill>
                <a:schemeClr val="accent2">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2876">
                  <a:solidFill>
                    <a:schemeClr val="bg1"/>
                  </a:solidFill>
                  <a:latin typeface="Montserrat Light" panose="00000400000000000000" pitchFamily="50" charset="0"/>
                </a:endParaRPr>
              </a:p>
            </p:txBody>
          </p:sp>
          <p:sp>
            <p:nvSpPr>
              <p:cNvPr id="145" name="Oval 144">
                <a:extLst>
                  <a:ext uri="{FF2B5EF4-FFF2-40B4-BE49-F238E27FC236}">
                    <a16:creationId xmlns:a16="http://schemas.microsoft.com/office/drawing/2014/main" id="{2EF9CD7D-CBE7-4BE1-A5E7-DD48AB5AE06F}"/>
                  </a:ext>
                </a:extLst>
              </p:cNvPr>
              <p:cNvSpPr/>
              <p:nvPr/>
            </p:nvSpPr>
            <p:spPr>
              <a:xfrm>
                <a:off x="1108285" y="4180604"/>
                <a:ext cx="941864" cy="941864"/>
              </a:xfrm>
              <a:prstGeom prst="ellipse">
                <a:avLst/>
              </a:prstGeom>
              <a:solidFill>
                <a:schemeClr val="accent2"/>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4500" dirty="0">
                  <a:solidFill>
                    <a:schemeClr val="bg1"/>
                  </a:solidFill>
                  <a:latin typeface="Montserrat SemiBold" panose="00000700000000000000" pitchFamily="2" charset="0"/>
                </a:endParaRPr>
              </a:p>
            </p:txBody>
          </p:sp>
        </p:grpSp>
        <p:sp>
          <p:nvSpPr>
            <p:cNvPr id="186" name="Freeform 207">
              <a:extLst>
                <a:ext uri="{FF2B5EF4-FFF2-40B4-BE49-F238E27FC236}">
                  <a16:creationId xmlns:a16="http://schemas.microsoft.com/office/drawing/2014/main" id="{CABA658C-4D34-4DA4-A4AF-931B4230F753}"/>
                </a:ext>
              </a:extLst>
            </p:cNvPr>
            <p:cNvSpPr>
              <a:spLocks noEditPoints="1"/>
            </p:cNvSpPr>
            <p:nvPr/>
          </p:nvSpPr>
          <p:spPr bwMode="auto">
            <a:xfrm>
              <a:off x="11459497" y="3654907"/>
              <a:ext cx="352452" cy="469936"/>
            </a:xfrm>
            <a:custGeom>
              <a:avLst/>
              <a:gdLst>
                <a:gd name="T0" fmla="*/ 609 w 609"/>
                <a:gd name="T1" fmla="*/ 813 h 813"/>
                <a:gd name="T2" fmla="*/ 0 w 609"/>
                <a:gd name="T3" fmla="*/ 813 h 813"/>
                <a:gd name="T4" fmla="*/ 0 w 609"/>
                <a:gd name="T5" fmla="*/ 102 h 813"/>
                <a:gd name="T6" fmla="*/ 78 w 609"/>
                <a:gd name="T7" fmla="*/ 102 h 813"/>
                <a:gd name="T8" fmla="*/ 102 w 609"/>
                <a:gd name="T9" fmla="*/ 102 h 813"/>
                <a:gd name="T10" fmla="*/ 153 w 609"/>
                <a:gd name="T11" fmla="*/ 102 h 813"/>
                <a:gd name="T12" fmla="*/ 153 w 609"/>
                <a:gd name="T13" fmla="*/ 51 h 813"/>
                <a:gd name="T14" fmla="*/ 232 w 609"/>
                <a:gd name="T15" fmla="*/ 51 h 813"/>
                <a:gd name="T16" fmla="*/ 304 w 609"/>
                <a:gd name="T17" fmla="*/ 0 h 813"/>
                <a:gd name="T18" fmla="*/ 376 w 609"/>
                <a:gd name="T19" fmla="*/ 51 h 813"/>
                <a:gd name="T20" fmla="*/ 456 w 609"/>
                <a:gd name="T21" fmla="*/ 51 h 813"/>
                <a:gd name="T22" fmla="*/ 456 w 609"/>
                <a:gd name="T23" fmla="*/ 102 h 813"/>
                <a:gd name="T24" fmla="*/ 506 w 609"/>
                <a:gd name="T25" fmla="*/ 102 h 813"/>
                <a:gd name="T26" fmla="*/ 525 w 609"/>
                <a:gd name="T27" fmla="*/ 102 h 813"/>
                <a:gd name="T28" fmla="*/ 609 w 609"/>
                <a:gd name="T29" fmla="*/ 102 h 813"/>
                <a:gd name="T30" fmla="*/ 609 w 609"/>
                <a:gd name="T31" fmla="*/ 813 h 813"/>
                <a:gd name="T32" fmla="*/ 456 w 609"/>
                <a:gd name="T33" fmla="*/ 357 h 813"/>
                <a:gd name="T34" fmla="*/ 152 w 609"/>
                <a:gd name="T35" fmla="*/ 357 h 813"/>
                <a:gd name="T36" fmla="*/ 152 w 609"/>
                <a:gd name="T37" fmla="*/ 307 h 813"/>
                <a:gd name="T38" fmla="*/ 456 w 609"/>
                <a:gd name="T39" fmla="*/ 307 h 813"/>
                <a:gd name="T40" fmla="*/ 456 w 609"/>
                <a:gd name="T41" fmla="*/ 357 h 813"/>
                <a:gd name="T42" fmla="*/ 456 w 609"/>
                <a:gd name="T43" fmla="*/ 153 h 813"/>
                <a:gd name="T44" fmla="*/ 456 w 609"/>
                <a:gd name="T45" fmla="*/ 204 h 813"/>
                <a:gd name="T46" fmla="*/ 153 w 609"/>
                <a:gd name="T47" fmla="*/ 204 h 813"/>
                <a:gd name="T48" fmla="*/ 153 w 609"/>
                <a:gd name="T49" fmla="*/ 153 h 813"/>
                <a:gd name="T50" fmla="*/ 102 w 609"/>
                <a:gd name="T51" fmla="*/ 153 h 813"/>
                <a:gd name="T52" fmla="*/ 102 w 609"/>
                <a:gd name="T53" fmla="*/ 153 h 813"/>
                <a:gd name="T54" fmla="*/ 51 w 609"/>
                <a:gd name="T55" fmla="*/ 153 h 813"/>
                <a:gd name="T56" fmla="*/ 51 w 609"/>
                <a:gd name="T57" fmla="*/ 762 h 813"/>
                <a:gd name="T58" fmla="*/ 558 w 609"/>
                <a:gd name="T59" fmla="*/ 762 h 813"/>
                <a:gd name="T60" fmla="*/ 558 w 609"/>
                <a:gd name="T61" fmla="*/ 153 h 813"/>
                <a:gd name="T62" fmla="*/ 506 w 609"/>
                <a:gd name="T63" fmla="*/ 153 h 813"/>
                <a:gd name="T64" fmla="*/ 506 w 609"/>
                <a:gd name="T65" fmla="*/ 153 h 813"/>
                <a:gd name="T66" fmla="*/ 456 w 609"/>
                <a:gd name="T67" fmla="*/ 153 h 813"/>
                <a:gd name="T68" fmla="*/ 456 w 609"/>
                <a:gd name="T69" fmla="*/ 660 h 813"/>
                <a:gd name="T70" fmla="*/ 152 w 609"/>
                <a:gd name="T71" fmla="*/ 660 h 813"/>
                <a:gd name="T72" fmla="*/ 152 w 609"/>
                <a:gd name="T73" fmla="*/ 610 h 813"/>
                <a:gd name="T74" fmla="*/ 456 w 609"/>
                <a:gd name="T75" fmla="*/ 610 h 813"/>
                <a:gd name="T76" fmla="*/ 456 w 609"/>
                <a:gd name="T77" fmla="*/ 660 h 813"/>
                <a:gd name="T78" fmla="*/ 456 w 609"/>
                <a:gd name="T79" fmla="*/ 559 h 813"/>
                <a:gd name="T80" fmla="*/ 152 w 609"/>
                <a:gd name="T81" fmla="*/ 559 h 813"/>
                <a:gd name="T82" fmla="*/ 152 w 609"/>
                <a:gd name="T83" fmla="*/ 508 h 813"/>
                <a:gd name="T84" fmla="*/ 456 w 609"/>
                <a:gd name="T85" fmla="*/ 508 h 813"/>
                <a:gd name="T86" fmla="*/ 456 w 609"/>
                <a:gd name="T87" fmla="*/ 559 h 813"/>
                <a:gd name="T88" fmla="*/ 456 w 609"/>
                <a:gd name="T89" fmla="*/ 457 h 813"/>
                <a:gd name="T90" fmla="*/ 152 w 609"/>
                <a:gd name="T91" fmla="*/ 457 h 813"/>
                <a:gd name="T92" fmla="*/ 152 w 609"/>
                <a:gd name="T93" fmla="*/ 407 h 813"/>
                <a:gd name="T94" fmla="*/ 456 w 609"/>
                <a:gd name="T95" fmla="*/ 407 h 813"/>
                <a:gd name="T96" fmla="*/ 456 w 609"/>
                <a:gd name="T97" fmla="*/ 457 h 813"/>
                <a:gd name="T98" fmla="*/ 204 w 609"/>
                <a:gd name="T99" fmla="*/ 153 h 813"/>
                <a:gd name="T100" fmla="*/ 405 w 609"/>
                <a:gd name="T101" fmla="*/ 153 h 813"/>
                <a:gd name="T102" fmla="*/ 405 w 609"/>
                <a:gd name="T103" fmla="*/ 102 h 813"/>
                <a:gd name="T104" fmla="*/ 330 w 609"/>
                <a:gd name="T105" fmla="*/ 102 h 813"/>
                <a:gd name="T106" fmla="*/ 330 w 609"/>
                <a:gd name="T107" fmla="*/ 77 h 813"/>
                <a:gd name="T108" fmla="*/ 304 w 609"/>
                <a:gd name="T109" fmla="*/ 51 h 813"/>
                <a:gd name="T110" fmla="*/ 279 w 609"/>
                <a:gd name="T111" fmla="*/ 77 h 813"/>
                <a:gd name="T112" fmla="*/ 279 w 609"/>
                <a:gd name="T113" fmla="*/ 102 h 813"/>
                <a:gd name="T114" fmla="*/ 204 w 609"/>
                <a:gd name="T115" fmla="*/ 102 h 813"/>
                <a:gd name="T116" fmla="*/ 204 w 609"/>
                <a:gd name="T117" fmla="*/ 153 h 8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609" h="813">
                  <a:moveTo>
                    <a:pt x="609" y="813"/>
                  </a:moveTo>
                  <a:lnTo>
                    <a:pt x="0" y="813"/>
                  </a:lnTo>
                  <a:lnTo>
                    <a:pt x="0" y="102"/>
                  </a:lnTo>
                  <a:lnTo>
                    <a:pt x="78" y="102"/>
                  </a:lnTo>
                  <a:lnTo>
                    <a:pt x="102" y="102"/>
                  </a:lnTo>
                  <a:lnTo>
                    <a:pt x="153" y="102"/>
                  </a:lnTo>
                  <a:lnTo>
                    <a:pt x="153" y="51"/>
                  </a:lnTo>
                  <a:lnTo>
                    <a:pt x="232" y="51"/>
                  </a:lnTo>
                  <a:cubicBezTo>
                    <a:pt x="243" y="22"/>
                    <a:pt x="271" y="0"/>
                    <a:pt x="304" y="0"/>
                  </a:cubicBezTo>
                  <a:cubicBezTo>
                    <a:pt x="337" y="0"/>
                    <a:pt x="366" y="22"/>
                    <a:pt x="376" y="51"/>
                  </a:cubicBezTo>
                  <a:lnTo>
                    <a:pt x="456" y="51"/>
                  </a:lnTo>
                  <a:lnTo>
                    <a:pt x="456" y="102"/>
                  </a:lnTo>
                  <a:lnTo>
                    <a:pt x="506" y="102"/>
                  </a:lnTo>
                  <a:lnTo>
                    <a:pt x="525" y="102"/>
                  </a:lnTo>
                  <a:lnTo>
                    <a:pt x="609" y="102"/>
                  </a:lnTo>
                  <a:lnTo>
                    <a:pt x="609" y="813"/>
                  </a:lnTo>
                  <a:close/>
                  <a:moveTo>
                    <a:pt x="456" y="357"/>
                  </a:moveTo>
                  <a:lnTo>
                    <a:pt x="152" y="357"/>
                  </a:lnTo>
                  <a:lnTo>
                    <a:pt x="152" y="307"/>
                  </a:lnTo>
                  <a:lnTo>
                    <a:pt x="456" y="307"/>
                  </a:lnTo>
                  <a:lnTo>
                    <a:pt x="456" y="357"/>
                  </a:lnTo>
                  <a:close/>
                  <a:moveTo>
                    <a:pt x="456" y="153"/>
                  </a:moveTo>
                  <a:lnTo>
                    <a:pt x="456" y="204"/>
                  </a:lnTo>
                  <a:lnTo>
                    <a:pt x="153" y="204"/>
                  </a:lnTo>
                  <a:lnTo>
                    <a:pt x="153" y="153"/>
                  </a:lnTo>
                  <a:lnTo>
                    <a:pt x="102" y="153"/>
                  </a:lnTo>
                  <a:lnTo>
                    <a:pt x="102" y="153"/>
                  </a:lnTo>
                  <a:lnTo>
                    <a:pt x="51" y="153"/>
                  </a:lnTo>
                  <a:lnTo>
                    <a:pt x="51" y="762"/>
                  </a:lnTo>
                  <a:lnTo>
                    <a:pt x="558" y="762"/>
                  </a:lnTo>
                  <a:lnTo>
                    <a:pt x="558" y="153"/>
                  </a:lnTo>
                  <a:lnTo>
                    <a:pt x="506" y="153"/>
                  </a:lnTo>
                  <a:lnTo>
                    <a:pt x="506" y="153"/>
                  </a:lnTo>
                  <a:lnTo>
                    <a:pt x="456" y="153"/>
                  </a:lnTo>
                  <a:close/>
                  <a:moveTo>
                    <a:pt x="456" y="660"/>
                  </a:moveTo>
                  <a:lnTo>
                    <a:pt x="152" y="660"/>
                  </a:lnTo>
                  <a:lnTo>
                    <a:pt x="152" y="610"/>
                  </a:lnTo>
                  <a:lnTo>
                    <a:pt x="456" y="610"/>
                  </a:lnTo>
                  <a:lnTo>
                    <a:pt x="456" y="660"/>
                  </a:lnTo>
                  <a:close/>
                  <a:moveTo>
                    <a:pt x="456" y="559"/>
                  </a:moveTo>
                  <a:lnTo>
                    <a:pt x="152" y="559"/>
                  </a:lnTo>
                  <a:lnTo>
                    <a:pt x="152" y="508"/>
                  </a:lnTo>
                  <a:lnTo>
                    <a:pt x="456" y="508"/>
                  </a:lnTo>
                  <a:lnTo>
                    <a:pt x="456" y="559"/>
                  </a:lnTo>
                  <a:close/>
                  <a:moveTo>
                    <a:pt x="456" y="457"/>
                  </a:moveTo>
                  <a:lnTo>
                    <a:pt x="152" y="457"/>
                  </a:lnTo>
                  <a:lnTo>
                    <a:pt x="152" y="407"/>
                  </a:lnTo>
                  <a:lnTo>
                    <a:pt x="456" y="407"/>
                  </a:lnTo>
                  <a:lnTo>
                    <a:pt x="456" y="457"/>
                  </a:lnTo>
                  <a:close/>
                  <a:moveTo>
                    <a:pt x="204" y="153"/>
                  </a:moveTo>
                  <a:lnTo>
                    <a:pt x="405" y="153"/>
                  </a:lnTo>
                  <a:lnTo>
                    <a:pt x="405" y="102"/>
                  </a:lnTo>
                  <a:lnTo>
                    <a:pt x="330" y="102"/>
                  </a:lnTo>
                  <a:lnTo>
                    <a:pt x="330" y="77"/>
                  </a:lnTo>
                  <a:cubicBezTo>
                    <a:pt x="330" y="63"/>
                    <a:pt x="318" y="51"/>
                    <a:pt x="304" y="51"/>
                  </a:cubicBezTo>
                  <a:cubicBezTo>
                    <a:pt x="290" y="51"/>
                    <a:pt x="279" y="63"/>
                    <a:pt x="279" y="77"/>
                  </a:cubicBezTo>
                  <a:lnTo>
                    <a:pt x="279" y="102"/>
                  </a:lnTo>
                  <a:lnTo>
                    <a:pt x="204" y="102"/>
                  </a:lnTo>
                  <a:lnTo>
                    <a:pt x="204" y="153"/>
                  </a:lnTo>
                  <a:close/>
                </a:path>
              </a:pathLst>
            </a:custGeom>
            <a:solidFill>
              <a:schemeClr val="bg1"/>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grpSp>
      <p:grpSp>
        <p:nvGrpSpPr>
          <p:cNvPr id="7" name="Group 6">
            <a:extLst>
              <a:ext uri="{FF2B5EF4-FFF2-40B4-BE49-F238E27FC236}">
                <a16:creationId xmlns:a16="http://schemas.microsoft.com/office/drawing/2014/main" id="{3606036B-E3F7-43A0-A578-913C6882DFAB}"/>
              </a:ext>
            </a:extLst>
          </p:cNvPr>
          <p:cNvGrpSpPr>
            <a:grpSpLocks/>
          </p:cNvGrpSpPr>
          <p:nvPr/>
        </p:nvGrpSpPr>
        <p:grpSpPr bwMode="auto">
          <a:xfrm>
            <a:off x="2660650" y="6718300"/>
            <a:ext cx="1527175" cy="1527175"/>
            <a:chOff x="2659995" y="6851297"/>
            <a:chExt cx="1527292" cy="1527292"/>
          </a:xfrm>
        </p:grpSpPr>
        <p:grpSp>
          <p:nvGrpSpPr>
            <p:cNvPr id="6170" name="Group 155">
              <a:extLst>
                <a:ext uri="{FF2B5EF4-FFF2-40B4-BE49-F238E27FC236}">
                  <a16:creationId xmlns:a16="http://schemas.microsoft.com/office/drawing/2014/main" id="{3067058C-01AE-4D27-BF80-0D834A088D22}"/>
                </a:ext>
              </a:extLst>
            </p:cNvPr>
            <p:cNvGrpSpPr>
              <a:grpSpLocks/>
            </p:cNvGrpSpPr>
            <p:nvPr/>
          </p:nvGrpSpPr>
          <p:grpSpPr bwMode="auto">
            <a:xfrm>
              <a:off x="2659995" y="6851297"/>
              <a:ext cx="1527292" cy="1527292"/>
              <a:chOff x="912987" y="3985306"/>
              <a:chExt cx="1332461" cy="1332461"/>
            </a:xfrm>
          </p:grpSpPr>
          <p:sp>
            <p:nvSpPr>
              <p:cNvPr id="157" name="Oval 156">
                <a:extLst>
                  <a:ext uri="{FF2B5EF4-FFF2-40B4-BE49-F238E27FC236}">
                    <a16:creationId xmlns:a16="http://schemas.microsoft.com/office/drawing/2014/main" id="{A845825B-8D55-4559-93DA-E89C78E8CF57}"/>
                  </a:ext>
                </a:extLst>
              </p:cNvPr>
              <p:cNvSpPr/>
              <p:nvPr/>
            </p:nvSpPr>
            <p:spPr>
              <a:xfrm>
                <a:off x="912987" y="3985306"/>
                <a:ext cx="1332461" cy="1332461"/>
              </a:xfrm>
              <a:prstGeom prst="ellipse">
                <a:avLst/>
              </a:prstGeom>
              <a:solidFill>
                <a:schemeClr val="accent4">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2876">
                  <a:solidFill>
                    <a:schemeClr val="bg1"/>
                  </a:solidFill>
                  <a:latin typeface="Montserrat Light" panose="00000400000000000000" pitchFamily="50" charset="0"/>
                </a:endParaRPr>
              </a:p>
            </p:txBody>
          </p:sp>
          <p:sp>
            <p:nvSpPr>
              <p:cNvPr id="158" name="Oval 157">
                <a:extLst>
                  <a:ext uri="{FF2B5EF4-FFF2-40B4-BE49-F238E27FC236}">
                    <a16:creationId xmlns:a16="http://schemas.microsoft.com/office/drawing/2014/main" id="{C74776BD-3AC3-483F-B753-E53F2C0104B0}"/>
                  </a:ext>
                </a:extLst>
              </p:cNvPr>
              <p:cNvSpPr/>
              <p:nvPr/>
            </p:nvSpPr>
            <p:spPr>
              <a:xfrm>
                <a:off x="1008559" y="4080878"/>
                <a:ext cx="1141318" cy="1141318"/>
              </a:xfrm>
              <a:prstGeom prst="ellipse">
                <a:avLst/>
              </a:prstGeom>
              <a:solidFill>
                <a:schemeClr val="accent4">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2876">
                  <a:solidFill>
                    <a:schemeClr val="bg1"/>
                  </a:solidFill>
                  <a:latin typeface="Montserrat Light" panose="00000400000000000000" pitchFamily="50" charset="0"/>
                </a:endParaRPr>
              </a:p>
            </p:txBody>
          </p:sp>
          <p:sp>
            <p:nvSpPr>
              <p:cNvPr id="159" name="Oval 158">
                <a:extLst>
                  <a:ext uri="{FF2B5EF4-FFF2-40B4-BE49-F238E27FC236}">
                    <a16:creationId xmlns:a16="http://schemas.microsoft.com/office/drawing/2014/main" id="{DBB783D2-82F7-4A0D-9623-E5C12CF3F8B3}"/>
                  </a:ext>
                </a:extLst>
              </p:cNvPr>
              <p:cNvSpPr/>
              <p:nvPr/>
            </p:nvSpPr>
            <p:spPr>
              <a:xfrm>
                <a:off x="1108286" y="4180605"/>
                <a:ext cx="941864" cy="941864"/>
              </a:xfrm>
              <a:prstGeom prst="ellipse">
                <a:avLst/>
              </a:prstGeom>
              <a:solidFill>
                <a:schemeClr val="accent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4500" dirty="0">
                  <a:solidFill>
                    <a:schemeClr val="bg1"/>
                  </a:solidFill>
                  <a:latin typeface="Montserrat SemiBold" panose="00000700000000000000" pitchFamily="2" charset="0"/>
                </a:endParaRPr>
              </a:p>
            </p:txBody>
          </p:sp>
        </p:grpSp>
        <p:sp>
          <p:nvSpPr>
            <p:cNvPr id="187" name="Freeform 293">
              <a:extLst>
                <a:ext uri="{FF2B5EF4-FFF2-40B4-BE49-F238E27FC236}">
                  <a16:creationId xmlns:a16="http://schemas.microsoft.com/office/drawing/2014/main" id="{685408AB-D31B-4B66-855D-601C24503BC6}"/>
                </a:ext>
              </a:extLst>
            </p:cNvPr>
            <p:cNvSpPr>
              <a:spLocks noEditPoints="1"/>
            </p:cNvSpPr>
            <p:nvPr/>
          </p:nvSpPr>
          <p:spPr bwMode="auto">
            <a:xfrm>
              <a:off x="3121993" y="7387913"/>
              <a:ext cx="603296" cy="454060"/>
            </a:xfrm>
            <a:custGeom>
              <a:avLst/>
              <a:gdLst>
                <a:gd name="T0" fmla="*/ 631 w 694"/>
                <a:gd name="T1" fmla="*/ 255 h 521"/>
                <a:gd name="T2" fmla="*/ 63 w 694"/>
                <a:gd name="T3" fmla="*/ 255 h 521"/>
                <a:gd name="T4" fmla="*/ 0 w 694"/>
                <a:gd name="T5" fmla="*/ 191 h 521"/>
                <a:gd name="T6" fmla="*/ 694 w 694"/>
                <a:gd name="T7" fmla="*/ 192 h 521"/>
                <a:gd name="T8" fmla="*/ 631 w 694"/>
                <a:gd name="T9" fmla="*/ 255 h 521"/>
                <a:gd name="T10" fmla="*/ 348 w 694"/>
                <a:gd name="T11" fmla="*/ 435 h 521"/>
                <a:gd name="T12" fmla="*/ 390 w 694"/>
                <a:gd name="T13" fmla="*/ 478 h 521"/>
                <a:gd name="T14" fmla="*/ 347 w 694"/>
                <a:gd name="T15" fmla="*/ 521 h 521"/>
                <a:gd name="T16" fmla="*/ 305 w 694"/>
                <a:gd name="T17" fmla="*/ 478 h 521"/>
                <a:gd name="T18" fmla="*/ 348 w 694"/>
                <a:gd name="T19" fmla="*/ 435 h 521"/>
                <a:gd name="T20" fmla="*/ 505 w 694"/>
                <a:gd name="T21" fmla="*/ 381 h 521"/>
                <a:gd name="T22" fmla="*/ 442 w 694"/>
                <a:gd name="T23" fmla="*/ 444 h 521"/>
                <a:gd name="T24" fmla="*/ 252 w 694"/>
                <a:gd name="T25" fmla="*/ 444 h 521"/>
                <a:gd name="T26" fmla="*/ 189 w 694"/>
                <a:gd name="T27" fmla="*/ 381 h 521"/>
                <a:gd name="T28" fmla="*/ 505 w 694"/>
                <a:gd name="T29" fmla="*/ 381 h 521"/>
                <a:gd name="T30" fmla="*/ 599 w 694"/>
                <a:gd name="T31" fmla="*/ 286 h 521"/>
                <a:gd name="T32" fmla="*/ 536 w 694"/>
                <a:gd name="T33" fmla="*/ 349 h 521"/>
                <a:gd name="T34" fmla="*/ 157 w 694"/>
                <a:gd name="T35" fmla="*/ 349 h 521"/>
                <a:gd name="T36" fmla="*/ 94 w 694"/>
                <a:gd name="T37" fmla="*/ 286 h 521"/>
                <a:gd name="T38" fmla="*/ 599 w 694"/>
                <a:gd name="T39" fmla="*/ 286 h 5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94" h="521">
                  <a:moveTo>
                    <a:pt x="631" y="255"/>
                  </a:moveTo>
                  <a:cubicBezTo>
                    <a:pt x="474" y="98"/>
                    <a:pt x="220" y="98"/>
                    <a:pt x="63" y="255"/>
                  </a:cubicBezTo>
                  <a:lnTo>
                    <a:pt x="0" y="191"/>
                  </a:lnTo>
                  <a:cubicBezTo>
                    <a:pt x="191" y="0"/>
                    <a:pt x="502" y="0"/>
                    <a:pt x="694" y="192"/>
                  </a:cubicBezTo>
                  <a:lnTo>
                    <a:pt x="631" y="255"/>
                  </a:lnTo>
                  <a:close/>
                  <a:moveTo>
                    <a:pt x="348" y="435"/>
                  </a:moveTo>
                  <a:cubicBezTo>
                    <a:pt x="371" y="435"/>
                    <a:pt x="390" y="455"/>
                    <a:pt x="390" y="478"/>
                  </a:cubicBezTo>
                  <a:cubicBezTo>
                    <a:pt x="390" y="502"/>
                    <a:pt x="371" y="521"/>
                    <a:pt x="347" y="521"/>
                  </a:cubicBezTo>
                  <a:cubicBezTo>
                    <a:pt x="324" y="521"/>
                    <a:pt x="305" y="502"/>
                    <a:pt x="305" y="478"/>
                  </a:cubicBezTo>
                  <a:cubicBezTo>
                    <a:pt x="305" y="455"/>
                    <a:pt x="324" y="435"/>
                    <a:pt x="348" y="435"/>
                  </a:cubicBezTo>
                  <a:close/>
                  <a:moveTo>
                    <a:pt x="505" y="381"/>
                  </a:moveTo>
                  <a:lnTo>
                    <a:pt x="442" y="444"/>
                  </a:lnTo>
                  <a:cubicBezTo>
                    <a:pt x="389" y="392"/>
                    <a:pt x="304" y="392"/>
                    <a:pt x="252" y="444"/>
                  </a:cubicBezTo>
                  <a:lnTo>
                    <a:pt x="189" y="381"/>
                  </a:lnTo>
                  <a:cubicBezTo>
                    <a:pt x="276" y="294"/>
                    <a:pt x="418" y="294"/>
                    <a:pt x="505" y="381"/>
                  </a:cubicBezTo>
                  <a:close/>
                  <a:moveTo>
                    <a:pt x="599" y="286"/>
                  </a:moveTo>
                  <a:lnTo>
                    <a:pt x="536" y="349"/>
                  </a:lnTo>
                  <a:cubicBezTo>
                    <a:pt x="432" y="245"/>
                    <a:pt x="262" y="245"/>
                    <a:pt x="157" y="349"/>
                  </a:cubicBezTo>
                  <a:lnTo>
                    <a:pt x="94" y="286"/>
                  </a:lnTo>
                  <a:cubicBezTo>
                    <a:pt x="234" y="147"/>
                    <a:pt x="460" y="147"/>
                    <a:pt x="599" y="286"/>
                  </a:cubicBezTo>
                  <a:close/>
                </a:path>
              </a:pathLst>
            </a:custGeom>
            <a:solidFill>
              <a:schemeClr val="bg1"/>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grpSp>
      <p:grpSp>
        <p:nvGrpSpPr>
          <p:cNvPr id="10" name="Group 9">
            <a:extLst>
              <a:ext uri="{FF2B5EF4-FFF2-40B4-BE49-F238E27FC236}">
                <a16:creationId xmlns:a16="http://schemas.microsoft.com/office/drawing/2014/main" id="{DA629986-2DF8-49B2-A739-1CB0E944E342}"/>
              </a:ext>
            </a:extLst>
          </p:cNvPr>
          <p:cNvGrpSpPr>
            <a:grpSpLocks/>
          </p:cNvGrpSpPr>
          <p:nvPr/>
        </p:nvGrpSpPr>
        <p:grpSpPr bwMode="auto">
          <a:xfrm>
            <a:off x="14962188" y="6718300"/>
            <a:ext cx="1527175" cy="1527175"/>
            <a:chOff x="14962435" y="6851297"/>
            <a:chExt cx="1527292" cy="1527292"/>
          </a:xfrm>
        </p:grpSpPr>
        <p:grpSp>
          <p:nvGrpSpPr>
            <p:cNvPr id="6165" name="Group 176">
              <a:extLst>
                <a:ext uri="{FF2B5EF4-FFF2-40B4-BE49-F238E27FC236}">
                  <a16:creationId xmlns:a16="http://schemas.microsoft.com/office/drawing/2014/main" id="{A688362C-E1AF-46CF-95F8-FC4A7416D1B8}"/>
                </a:ext>
              </a:extLst>
            </p:cNvPr>
            <p:cNvGrpSpPr>
              <a:grpSpLocks/>
            </p:cNvGrpSpPr>
            <p:nvPr/>
          </p:nvGrpSpPr>
          <p:grpSpPr bwMode="auto">
            <a:xfrm>
              <a:off x="14962435" y="6851297"/>
              <a:ext cx="1527292" cy="1527292"/>
              <a:chOff x="912987" y="3985306"/>
              <a:chExt cx="1332461" cy="1332461"/>
            </a:xfrm>
          </p:grpSpPr>
          <p:sp>
            <p:nvSpPr>
              <p:cNvPr id="178" name="Oval 177">
                <a:extLst>
                  <a:ext uri="{FF2B5EF4-FFF2-40B4-BE49-F238E27FC236}">
                    <a16:creationId xmlns:a16="http://schemas.microsoft.com/office/drawing/2014/main" id="{224FFB97-E24B-4686-8805-E54E7E8708D3}"/>
                  </a:ext>
                </a:extLst>
              </p:cNvPr>
              <p:cNvSpPr/>
              <p:nvPr/>
            </p:nvSpPr>
            <p:spPr>
              <a:xfrm>
                <a:off x="912987" y="3985306"/>
                <a:ext cx="1332461" cy="1332461"/>
              </a:xfrm>
              <a:prstGeom prst="ellipse">
                <a:avLst/>
              </a:prstGeom>
              <a:solidFill>
                <a:schemeClr val="accent1">
                  <a:alpha val="2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2876">
                  <a:solidFill>
                    <a:schemeClr val="bg1"/>
                  </a:solidFill>
                  <a:latin typeface="Montserrat Light" panose="00000400000000000000" pitchFamily="50" charset="0"/>
                </a:endParaRPr>
              </a:p>
            </p:txBody>
          </p:sp>
          <p:sp>
            <p:nvSpPr>
              <p:cNvPr id="179" name="Oval 178">
                <a:extLst>
                  <a:ext uri="{FF2B5EF4-FFF2-40B4-BE49-F238E27FC236}">
                    <a16:creationId xmlns:a16="http://schemas.microsoft.com/office/drawing/2014/main" id="{708C7DD9-B971-4130-B412-61705DAD47F6}"/>
                  </a:ext>
                </a:extLst>
              </p:cNvPr>
              <p:cNvSpPr/>
              <p:nvPr/>
            </p:nvSpPr>
            <p:spPr>
              <a:xfrm>
                <a:off x="1008558" y="4080878"/>
                <a:ext cx="1141318" cy="1141318"/>
              </a:xfrm>
              <a:prstGeom prst="ellipse">
                <a:avLst/>
              </a:prstGeom>
              <a:solidFill>
                <a:schemeClr val="accent1">
                  <a:alpha val="3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2876">
                  <a:solidFill>
                    <a:schemeClr val="bg1"/>
                  </a:solidFill>
                  <a:latin typeface="Montserrat Light" panose="00000400000000000000" pitchFamily="50" charset="0"/>
                </a:endParaRPr>
              </a:p>
            </p:txBody>
          </p:sp>
          <p:sp>
            <p:nvSpPr>
              <p:cNvPr id="180" name="Oval 179">
                <a:extLst>
                  <a:ext uri="{FF2B5EF4-FFF2-40B4-BE49-F238E27FC236}">
                    <a16:creationId xmlns:a16="http://schemas.microsoft.com/office/drawing/2014/main" id="{61A25837-67A4-4C66-B809-49750E5E25DB}"/>
                  </a:ext>
                </a:extLst>
              </p:cNvPr>
              <p:cNvSpPr/>
              <p:nvPr/>
            </p:nvSpPr>
            <p:spPr>
              <a:xfrm>
                <a:off x="1108285" y="4180605"/>
                <a:ext cx="941864" cy="941864"/>
              </a:xfrm>
              <a:prstGeom prst="ellipse">
                <a:avLst/>
              </a:prstGeom>
              <a:solidFill>
                <a:schemeClr val="accent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sz="4500" dirty="0">
                  <a:solidFill>
                    <a:schemeClr val="bg1"/>
                  </a:solidFill>
                  <a:latin typeface="Montserrat SemiBold" panose="00000700000000000000" pitchFamily="2" charset="0"/>
                </a:endParaRPr>
              </a:p>
            </p:txBody>
          </p:sp>
        </p:grpSp>
        <p:sp>
          <p:nvSpPr>
            <p:cNvPr id="188" name="Freeform 187">
              <a:extLst>
                <a:ext uri="{FF2B5EF4-FFF2-40B4-BE49-F238E27FC236}">
                  <a16:creationId xmlns:a16="http://schemas.microsoft.com/office/drawing/2014/main" id="{F919A949-40A2-4591-9CD6-2DAA4F999DA0}"/>
                </a:ext>
              </a:extLst>
            </p:cNvPr>
            <p:cNvSpPr>
              <a:spLocks noEditPoints="1"/>
            </p:cNvSpPr>
            <p:nvPr/>
          </p:nvSpPr>
          <p:spPr bwMode="auto">
            <a:xfrm>
              <a:off x="15449834" y="7424429"/>
              <a:ext cx="552492" cy="381029"/>
            </a:xfrm>
            <a:custGeom>
              <a:avLst/>
              <a:gdLst>
                <a:gd name="T0" fmla="*/ 640 w 735"/>
                <a:gd name="T1" fmla="*/ 155 h 501"/>
                <a:gd name="T2" fmla="*/ 564 w 735"/>
                <a:gd name="T3" fmla="*/ 31 h 501"/>
                <a:gd name="T4" fmla="*/ 448 w 735"/>
                <a:gd name="T5" fmla="*/ 0 h 501"/>
                <a:gd name="T6" fmla="*/ 379 w 735"/>
                <a:gd name="T7" fmla="*/ 27 h 501"/>
                <a:gd name="T8" fmla="*/ 341 w 735"/>
                <a:gd name="T9" fmla="*/ 84 h 501"/>
                <a:gd name="T10" fmla="*/ 308 w 735"/>
                <a:gd name="T11" fmla="*/ 57 h 501"/>
                <a:gd name="T12" fmla="*/ 188 w 735"/>
                <a:gd name="T13" fmla="*/ 45 h 501"/>
                <a:gd name="T14" fmla="*/ 101 w 735"/>
                <a:gd name="T15" fmla="*/ 136 h 501"/>
                <a:gd name="T16" fmla="*/ 76 w 735"/>
                <a:gd name="T17" fmla="*/ 228 h 501"/>
                <a:gd name="T18" fmla="*/ 7 w 735"/>
                <a:gd name="T19" fmla="*/ 312 h 501"/>
                <a:gd name="T20" fmla="*/ 25 w 735"/>
                <a:gd name="T21" fmla="*/ 437 h 501"/>
                <a:gd name="T22" fmla="*/ 144 w 735"/>
                <a:gd name="T23" fmla="*/ 501 h 501"/>
                <a:gd name="T24" fmla="*/ 322 w 735"/>
                <a:gd name="T25" fmla="*/ 501 h 501"/>
                <a:gd name="T26" fmla="*/ 445 w 735"/>
                <a:gd name="T27" fmla="*/ 501 h 501"/>
                <a:gd name="T28" fmla="*/ 551 w 735"/>
                <a:gd name="T29" fmla="*/ 501 h 501"/>
                <a:gd name="T30" fmla="*/ 589 w 735"/>
                <a:gd name="T31" fmla="*/ 501 h 501"/>
                <a:gd name="T32" fmla="*/ 692 w 735"/>
                <a:gd name="T33" fmla="*/ 458 h 501"/>
                <a:gd name="T34" fmla="*/ 733 w 735"/>
                <a:gd name="T35" fmla="*/ 332 h 501"/>
                <a:gd name="T36" fmla="*/ 673 w 735"/>
                <a:gd name="T37" fmla="*/ 239 h 501"/>
                <a:gd name="T38" fmla="*/ 498 w 735"/>
                <a:gd name="T39" fmla="*/ 472 h 501"/>
                <a:gd name="T40" fmla="*/ 404 w 735"/>
                <a:gd name="T41" fmla="*/ 472 h 501"/>
                <a:gd name="T42" fmla="*/ 370 w 735"/>
                <a:gd name="T43" fmla="*/ 472 h 501"/>
                <a:gd name="T44" fmla="*/ 413 w 735"/>
                <a:gd name="T45" fmla="*/ 428 h 501"/>
                <a:gd name="T46" fmla="*/ 482 w 735"/>
                <a:gd name="T47" fmla="*/ 360 h 501"/>
                <a:gd name="T48" fmla="*/ 491 w 735"/>
                <a:gd name="T49" fmla="*/ 346 h 501"/>
                <a:gd name="T50" fmla="*/ 448 w 735"/>
                <a:gd name="T51" fmla="*/ 340 h 501"/>
                <a:gd name="T52" fmla="*/ 430 w 735"/>
                <a:gd name="T53" fmla="*/ 339 h 501"/>
                <a:gd name="T54" fmla="*/ 430 w 735"/>
                <a:gd name="T55" fmla="*/ 283 h 501"/>
                <a:gd name="T56" fmla="*/ 430 w 735"/>
                <a:gd name="T57" fmla="*/ 173 h 501"/>
                <a:gd name="T58" fmla="*/ 418 w 735"/>
                <a:gd name="T59" fmla="*/ 168 h 501"/>
                <a:gd name="T60" fmla="*/ 341 w 735"/>
                <a:gd name="T61" fmla="*/ 168 h 501"/>
                <a:gd name="T62" fmla="*/ 293 w 735"/>
                <a:gd name="T63" fmla="*/ 170 h 501"/>
                <a:gd name="T64" fmla="*/ 290 w 735"/>
                <a:gd name="T65" fmla="*/ 207 h 501"/>
                <a:gd name="T66" fmla="*/ 290 w 735"/>
                <a:gd name="T67" fmla="*/ 317 h 501"/>
                <a:gd name="T68" fmla="*/ 288 w 735"/>
                <a:gd name="T69" fmla="*/ 340 h 501"/>
                <a:gd name="T70" fmla="*/ 244 w 735"/>
                <a:gd name="T71" fmla="*/ 340 h 501"/>
                <a:gd name="T72" fmla="*/ 236 w 735"/>
                <a:gd name="T73" fmla="*/ 353 h 501"/>
                <a:gd name="T74" fmla="*/ 306 w 735"/>
                <a:gd name="T75" fmla="*/ 422 h 501"/>
                <a:gd name="T76" fmla="*/ 354 w 735"/>
                <a:gd name="T77" fmla="*/ 470 h 501"/>
                <a:gd name="T78" fmla="*/ 272 w 735"/>
                <a:gd name="T79" fmla="*/ 472 h 501"/>
                <a:gd name="T80" fmla="*/ 199 w 735"/>
                <a:gd name="T81" fmla="*/ 472 h 501"/>
                <a:gd name="T82" fmla="*/ 178 w 735"/>
                <a:gd name="T83" fmla="*/ 472 h 501"/>
                <a:gd name="T84" fmla="*/ 73 w 735"/>
                <a:gd name="T85" fmla="*/ 417 h 501"/>
                <a:gd name="T86" fmla="*/ 57 w 735"/>
                <a:gd name="T87" fmla="*/ 312 h 501"/>
                <a:gd name="T88" fmla="*/ 119 w 735"/>
                <a:gd name="T89" fmla="*/ 243 h 501"/>
                <a:gd name="T90" fmla="*/ 131 w 735"/>
                <a:gd name="T91" fmla="*/ 186 h 501"/>
                <a:gd name="T92" fmla="*/ 194 w 735"/>
                <a:gd name="T93" fmla="*/ 97 h 501"/>
                <a:gd name="T94" fmla="*/ 304 w 735"/>
                <a:gd name="T95" fmla="*/ 97 h 501"/>
                <a:gd name="T96" fmla="*/ 350 w 735"/>
                <a:gd name="T97" fmla="*/ 141 h 501"/>
                <a:gd name="T98" fmla="*/ 368 w 735"/>
                <a:gd name="T99" fmla="*/ 97 h 501"/>
                <a:gd name="T100" fmla="*/ 441 w 735"/>
                <a:gd name="T101" fmla="*/ 52 h 501"/>
                <a:gd name="T102" fmla="*/ 559 w 735"/>
                <a:gd name="T103" fmla="*/ 95 h 501"/>
                <a:gd name="T104" fmla="*/ 598 w 735"/>
                <a:gd name="T105" fmla="*/ 218 h 501"/>
                <a:gd name="T106" fmla="*/ 646 w 735"/>
                <a:gd name="T107" fmla="*/ 262 h 501"/>
                <a:gd name="T108" fmla="*/ 687 w 735"/>
                <a:gd name="T109" fmla="*/ 351 h 501"/>
                <a:gd name="T110" fmla="*/ 632 w 735"/>
                <a:gd name="T111" fmla="*/ 451 h 5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35" h="501">
                  <a:moveTo>
                    <a:pt x="632" y="219"/>
                  </a:moveTo>
                  <a:lnTo>
                    <a:pt x="635" y="209"/>
                  </a:lnTo>
                  <a:lnTo>
                    <a:pt x="639" y="196"/>
                  </a:lnTo>
                  <a:lnTo>
                    <a:pt x="640" y="173"/>
                  </a:lnTo>
                  <a:lnTo>
                    <a:pt x="640" y="155"/>
                  </a:lnTo>
                  <a:lnTo>
                    <a:pt x="637" y="139"/>
                  </a:lnTo>
                  <a:lnTo>
                    <a:pt x="626" y="107"/>
                  </a:lnTo>
                  <a:lnTo>
                    <a:pt x="610" y="77"/>
                  </a:lnTo>
                  <a:lnTo>
                    <a:pt x="589" y="52"/>
                  </a:lnTo>
                  <a:lnTo>
                    <a:pt x="564" y="31"/>
                  </a:lnTo>
                  <a:lnTo>
                    <a:pt x="534" y="13"/>
                  </a:lnTo>
                  <a:lnTo>
                    <a:pt x="502" y="4"/>
                  </a:lnTo>
                  <a:lnTo>
                    <a:pt x="486" y="0"/>
                  </a:lnTo>
                  <a:lnTo>
                    <a:pt x="468" y="0"/>
                  </a:lnTo>
                  <a:lnTo>
                    <a:pt x="448" y="0"/>
                  </a:lnTo>
                  <a:lnTo>
                    <a:pt x="430" y="4"/>
                  </a:lnTo>
                  <a:lnTo>
                    <a:pt x="414" y="8"/>
                  </a:lnTo>
                  <a:lnTo>
                    <a:pt x="400" y="13"/>
                  </a:lnTo>
                  <a:lnTo>
                    <a:pt x="388" y="20"/>
                  </a:lnTo>
                  <a:lnTo>
                    <a:pt x="379" y="27"/>
                  </a:lnTo>
                  <a:lnTo>
                    <a:pt x="363" y="41"/>
                  </a:lnTo>
                  <a:lnTo>
                    <a:pt x="352" y="57"/>
                  </a:lnTo>
                  <a:lnTo>
                    <a:pt x="345" y="72"/>
                  </a:lnTo>
                  <a:lnTo>
                    <a:pt x="341" y="81"/>
                  </a:lnTo>
                  <a:lnTo>
                    <a:pt x="341" y="84"/>
                  </a:lnTo>
                  <a:lnTo>
                    <a:pt x="341" y="84"/>
                  </a:lnTo>
                  <a:lnTo>
                    <a:pt x="340" y="82"/>
                  </a:lnTo>
                  <a:lnTo>
                    <a:pt x="333" y="75"/>
                  </a:lnTo>
                  <a:lnTo>
                    <a:pt x="322" y="66"/>
                  </a:lnTo>
                  <a:lnTo>
                    <a:pt x="308" y="57"/>
                  </a:lnTo>
                  <a:lnTo>
                    <a:pt x="290" y="49"/>
                  </a:lnTo>
                  <a:lnTo>
                    <a:pt x="269" y="41"/>
                  </a:lnTo>
                  <a:lnTo>
                    <a:pt x="244" y="36"/>
                  </a:lnTo>
                  <a:lnTo>
                    <a:pt x="215" y="38"/>
                  </a:lnTo>
                  <a:lnTo>
                    <a:pt x="188" y="45"/>
                  </a:lnTo>
                  <a:lnTo>
                    <a:pt x="164" y="57"/>
                  </a:lnTo>
                  <a:lnTo>
                    <a:pt x="144" y="72"/>
                  </a:lnTo>
                  <a:lnTo>
                    <a:pt x="126" y="91"/>
                  </a:lnTo>
                  <a:lnTo>
                    <a:pt x="112" y="113"/>
                  </a:lnTo>
                  <a:lnTo>
                    <a:pt x="101" y="136"/>
                  </a:lnTo>
                  <a:lnTo>
                    <a:pt x="96" y="161"/>
                  </a:lnTo>
                  <a:lnTo>
                    <a:pt x="92" y="187"/>
                  </a:lnTo>
                  <a:lnTo>
                    <a:pt x="94" y="203"/>
                  </a:lnTo>
                  <a:lnTo>
                    <a:pt x="98" y="219"/>
                  </a:lnTo>
                  <a:lnTo>
                    <a:pt x="76" y="228"/>
                  </a:lnTo>
                  <a:lnTo>
                    <a:pt x="59" y="241"/>
                  </a:lnTo>
                  <a:lnTo>
                    <a:pt x="42" y="255"/>
                  </a:lnTo>
                  <a:lnTo>
                    <a:pt x="26" y="271"/>
                  </a:lnTo>
                  <a:lnTo>
                    <a:pt x="16" y="291"/>
                  </a:lnTo>
                  <a:lnTo>
                    <a:pt x="7" y="312"/>
                  </a:lnTo>
                  <a:lnTo>
                    <a:pt x="2" y="333"/>
                  </a:lnTo>
                  <a:lnTo>
                    <a:pt x="0" y="355"/>
                  </a:lnTo>
                  <a:lnTo>
                    <a:pt x="2" y="385"/>
                  </a:lnTo>
                  <a:lnTo>
                    <a:pt x="10" y="412"/>
                  </a:lnTo>
                  <a:lnTo>
                    <a:pt x="25" y="437"/>
                  </a:lnTo>
                  <a:lnTo>
                    <a:pt x="42" y="458"/>
                  </a:lnTo>
                  <a:lnTo>
                    <a:pt x="64" y="476"/>
                  </a:lnTo>
                  <a:lnTo>
                    <a:pt x="89" y="488"/>
                  </a:lnTo>
                  <a:lnTo>
                    <a:pt x="115" y="497"/>
                  </a:lnTo>
                  <a:lnTo>
                    <a:pt x="144" y="501"/>
                  </a:lnTo>
                  <a:lnTo>
                    <a:pt x="185" y="501"/>
                  </a:lnTo>
                  <a:lnTo>
                    <a:pt x="222" y="501"/>
                  </a:lnTo>
                  <a:lnTo>
                    <a:pt x="258" y="501"/>
                  </a:lnTo>
                  <a:lnTo>
                    <a:pt x="292" y="501"/>
                  </a:lnTo>
                  <a:lnTo>
                    <a:pt x="322" y="501"/>
                  </a:lnTo>
                  <a:lnTo>
                    <a:pt x="350" y="501"/>
                  </a:lnTo>
                  <a:lnTo>
                    <a:pt x="377" y="501"/>
                  </a:lnTo>
                  <a:lnTo>
                    <a:pt x="402" y="501"/>
                  </a:lnTo>
                  <a:lnTo>
                    <a:pt x="423" y="501"/>
                  </a:lnTo>
                  <a:lnTo>
                    <a:pt x="445" y="501"/>
                  </a:lnTo>
                  <a:lnTo>
                    <a:pt x="464" y="501"/>
                  </a:lnTo>
                  <a:lnTo>
                    <a:pt x="480" y="501"/>
                  </a:lnTo>
                  <a:lnTo>
                    <a:pt x="511" y="501"/>
                  </a:lnTo>
                  <a:lnTo>
                    <a:pt x="534" y="501"/>
                  </a:lnTo>
                  <a:lnTo>
                    <a:pt x="551" y="501"/>
                  </a:lnTo>
                  <a:lnTo>
                    <a:pt x="566" y="501"/>
                  </a:lnTo>
                  <a:lnTo>
                    <a:pt x="576" y="501"/>
                  </a:lnTo>
                  <a:lnTo>
                    <a:pt x="582" y="501"/>
                  </a:lnTo>
                  <a:lnTo>
                    <a:pt x="587" y="501"/>
                  </a:lnTo>
                  <a:lnTo>
                    <a:pt x="589" y="501"/>
                  </a:lnTo>
                  <a:lnTo>
                    <a:pt x="589" y="501"/>
                  </a:lnTo>
                  <a:lnTo>
                    <a:pt x="619" y="497"/>
                  </a:lnTo>
                  <a:lnTo>
                    <a:pt x="646" y="488"/>
                  </a:lnTo>
                  <a:lnTo>
                    <a:pt x="671" y="476"/>
                  </a:lnTo>
                  <a:lnTo>
                    <a:pt x="692" y="458"/>
                  </a:lnTo>
                  <a:lnTo>
                    <a:pt x="710" y="437"/>
                  </a:lnTo>
                  <a:lnTo>
                    <a:pt x="722" y="412"/>
                  </a:lnTo>
                  <a:lnTo>
                    <a:pt x="731" y="385"/>
                  </a:lnTo>
                  <a:lnTo>
                    <a:pt x="735" y="355"/>
                  </a:lnTo>
                  <a:lnTo>
                    <a:pt x="733" y="332"/>
                  </a:lnTo>
                  <a:lnTo>
                    <a:pt x="726" y="308"/>
                  </a:lnTo>
                  <a:lnTo>
                    <a:pt x="717" y="289"/>
                  </a:lnTo>
                  <a:lnTo>
                    <a:pt x="706" y="269"/>
                  </a:lnTo>
                  <a:lnTo>
                    <a:pt x="690" y="253"/>
                  </a:lnTo>
                  <a:lnTo>
                    <a:pt x="673" y="239"/>
                  </a:lnTo>
                  <a:lnTo>
                    <a:pt x="653" y="228"/>
                  </a:lnTo>
                  <a:lnTo>
                    <a:pt x="632" y="219"/>
                  </a:lnTo>
                  <a:close/>
                  <a:moveTo>
                    <a:pt x="560" y="472"/>
                  </a:moveTo>
                  <a:lnTo>
                    <a:pt x="527" y="472"/>
                  </a:lnTo>
                  <a:lnTo>
                    <a:pt x="498" y="472"/>
                  </a:lnTo>
                  <a:lnTo>
                    <a:pt x="471" y="472"/>
                  </a:lnTo>
                  <a:lnTo>
                    <a:pt x="450" y="472"/>
                  </a:lnTo>
                  <a:lnTo>
                    <a:pt x="432" y="472"/>
                  </a:lnTo>
                  <a:lnTo>
                    <a:pt x="416" y="472"/>
                  </a:lnTo>
                  <a:lnTo>
                    <a:pt x="404" y="472"/>
                  </a:lnTo>
                  <a:lnTo>
                    <a:pt x="393" y="472"/>
                  </a:lnTo>
                  <a:lnTo>
                    <a:pt x="386" y="472"/>
                  </a:lnTo>
                  <a:lnTo>
                    <a:pt x="379" y="472"/>
                  </a:lnTo>
                  <a:lnTo>
                    <a:pt x="372" y="472"/>
                  </a:lnTo>
                  <a:lnTo>
                    <a:pt x="370" y="472"/>
                  </a:lnTo>
                  <a:lnTo>
                    <a:pt x="370" y="472"/>
                  </a:lnTo>
                  <a:lnTo>
                    <a:pt x="374" y="467"/>
                  </a:lnTo>
                  <a:lnTo>
                    <a:pt x="379" y="461"/>
                  </a:lnTo>
                  <a:lnTo>
                    <a:pt x="393" y="445"/>
                  </a:lnTo>
                  <a:lnTo>
                    <a:pt x="413" y="428"/>
                  </a:lnTo>
                  <a:lnTo>
                    <a:pt x="432" y="406"/>
                  </a:lnTo>
                  <a:lnTo>
                    <a:pt x="454" y="387"/>
                  </a:lnTo>
                  <a:lnTo>
                    <a:pt x="470" y="371"/>
                  </a:lnTo>
                  <a:lnTo>
                    <a:pt x="477" y="365"/>
                  </a:lnTo>
                  <a:lnTo>
                    <a:pt x="482" y="360"/>
                  </a:lnTo>
                  <a:lnTo>
                    <a:pt x="486" y="356"/>
                  </a:lnTo>
                  <a:lnTo>
                    <a:pt x="486" y="355"/>
                  </a:lnTo>
                  <a:lnTo>
                    <a:pt x="487" y="353"/>
                  </a:lnTo>
                  <a:lnTo>
                    <a:pt x="491" y="348"/>
                  </a:lnTo>
                  <a:lnTo>
                    <a:pt x="491" y="346"/>
                  </a:lnTo>
                  <a:lnTo>
                    <a:pt x="491" y="344"/>
                  </a:lnTo>
                  <a:lnTo>
                    <a:pt x="487" y="342"/>
                  </a:lnTo>
                  <a:lnTo>
                    <a:pt x="482" y="340"/>
                  </a:lnTo>
                  <a:lnTo>
                    <a:pt x="466" y="340"/>
                  </a:lnTo>
                  <a:lnTo>
                    <a:pt x="448" y="340"/>
                  </a:lnTo>
                  <a:lnTo>
                    <a:pt x="441" y="340"/>
                  </a:lnTo>
                  <a:lnTo>
                    <a:pt x="436" y="340"/>
                  </a:lnTo>
                  <a:lnTo>
                    <a:pt x="432" y="340"/>
                  </a:lnTo>
                  <a:lnTo>
                    <a:pt x="430" y="340"/>
                  </a:lnTo>
                  <a:lnTo>
                    <a:pt x="430" y="339"/>
                  </a:lnTo>
                  <a:lnTo>
                    <a:pt x="430" y="335"/>
                  </a:lnTo>
                  <a:lnTo>
                    <a:pt x="430" y="328"/>
                  </a:lnTo>
                  <a:lnTo>
                    <a:pt x="430" y="317"/>
                  </a:lnTo>
                  <a:lnTo>
                    <a:pt x="430" y="303"/>
                  </a:lnTo>
                  <a:lnTo>
                    <a:pt x="430" y="283"/>
                  </a:lnTo>
                  <a:lnTo>
                    <a:pt x="430" y="244"/>
                  </a:lnTo>
                  <a:lnTo>
                    <a:pt x="430" y="223"/>
                  </a:lnTo>
                  <a:lnTo>
                    <a:pt x="430" y="203"/>
                  </a:lnTo>
                  <a:lnTo>
                    <a:pt x="430" y="187"/>
                  </a:lnTo>
                  <a:lnTo>
                    <a:pt x="430" y="173"/>
                  </a:lnTo>
                  <a:lnTo>
                    <a:pt x="430" y="173"/>
                  </a:lnTo>
                  <a:lnTo>
                    <a:pt x="429" y="171"/>
                  </a:lnTo>
                  <a:lnTo>
                    <a:pt x="427" y="170"/>
                  </a:lnTo>
                  <a:lnTo>
                    <a:pt x="420" y="168"/>
                  </a:lnTo>
                  <a:lnTo>
                    <a:pt x="418" y="168"/>
                  </a:lnTo>
                  <a:lnTo>
                    <a:pt x="413" y="168"/>
                  </a:lnTo>
                  <a:lnTo>
                    <a:pt x="400" y="168"/>
                  </a:lnTo>
                  <a:lnTo>
                    <a:pt x="382" y="168"/>
                  </a:lnTo>
                  <a:lnTo>
                    <a:pt x="361" y="168"/>
                  </a:lnTo>
                  <a:lnTo>
                    <a:pt x="341" y="168"/>
                  </a:lnTo>
                  <a:lnTo>
                    <a:pt x="322" y="168"/>
                  </a:lnTo>
                  <a:lnTo>
                    <a:pt x="308" y="168"/>
                  </a:lnTo>
                  <a:lnTo>
                    <a:pt x="302" y="168"/>
                  </a:lnTo>
                  <a:lnTo>
                    <a:pt x="299" y="168"/>
                  </a:lnTo>
                  <a:lnTo>
                    <a:pt x="293" y="170"/>
                  </a:lnTo>
                  <a:lnTo>
                    <a:pt x="292" y="173"/>
                  </a:lnTo>
                  <a:lnTo>
                    <a:pt x="290" y="177"/>
                  </a:lnTo>
                  <a:lnTo>
                    <a:pt x="290" y="178"/>
                  </a:lnTo>
                  <a:lnTo>
                    <a:pt x="290" y="191"/>
                  </a:lnTo>
                  <a:lnTo>
                    <a:pt x="290" y="207"/>
                  </a:lnTo>
                  <a:lnTo>
                    <a:pt x="290" y="225"/>
                  </a:lnTo>
                  <a:lnTo>
                    <a:pt x="290" y="244"/>
                  </a:lnTo>
                  <a:lnTo>
                    <a:pt x="290" y="283"/>
                  </a:lnTo>
                  <a:lnTo>
                    <a:pt x="290" y="303"/>
                  </a:lnTo>
                  <a:lnTo>
                    <a:pt x="290" y="317"/>
                  </a:lnTo>
                  <a:lnTo>
                    <a:pt x="290" y="328"/>
                  </a:lnTo>
                  <a:lnTo>
                    <a:pt x="290" y="335"/>
                  </a:lnTo>
                  <a:lnTo>
                    <a:pt x="290" y="339"/>
                  </a:lnTo>
                  <a:lnTo>
                    <a:pt x="290" y="340"/>
                  </a:lnTo>
                  <a:lnTo>
                    <a:pt x="288" y="340"/>
                  </a:lnTo>
                  <a:lnTo>
                    <a:pt x="285" y="340"/>
                  </a:lnTo>
                  <a:lnTo>
                    <a:pt x="277" y="340"/>
                  </a:lnTo>
                  <a:lnTo>
                    <a:pt x="269" y="340"/>
                  </a:lnTo>
                  <a:lnTo>
                    <a:pt x="253" y="340"/>
                  </a:lnTo>
                  <a:lnTo>
                    <a:pt x="244" y="340"/>
                  </a:lnTo>
                  <a:lnTo>
                    <a:pt x="238" y="340"/>
                  </a:lnTo>
                  <a:lnTo>
                    <a:pt x="235" y="342"/>
                  </a:lnTo>
                  <a:lnTo>
                    <a:pt x="233" y="344"/>
                  </a:lnTo>
                  <a:lnTo>
                    <a:pt x="233" y="348"/>
                  </a:lnTo>
                  <a:lnTo>
                    <a:pt x="236" y="353"/>
                  </a:lnTo>
                  <a:lnTo>
                    <a:pt x="238" y="355"/>
                  </a:lnTo>
                  <a:lnTo>
                    <a:pt x="258" y="376"/>
                  </a:lnTo>
                  <a:lnTo>
                    <a:pt x="277" y="394"/>
                  </a:lnTo>
                  <a:lnTo>
                    <a:pt x="292" y="410"/>
                  </a:lnTo>
                  <a:lnTo>
                    <a:pt x="306" y="422"/>
                  </a:lnTo>
                  <a:lnTo>
                    <a:pt x="317" y="435"/>
                  </a:lnTo>
                  <a:lnTo>
                    <a:pt x="327" y="444"/>
                  </a:lnTo>
                  <a:lnTo>
                    <a:pt x="340" y="458"/>
                  </a:lnTo>
                  <a:lnTo>
                    <a:pt x="349" y="465"/>
                  </a:lnTo>
                  <a:lnTo>
                    <a:pt x="354" y="470"/>
                  </a:lnTo>
                  <a:lnTo>
                    <a:pt x="356" y="472"/>
                  </a:lnTo>
                  <a:lnTo>
                    <a:pt x="356" y="472"/>
                  </a:lnTo>
                  <a:lnTo>
                    <a:pt x="324" y="472"/>
                  </a:lnTo>
                  <a:lnTo>
                    <a:pt x="297" y="472"/>
                  </a:lnTo>
                  <a:lnTo>
                    <a:pt x="272" y="472"/>
                  </a:lnTo>
                  <a:lnTo>
                    <a:pt x="253" y="472"/>
                  </a:lnTo>
                  <a:lnTo>
                    <a:pt x="235" y="472"/>
                  </a:lnTo>
                  <a:lnTo>
                    <a:pt x="220" y="472"/>
                  </a:lnTo>
                  <a:lnTo>
                    <a:pt x="208" y="472"/>
                  </a:lnTo>
                  <a:lnTo>
                    <a:pt x="199" y="472"/>
                  </a:lnTo>
                  <a:lnTo>
                    <a:pt x="192" y="472"/>
                  </a:lnTo>
                  <a:lnTo>
                    <a:pt x="187" y="472"/>
                  </a:lnTo>
                  <a:lnTo>
                    <a:pt x="180" y="472"/>
                  </a:lnTo>
                  <a:lnTo>
                    <a:pt x="178" y="472"/>
                  </a:lnTo>
                  <a:lnTo>
                    <a:pt x="178" y="472"/>
                  </a:lnTo>
                  <a:lnTo>
                    <a:pt x="151" y="469"/>
                  </a:lnTo>
                  <a:lnTo>
                    <a:pt x="128" y="461"/>
                  </a:lnTo>
                  <a:lnTo>
                    <a:pt x="107" y="451"/>
                  </a:lnTo>
                  <a:lnTo>
                    <a:pt x="87" y="437"/>
                  </a:lnTo>
                  <a:lnTo>
                    <a:pt x="73" y="417"/>
                  </a:lnTo>
                  <a:lnTo>
                    <a:pt x="60" y="397"/>
                  </a:lnTo>
                  <a:lnTo>
                    <a:pt x="53" y="374"/>
                  </a:lnTo>
                  <a:lnTo>
                    <a:pt x="51" y="351"/>
                  </a:lnTo>
                  <a:lnTo>
                    <a:pt x="53" y="330"/>
                  </a:lnTo>
                  <a:lnTo>
                    <a:pt x="57" y="312"/>
                  </a:lnTo>
                  <a:lnTo>
                    <a:pt x="66" y="294"/>
                  </a:lnTo>
                  <a:lnTo>
                    <a:pt x="75" y="278"/>
                  </a:lnTo>
                  <a:lnTo>
                    <a:pt x="87" y="264"/>
                  </a:lnTo>
                  <a:lnTo>
                    <a:pt x="103" y="251"/>
                  </a:lnTo>
                  <a:lnTo>
                    <a:pt x="119" y="243"/>
                  </a:lnTo>
                  <a:lnTo>
                    <a:pt x="135" y="234"/>
                  </a:lnTo>
                  <a:lnTo>
                    <a:pt x="133" y="226"/>
                  </a:lnTo>
                  <a:lnTo>
                    <a:pt x="131" y="219"/>
                  </a:lnTo>
                  <a:lnTo>
                    <a:pt x="130" y="205"/>
                  </a:lnTo>
                  <a:lnTo>
                    <a:pt x="131" y="186"/>
                  </a:lnTo>
                  <a:lnTo>
                    <a:pt x="139" y="164"/>
                  </a:lnTo>
                  <a:lnTo>
                    <a:pt x="147" y="145"/>
                  </a:lnTo>
                  <a:lnTo>
                    <a:pt x="160" y="127"/>
                  </a:lnTo>
                  <a:lnTo>
                    <a:pt x="176" y="111"/>
                  </a:lnTo>
                  <a:lnTo>
                    <a:pt x="194" y="97"/>
                  </a:lnTo>
                  <a:lnTo>
                    <a:pt x="215" y="86"/>
                  </a:lnTo>
                  <a:lnTo>
                    <a:pt x="238" y="79"/>
                  </a:lnTo>
                  <a:lnTo>
                    <a:pt x="263" y="81"/>
                  </a:lnTo>
                  <a:lnTo>
                    <a:pt x="285" y="88"/>
                  </a:lnTo>
                  <a:lnTo>
                    <a:pt x="304" y="97"/>
                  </a:lnTo>
                  <a:lnTo>
                    <a:pt x="320" y="109"/>
                  </a:lnTo>
                  <a:lnTo>
                    <a:pt x="334" y="120"/>
                  </a:lnTo>
                  <a:lnTo>
                    <a:pt x="343" y="130"/>
                  </a:lnTo>
                  <a:lnTo>
                    <a:pt x="349" y="138"/>
                  </a:lnTo>
                  <a:lnTo>
                    <a:pt x="350" y="141"/>
                  </a:lnTo>
                  <a:lnTo>
                    <a:pt x="350" y="139"/>
                  </a:lnTo>
                  <a:lnTo>
                    <a:pt x="350" y="138"/>
                  </a:lnTo>
                  <a:lnTo>
                    <a:pt x="354" y="127"/>
                  </a:lnTo>
                  <a:lnTo>
                    <a:pt x="359" y="113"/>
                  </a:lnTo>
                  <a:lnTo>
                    <a:pt x="368" y="97"/>
                  </a:lnTo>
                  <a:lnTo>
                    <a:pt x="381" y="79"/>
                  </a:lnTo>
                  <a:lnTo>
                    <a:pt x="400" y="65"/>
                  </a:lnTo>
                  <a:lnTo>
                    <a:pt x="413" y="59"/>
                  </a:lnTo>
                  <a:lnTo>
                    <a:pt x="425" y="56"/>
                  </a:lnTo>
                  <a:lnTo>
                    <a:pt x="441" y="52"/>
                  </a:lnTo>
                  <a:lnTo>
                    <a:pt x="459" y="52"/>
                  </a:lnTo>
                  <a:lnTo>
                    <a:pt x="487" y="54"/>
                  </a:lnTo>
                  <a:lnTo>
                    <a:pt x="514" y="63"/>
                  </a:lnTo>
                  <a:lnTo>
                    <a:pt x="537" y="77"/>
                  </a:lnTo>
                  <a:lnTo>
                    <a:pt x="559" y="95"/>
                  </a:lnTo>
                  <a:lnTo>
                    <a:pt x="575" y="116"/>
                  </a:lnTo>
                  <a:lnTo>
                    <a:pt x="587" y="141"/>
                  </a:lnTo>
                  <a:lnTo>
                    <a:pt x="596" y="168"/>
                  </a:lnTo>
                  <a:lnTo>
                    <a:pt x="598" y="196"/>
                  </a:lnTo>
                  <a:lnTo>
                    <a:pt x="598" y="218"/>
                  </a:lnTo>
                  <a:lnTo>
                    <a:pt x="596" y="226"/>
                  </a:lnTo>
                  <a:lnTo>
                    <a:pt x="594" y="234"/>
                  </a:lnTo>
                  <a:lnTo>
                    <a:pt x="612" y="241"/>
                  </a:lnTo>
                  <a:lnTo>
                    <a:pt x="630" y="250"/>
                  </a:lnTo>
                  <a:lnTo>
                    <a:pt x="646" y="262"/>
                  </a:lnTo>
                  <a:lnTo>
                    <a:pt x="660" y="276"/>
                  </a:lnTo>
                  <a:lnTo>
                    <a:pt x="671" y="292"/>
                  </a:lnTo>
                  <a:lnTo>
                    <a:pt x="680" y="310"/>
                  </a:lnTo>
                  <a:lnTo>
                    <a:pt x="685" y="330"/>
                  </a:lnTo>
                  <a:lnTo>
                    <a:pt x="687" y="351"/>
                  </a:lnTo>
                  <a:lnTo>
                    <a:pt x="685" y="374"/>
                  </a:lnTo>
                  <a:lnTo>
                    <a:pt x="678" y="397"/>
                  </a:lnTo>
                  <a:lnTo>
                    <a:pt x="665" y="417"/>
                  </a:lnTo>
                  <a:lnTo>
                    <a:pt x="651" y="437"/>
                  </a:lnTo>
                  <a:lnTo>
                    <a:pt x="632" y="451"/>
                  </a:lnTo>
                  <a:lnTo>
                    <a:pt x="610" y="461"/>
                  </a:lnTo>
                  <a:lnTo>
                    <a:pt x="587" y="469"/>
                  </a:lnTo>
                  <a:lnTo>
                    <a:pt x="560" y="472"/>
                  </a:lnTo>
                  <a:close/>
                </a:path>
              </a:pathLst>
            </a:custGeom>
            <a:solidFill>
              <a:schemeClr val="bg1"/>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gr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16"/>
                                        </p:tgtEl>
                                        <p:attrNameLst>
                                          <p:attrName>style.visibility</p:attrName>
                                        </p:attrNameLst>
                                      </p:cBhvr>
                                      <p:to>
                                        <p:strVal val="visible"/>
                                      </p:to>
                                    </p:set>
                                    <p:anim calcmode="lin" valueType="num">
                                      <p:cBhvr>
                                        <p:cTn id="7" dur="500" fill="hold"/>
                                        <p:tgtEl>
                                          <p:spTgt spid="116"/>
                                        </p:tgtEl>
                                        <p:attrNameLst>
                                          <p:attrName>ppt_w</p:attrName>
                                        </p:attrNameLst>
                                      </p:cBhvr>
                                      <p:tavLst>
                                        <p:tav tm="0">
                                          <p:val>
                                            <p:fltVal val="0"/>
                                          </p:val>
                                        </p:tav>
                                        <p:tav tm="100000">
                                          <p:val>
                                            <p:strVal val="#ppt_w"/>
                                          </p:val>
                                        </p:tav>
                                      </p:tavLst>
                                    </p:anim>
                                    <p:anim calcmode="lin" valueType="num">
                                      <p:cBhvr>
                                        <p:cTn id="8" dur="500" fill="hold"/>
                                        <p:tgtEl>
                                          <p:spTgt spid="116"/>
                                        </p:tgtEl>
                                        <p:attrNameLst>
                                          <p:attrName>ppt_h</p:attrName>
                                        </p:attrNameLst>
                                      </p:cBhvr>
                                      <p:tavLst>
                                        <p:tav tm="0">
                                          <p:val>
                                            <p:fltVal val="0"/>
                                          </p:val>
                                        </p:tav>
                                        <p:tav tm="100000">
                                          <p:val>
                                            <p:strVal val="#ppt_h"/>
                                          </p:val>
                                        </p:tav>
                                      </p:tavLst>
                                    </p:anim>
                                    <p:animEffect transition="in" filter="fade">
                                      <p:cBhvr>
                                        <p:cTn id="9" dur="500"/>
                                        <p:tgtEl>
                                          <p:spTgt spid="116"/>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115"/>
                                        </p:tgtEl>
                                        <p:attrNameLst>
                                          <p:attrName>style.visibility</p:attrName>
                                        </p:attrNameLst>
                                      </p:cBhvr>
                                      <p:to>
                                        <p:strVal val="visible"/>
                                      </p:to>
                                    </p:set>
                                    <p:anim calcmode="lin" valueType="num">
                                      <p:cBhvr>
                                        <p:cTn id="12" dur="500" fill="hold"/>
                                        <p:tgtEl>
                                          <p:spTgt spid="115"/>
                                        </p:tgtEl>
                                        <p:attrNameLst>
                                          <p:attrName>ppt_w</p:attrName>
                                        </p:attrNameLst>
                                      </p:cBhvr>
                                      <p:tavLst>
                                        <p:tav tm="0">
                                          <p:val>
                                            <p:fltVal val="0"/>
                                          </p:val>
                                        </p:tav>
                                        <p:tav tm="100000">
                                          <p:val>
                                            <p:strVal val="#ppt_w"/>
                                          </p:val>
                                        </p:tav>
                                      </p:tavLst>
                                    </p:anim>
                                    <p:anim calcmode="lin" valueType="num">
                                      <p:cBhvr>
                                        <p:cTn id="13" dur="500" fill="hold"/>
                                        <p:tgtEl>
                                          <p:spTgt spid="115"/>
                                        </p:tgtEl>
                                        <p:attrNameLst>
                                          <p:attrName>ppt_h</p:attrName>
                                        </p:attrNameLst>
                                      </p:cBhvr>
                                      <p:tavLst>
                                        <p:tav tm="0">
                                          <p:val>
                                            <p:fltVal val="0"/>
                                          </p:val>
                                        </p:tav>
                                        <p:tav tm="100000">
                                          <p:val>
                                            <p:strVal val="#ppt_h"/>
                                          </p:val>
                                        </p:tav>
                                      </p:tavLst>
                                    </p:anim>
                                    <p:animEffect transition="in" filter="fade">
                                      <p:cBhvr>
                                        <p:cTn id="14" dur="500"/>
                                        <p:tgtEl>
                                          <p:spTgt spid="115"/>
                                        </p:tgtEl>
                                      </p:cBhvr>
                                    </p:animEffect>
                                  </p:childTnLst>
                                </p:cTn>
                              </p:par>
                              <p:par>
                                <p:cTn id="15" presetID="53" presetClass="entr" presetSubtype="16" fill="hold" nodeType="withEffect">
                                  <p:stCondLst>
                                    <p:cond delay="0"/>
                                  </p:stCondLst>
                                  <p:childTnLst>
                                    <p:set>
                                      <p:cBhvr>
                                        <p:cTn id="16" dur="1" fill="hold">
                                          <p:stCondLst>
                                            <p:cond delay="0"/>
                                          </p:stCondLst>
                                        </p:cTn>
                                        <p:tgtEl>
                                          <p:spTgt spid="117"/>
                                        </p:tgtEl>
                                        <p:attrNameLst>
                                          <p:attrName>style.visibility</p:attrName>
                                        </p:attrNameLst>
                                      </p:cBhvr>
                                      <p:to>
                                        <p:strVal val="visible"/>
                                      </p:to>
                                    </p:set>
                                    <p:anim calcmode="lin" valueType="num">
                                      <p:cBhvr>
                                        <p:cTn id="17" dur="500" fill="hold"/>
                                        <p:tgtEl>
                                          <p:spTgt spid="117"/>
                                        </p:tgtEl>
                                        <p:attrNameLst>
                                          <p:attrName>ppt_w</p:attrName>
                                        </p:attrNameLst>
                                      </p:cBhvr>
                                      <p:tavLst>
                                        <p:tav tm="0">
                                          <p:val>
                                            <p:fltVal val="0"/>
                                          </p:val>
                                        </p:tav>
                                        <p:tav tm="100000">
                                          <p:val>
                                            <p:strVal val="#ppt_w"/>
                                          </p:val>
                                        </p:tav>
                                      </p:tavLst>
                                    </p:anim>
                                    <p:anim calcmode="lin" valueType="num">
                                      <p:cBhvr>
                                        <p:cTn id="18" dur="500" fill="hold"/>
                                        <p:tgtEl>
                                          <p:spTgt spid="117"/>
                                        </p:tgtEl>
                                        <p:attrNameLst>
                                          <p:attrName>ppt_h</p:attrName>
                                        </p:attrNameLst>
                                      </p:cBhvr>
                                      <p:tavLst>
                                        <p:tav tm="0">
                                          <p:val>
                                            <p:fltVal val="0"/>
                                          </p:val>
                                        </p:tav>
                                        <p:tav tm="100000">
                                          <p:val>
                                            <p:strVal val="#ppt_h"/>
                                          </p:val>
                                        </p:tav>
                                      </p:tavLst>
                                    </p:anim>
                                    <p:animEffect transition="in" filter="fade">
                                      <p:cBhvr>
                                        <p:cTn id="19" dur="500"/>
                                        <p:tgtEl>
                                          <p:spTgt spid="117"/>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37" presetClass="entr" presetSubtype="0" fill="hold" nodeType="click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fade">
                                      <p:cBhvr>
                                        <p:cTn id="24" dur="1000"/>
                                        <p:tgtEl>
                                          <p:spTgt spid="2"/>
                                        </p:tgtEl>
                                      </p:cBhvr>
                                    </p:animEffect>
                                    <p:anim calcmode="lin" valueType="num">
                                      <p:cBhvr>
                                        <p:cTn id="25" dur="1000" fill="hold"/>
                                        <p:tgtEl>
                                          <p:spTgt spid="2"/>
                                        </p:tgtEl>
                                        <p:attrNameLst>
                                          <p:attrName>ppt_x</p:attrName>
                                        </p:attrNameLst>
                                      </p:cBhvr>
                                      <p:tavLst>
                                        <p:tav tm="0">
                                          <p:val>
                                            <p:strVal val="#ppt_x"/>
                                          </p:val>
                                        </p:tav>
                                        <p:tav tm="100000">
                                          <p:val>
                                            <p:strVal val="#ppt_x"/>
                                          </p:val>
                                        </p:tav>
                                      </p:tavLst>
                                    </p:anim>
                                    <p:anim calcmode="lin" valueType="num">
                                      <p:cBhvr>
                                        <p:cTn id="26" dur="900" decel="100000" fill="hold"/>
                                        <p:tgtEl>
                                          <p:spTgt spid="2"/>
                                        </p:tgtEl>
                                        <p:attrNameLst>
                                          <p:attrName>ppt_y</p:attrName>
                                        </p:attrNameLst>
                                      </p:cBhvr>
                                      <p:tavLst>
                                        <p:tav tm="0">
                                          <p:val>
                                            <p:strVal val="#ppt_y+1"/>
                                          </p:val>
                                        </p:tav>
                                        <p:tav tm="100000">
                                          <p:val>
                                            <p:strVal val="#ppt_y-.03"/>
                                          </p:val>
                                        </p:tav>
                                      </p:tavLst>
                                    </p:anim>
                                    <p:anim calcmode="lin" valueType="num">
                                      <p:cBhvr>
                                        <p:cTn id="27"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par>
                                <p:cTn id="28" presetID="37" presetClass="entr" presetSubtype="0" fill="hold" nodeType="withEffect">
                                  <p:stCondLst>
                                    <p:cond delay="0"/>
                                  </p:stCondLst>
                                  <p:childTnLst>
                                    <p:set>
                                      <p:cBhvr>
                                        <p:cTn id="29" dur="1" fill="hold">
                                          <p:stCondLst>
                                            <p:cond delay="0"/>
                                          </p:stCondLst>
                                        </p:cTn>
                                        <p:tgtEl>
                                          <p:spTgt spid="132"/>
                                        </p:tgtEl>
                                        <p:attrNameLst>
                                          <p:attrName>style.visibility</p:attrName>
                                        </p:attrNameLst>
                                      </p:cBhvr>
                                      <p:to>
                                        <p:strVal val="visible"/>
                                      </p:to>
                                    </p:set>
                                    <p:animEffect transition="in" filter="fade">
                                      <p:cBhvr>
                                        <p:cTn id="30" dur="1000"/>
                                        <p:tgtEl>
                                          <p:spTgt spid="132"/>
                                        </p:tgtEl>
                                      </p:cBhvr>
                                    </p:animEffect>
                                    <p:anim calcmode="lin" valueType="num">
                                      <p:cBhvr>
                                        <p:cTn id="31" dur="1000" fill="hold"/>
                                        <p:tgtEl>
                                          <p:spTgt spid="132"/>
                                        </p:tgtEl>
                                        <p:attrNameLst>
                                          <p:attrName>ppt_x</p:attrName>
                                        </p:attrNameLst>
                                      </p:cBhvr>
                                      <p:tavLst>
                                        <p:tav tm="0">
                                          <p:val>
                                            <p:strVal val="#ppt_x"/>
                                          </p:val>
                                        </p:tav>
                                        <p:tav tm="100000">
                                          <p:val>
                                            <p:strVal val="#ppt_x"/>
                                          </p:val>
                                        </p:tav>
                                      </p:tavLst>
                                    </p:anim>
                                    <p:anim calcmode="lin" valueType="num">
                                      <p:cBhvr>
                                        <p:cTn id="32" dur="900" decel="100000" fill="hold"/>
                                        <p:tgtEl>
                                          <p:spTgt spid="132"/>
                                        </p:tgtEl>
                                        <p:attrNameLst>
                                          <p:attrName>ppt_y</p:attrName>
                                        </p:attrNameLst>
                                      </p:cBhvr>
                                      <p:tavLst>
                                        <p:tav tm="0">
                                          <p:val>
                                            <p:strVal val="#ppt_y+1"/>
                                          </p:val>
                                        </p:tav>
                                        <p:tav tm="100000">
                                          <p:val>
                                            <p:strVal val="#ppt_y-.03"/>
                                          </p:val>
                                        </p:tav>
                                      </p:tavLst>
                                    </p:anim>
                                    <p:anim calcmode="lin" valueType="num">
                                      <p:cBhvr>
                                        <p:cTn id="33" dur="100" accel="100000" fill="hold">
                                          <p:stCondLst>
                                            <p:cond delay="900"/>
                                          </p:stCondLst>
                                        </p:cTn>
                                        <p:tgtEl>
                                          <p:spTgt spid="132"/>
                                        </p:tgtEl>
                                        <p:attrNameLst>
                                          <p:attrName>ppt_y</p:attrName>
                                        </p:attrNameLst>
                                      </p:cBhvr>
                                      <p:tavLst>
                                        <p:tav tm="0">
                                          <p:val>
                                            <p:strVal val="#ppt_y-.03"/>
                                          </p:val>
                                        </p:tav>
                                        <p:tav tm="100000">
                                          <p:val>
                                            <p:strVal val="#ppt_y"/>
                                          </p:val>
                                        </p:tav>
                                      </p:tavLst>
                                    </p:anim>
                                  </p:childTnLst>
                                </p:cTn>
                              </p:par>
                              <p:par>
                                <p:cTn id="34" presetID="37" presetClass="entr" presetSubtype="0" fill="hold" nodeType="withEffect">
                                  <p:stCondLst>
                                    <p:cond delay="0"/>
                                  </p:stCondLst>
                                  <p:childTnLst>
                                    <p:set>
                                      <p:cBhvr>
                                        <p:cTn id="35" dur="1" fill="hold">
                                          <p:stCondLst>
                                            <p:cond delay="0"/>
                                          </p:stCondLst>
                                        </p:cTn>
                                        <p:tgtEl>
                                          <p:spTgt spid="139"/>
                                        </p:tgtEl>
                                        <p:attrNameLst>
                                          <p:attrName>style.visibility</p:attrName>
                                        </p:attrNameLst>
                                      </p:cBhvr>
                                      <p:to>
                                        <p:strVal val="visible"/>
                                      </p:to>
                                    </p:set>
                                    <p:animEffect transition="in" filter="fade">
                                      <p:cBhvr>
                                        <p:cTn id="36" dur="1000"/>
                                        <p:tgtEl>
                                          <p:spTgt spid="139"/>
                                        </p:tgtEl>
                                      </p:cBhvr>
                                    </p:animEffect>
                                    <p:anim calcmode="lin" valueType="num">
                                      <p:cBhvr>
                                        <p:cTn id="37" dur="1000" fill="hold"/>
                                        <p:tgtEl>
                                          <p:spTgt spid="139"/>
                                        </p:tgtEl>
                                        <p:attrNameLst>
                                          <p:attrName>ppt_x</p:attrName>
                                        </p:attrNameLst>
                                      </p:cBhvr>
                                      <p:tavLst>
                                        <p:tav tm="0">
                                          <p:val>
                                            <p:strVal val="#ppt_x"/>
                                          </p:val>
                                        </p:tav>
                                        <p:tav tm="100000">
                                          <p:val>
                                            <p:strVal val="#ppt_x"/>
                                          </p:val>
                                        </p:tav>
                                      </p:tavLst>
                                    </p:anim>
                                    <p:anim calcmode="lin" valueType="num">
                                      <p:cBhvr>
                                        <p:cTn id="38" dur="900" decel="100000" fill="hold"/>
                                        <p:tgtEl>
                                          <p:spTgt spid="139"/>
                                        </p:tgtEl>
                                        <p:attrNameLst>
                                          <p:attrName>ppt_y</p:attrName>
                                        </p:attrNameLst>
                                      </p:cBhvr>
                                      <p:tavLst>
                                        <p:tav tm="0">
                                          <p:val>
                                            <p:strVal val="#ppt_y+1"/>
                                          </p:val>
                                        </p:tav>
                                        <p:tav tm="100000">
                                          <p:val>
                                            <p:strVal val="#ppt_y-.03"/>
                                          </p:val>
                                        </p:tav>
                                      </p:tavLst>
                                    </p:anim>
                                    <p:anim calcmode="lin" valueType="num">
                                      <p:cBhvr>
                                        <p:cTn id="39" dur="100" accel="100000" fill="hold">
                                          <p:stCondLst>
                                            <p:cond delay="900"/>
                                          </p:stCondLst>
                                        </p:cTn>
                                        <p:tgtEl>
                                          <p:spTgt spid="139"/>
                                        </p:tgtEl>
                                        <p:attrNameLst>
                                          <p:attrName>ppt_y</p:attrName>
                                        </p:attrNameLst>
                                      </p:cBhvr>
                                      <p:tavLst>
                                        <p:tav tm="0">
                                          <p:val>
                                            <p:strVal val="#ppt_y-.03"/>
                                          </p:val>
                                        </p:tav>
                                        <p:tav tm="100000">
                                          <p:val>
                                            <p:strVal val="#ppt_y"/>
                                          </p:val>
                                        </p:tav>
                                      </p:tavLst>
                                    </p:anim>
                                  </p:childTnLst>
                                </p:cTn>
                              </p:par>
                              <p:par>
                                <p:cTn id="40" presetID="37" presetClass="entr" presetSubtype="0" fill="hold" nodeType="withEffect">
                                  <p:stCondLst>
                                    <p:cond delay="0"/>
                                  </p:stCondLst>
                                  <p:childTnLst>
                                    <p:set>
                                      <p:cBhvr>
                                        <p:cTn id="41" dur="1" fill="hold">
                                          <p:stCondLst>
                                            <p:cond delay="0"/>
                                          </p:stCondLst>
                                        </p:cTn>
                                        <p:tgtEl>
                                          <p:spTgt spid="146"/>
                                        </p:tgtEl>
                                        <p:attrNameLst>
                                          <p:attrName>style.visibility</p:attrName>
                                        </p:attrNameLst>
                                      </p:cBhvr>
                                      <p:to>
                                        <p:strVal val="visible"/>
                                      </p:to>
                                    </p:set>
                                    <p:animEffect transition="in" filter="fade">
                                      <p:cBhvr>
                                        <p:cTn id="42" dur="1000"/>
                                        <p:tgtEl>
                                          <p:spTgt spid="146"/>
                                        </p:tgtEl>
                                      </p:cBhvr>
                                    </p:animEffect>
                                    <p:anim calcmode="lin" valueType="num">
                                      <p:cBhvr>
                                        <p:cTn id="43" dur="1000" fill="hold"/>
                                        <p:tgtEl>
                                          <p:spTgt spid="146"/>
                                        </p:tgtEl>
                                        <p:attrNameLst>
                                          <p:attrName>ppt_x</p:attrName>
                                        </p:attrNameLst>
                                      </p:cBhvr>
                                      <p:tavLst>
                                        <p:tav tm="0">
                                          <p:val>
                                            <p:strVal val="#ppt_x"/>
                                          </p:val>
                                        </p:tav>
                                        <p:tav tm="100000">
                                          <p:val>
                                            <p:strVal val="#ppt_x"/>
                                          </p:val>
                                        </p:tav>
                                      </p:tavLst>
                                    </p:anim>
                                    <p:anim calcmode="lin" valueType="num">
                                      <p:cBhvr>
                                        <p:cTn id="44" dur="900" decel="100000" fill="hold"/>
                                        <p:tgtEl>
                                          <p:spTgt spid="146"/>
                                        </p:tgtEl>
                                        <p:attrNameLst>
                                          <p:attrName>ppt_y</p:attrName>
                                        </p:attrNameLst>
                                      </p:cBhvr>
                                      <p:tavLst>
                                        <p:tav tm="0">
                                          <p:val>
                                            <p:strVal val="#ppt_y+1"/>
                                          </p:val>
                                        </p:tav>
                                        <p:tav tm="100000">
                                          <p:val>
                                            <p:strVal val="#ppt_y-.03"/>
                                          </p:val>
                                        </p:tav>
                                      </p:tavLst>
                                    </p:anim>
                                    <p:anim calcmode="lin" valueType="num">
                                      <p:cBhvr>
                                        <p:cTn id="45" dur="100" accel="100000" fill="hold">
                                          <p:stCondLst>
                                            <p:cond delay="900"/>
                                          </p:stCondLst>
                                        </p:cTn>
                                        <p:tgtEl>
                                          <p:spTgt spid="146"/>
                                        </p:tgtEl>
                                        <p:attrNameLst>
                                          <p:attrName>ppt_y</p:attrName>
                                        </p:attrNameLst>
                                      </p:cBhvr>
                                      <p:tavLst>
                                        <p:tav tm="0">
                                          <p:val>
                                            <p:strVal val="#ppt_y-.03"/>
                                          </p:val>
                                        </p:tav>
                                        <p:tav tm="100000">
                                          <p:val>
                                            <p:strVal val="#ppt_y"/>
                                          </p:val>
                                        </p:tav>
                                      </p:tavLst>
                                    </p:anim>
                                  </p:childTnLst>
                                </p:cTn>
                              </p:par>
                              <p:par>
                                <p:cTn id="46" presetID="37" presetClass="entr" presetSubtype="0" fill="hold" nodeType="withEffect">
                                  <p:stCondLst>
                                    <p:cond delay="0"/>
                                  </p:stCondLst>
                                  <p:childTnLst>
                                    <p:set>
                                      <p:cBhvr>
                                        <p:cTn id="47" dur="1" fill="hold">
                                          <p:stCondLst>
                                            <p:cond delay="0"/>
                                          </p:stCondLst>
                                        </p:cTn>
                                        <p:tgtEl>
                                          <p:spTgt spid="153"/>
                                        </p:tgtEl>
                                        <p:attrNameLst>
                                          <p:attrName>style.visibility</p:attrName>
                                        </p:attrNameLst>
                                      </p:cBhvr>
                                      <p:to>
                                        <p:strVal val="visible"/>
                                      </p:to>
                                    </p:set>
                                    <p:animEffect transition="in" filter="fade">
                                      <p:cBhvr>
                                        <p:cTn id="48" dur="1000"/>
                                        <p:tgtEl>
                                          <p:spTgt spid="153"/>
                                        </p:tgtEl>
                                      </p:cBhvr>
                                    </p:animEffect>
                                    <p:anim calcmode="lin" valueType="num">
                                      <p:cBhvr>
                                        <p:cTn id="49" dur="1000" fill="hold"/>
                                        <p:tgtEl>
                                          <p:spTgt spid="153"/>
                                        </p:tgtEl>
                                        <p:attrNameLst>
                                          <p:attrName>ppt_x</p:attrName>
                                        </p:attrNameLst>
                                      </p:cBhvr>
                                      <p:tavLst>
                                        <p:tav tm="0">
                                          <p:val>
                                            <p:strVal val="#ppt_x"/>
                                          </p:val>
                                        </p:tav>
                                        <p:tav tm="100000">
                                          <p:val>
                                            <p:strVal val="#ppt_x"/>
                                          </p:val>
                                        </p:tav>
                                      </p:tavLst>
                                    </p:anim>
                                    <p:anim calcmode="lin" valueType="num">
                                      <p:cBhvr>
                                        <p:cTn id="50" dur="900" decel="100000" fill="hold"/>
                                        <p:tgtEl>
                                          <p:spTgt spid="153"/>
                                        </p:tgtEl>
                                        <p:attrNameLst>
                                          <p:attrName>ppt_y</p:attrName>
                                        </p:attrNameLst>
                                      </p:cBhvr>
                                      <p:tavLst>
                                        <p:tav tm="0">
                                          <p:val>
                                            <p:strVal val="#ppt_y+1"/>
                                          </p:val>
                                        </p:tav>
                                        <p:tav tm="100000">
                                          <p:val>
                                            <p:strVal val="#ppt_y-.03"/>
                                          </p:val>
                                        </p:tav>
                                      </p:tavLst>
                                    </p:anim>
                                    <p:anim calcmode="lin" valueType="num">
                                      <p:cBhvr>
                                        <p:cTn id="51" dur="100" accel="100000" fill="hold">
                                          <p:stCondLst>
                                            <p:cond delay="900"/>
                                          </p:stCondLst>
                                        </p:cTn>
                                        <p:tgtEl>
                                          <p:spTgt spid="153"/>
                                        </p:tgtEl>
                                        <p:attrNameLst>
                                          <p:attrName>ppt_y</p:attrName>
                                        </p:attrNameLst>
                                      </p:cBhvr>
                                      <p:tavLst>
                                        <p:tav tm="0">
                                          <p:val>
                                            <p:strVal val="#ppt_y-.03"/>
                                          </p:val>
                                        </p:tav>
                                        <p:tav tm="100000">
                                          <p:val>
                                            <p:strVal val="#ppt_y"/>
                                          </p:val>
                                        </p:tav>
                                      </p:tavLst>
                                    </p:anim>
                                  </p:childTnLst>
                                </p:cTn>
                              </p:par>
                              <p:par>
                                <p:cTn id="52" presetID="37" presetClass="entr" presetSubtype="0" fill="hold" nodeType="withEffect">
                                  <p:stCondLst>
                                    <p:cond delay="0"/>
                                  </p:stCondLst>
                                  <p:childTnLst>
                                    <p:set>
                                      <p:cBhvr>
                                        <p:cTn id="53" dur="1" fill="hold">
                                          <p:stCondLst>
                                            <p:cond delay="0"/>
                                          </p:stCondLst>
                                        </p:cTn>
                                        <p:tgtEl>
                                          <p:spTgt spid="160"/>
                                        </p:tgtEl>
                                        <p:attrNameLst>
                                          <p:attrName>style.visibility</p:attrName>
                                        </p:attrNameLst>
                                      </p:cBhvr>
                                      <p:to>
                                        <p:strVal val="visible"/>
                                      </p:to>
                                    </p:set>
                                    <p:animEffect transition="in" filter="fade">
                                      <p:cBhvr>
                                        <p:cTn id="54" dur="1000"/>
                                        <p:tgtEl>
                                          <p:spTgt spid="160"/>
                                        </p:tgtEl>
                                      </p:cBhvr>
                                    </p:animEffect>
                                    <p:anim calcmode="lin" valueType="num">
                                      <p:cBhvr>
                                        <p:cTn id="55" dur="1000" fill="hold"/>
                                        <p:tgtEl>
                                          <p:spTgt spid="160"/>
                                        </p:tgtEl>
                                        <p:attrNameLst>
                                          <p:attrName>ppt_x</p:attrName>
                                        </p:attrNameLst>
                                      </p:cBhvr>
                                      <p:tavLst>
                                        <p:tav tm="0">
                                          <p:val>
                                            <p:strVal val="#ppt_x"/>
                                          </p:val>
                                        </p:tav>
                                        <p:tav tm="100000">
                                          <p:val>
                                            <p:strVal val="#ppt_x"/>
                                          </p:val>
                                        </p:tav>
                                      </p:tavLst>
                                    </p:anim>
                                    <p:anim calcmode="lin" valueType="num">
                                      <p:cBhvr>
                                        <p:cTn id="56" dur="900" decel="100000" fill="hold"/>
                                        <p:tgtEl>
                                          <p:spTgt spid="160"/>
                                        </p:tgtEl>
                                        <p:attrNameLst>
                                          <p:attrName>ppt_y</p:attrName>
                                        </p:attrNameLst>
                                      </p:cBhvr>
                                      <p:tavLst>
                                        <p:tav tm="0">
                                          <p:val>
                                            <p:strVal val="#ppt_y+1"/>
                                          </p:val>
                                        </p:tav>
                                        <p:tav tm="100000">
                                          <p:val>
                                            <p:strVal val="#ppt_y-.03"/>
                                          </p:val>
                                        </p:tav>
                                      </p:tavLst>
                                    </p:anim>
                                    <p:anim calcmode="lin" valueType="num">
                                      <p:cBhvr>
                                        <p:cTn id="57" dur="100" accel="100000" fill="hold">
                                          <p:stCondLst>
                                            <p:cond delay="900"/>
                                          </p:stCondLst>
                                        </p:cTn>
                                        <p:tgtEl>
                                          <p:spTgt spid="160"/>
                                        </p:tgtEl>
                                        <p:attrNameLst>
                                          <p:attrName>ppt_y</p:attrName>
                                        </p:attrNameLst>
                                      </p:cBhvr>
                                      <p:tavLst>
                                        <p:tav tm="0">
                                          <p:val>
                                            <p:strVal val="#ppt_y-.03"/>
                                          </p:val>
                                        </p:tav>
                                        <p:tav tm="100000">
                                          <p:val>
                                            <p:strVal val="#ppt_y"/>
                                          </p:val>
                                        </p:tav>
                                      </p:tavLst>
                                    </p:anim>
                                  </p:childTnLst>
                                </p:cTn>
                              </p:par>
                              <p:par>
                                <p:cTn id="58" presetID="37" presetClass="entr" presetSubtype="0" fill="hold" nodeType="withEffect">
                                  <p:stCondLst>
                                    <p:cond delay="0"/>
                                  </p:stCondLst>
                                  <p:childTnLst>
                                    <p:set>
                                      <p:cBhvr>
                                        <p:cTn id="59" dur="1" fill="hold">
                                          <p:stCondLst>
                                            <p:cond delay="0"/>
                                          </p:stCondLst>
                                        </p:cTn>
                                        <p:tgtEl>
                                          <p:spTgt spid="167"/>
                                        </p:tgtEl>
                                        <p:attrNameLst>
                                          <p:attrName>style.visibility</p:attrName>
                                        </p:attrNameLst>
                                      </p:cBhvr>
                                      <p:to>
                                        <p:strVal val="visible"/>
                                      </p:to>
                                    </p:set>
                                    <p:animEffect transition="in" filter="fade">
                                      <p:cBhvr>
                                        <p:cTn id="60" dur="1000"/>
                                        <p:tgtEl>
                                          <p:spTgt spid="167"/>
                                        </p:tgtEl>
                                      </p:cBhvr>
                                    </p:animEffect>
                                    <p:anim calcmode="lin" valueType="num">
                                      <p:cBhvr>
                                        <p:cTn id="61" dur="1000" fill="hold"/>
                                        <p:tgtEl>
                                          <p:spTgt spid="167"/>
                                        </p:tgtEl>
                                        <p:attrNameLst>
                                          <p:attrName>ppt_x</p:attrName>
                                        </p:attrNameLst>
                                      </p:cBhvr>
                                      <p:tavLst>
                                        <p:tav tm="0">
                                          <p:val>
                                            <p:strVal val="#ppt_x"/>
                                          </p:val>
                                        </p:tav>
                                        <p:tav tm="100000">
                                          <p:val>
                                            <p:strVal val="#ppt_x"/>
                                          </p:val>
                                        </p:tav>
                                      </p:tavLst>
                                    </p:anim>
                                    <p:anim calcmode="lin" valueType="num">
                                      <p:cBhvr>
                                        <p:cTn id="62" dur="900" decel="100000" fill="hold"/>
                                        <p:tgtEl>
                                          <p:spTgt spid="167"/>
                                        </p:tgtEl>
                                        <p:attrNameLst>
                                          <p:attrName>ppt_y</p:attrName>
                                        </p:attrNameLst>
                                      </p:cBhvr>
                                      <p:tavLst>
                                        <p:tav tm="0">
                                          <p:val>
                                            <p:strVal val="#ppt_y+1"/>
                                          </p:val>
                                        </p:tav>
                                        <p:tav tm="100000">
                                          <p:val>
                                            <p:strVal val="#ppt_y-.03"/>
                                          </p:val>
                                        </p:tav>
                                      </p:tavLst>
                                    </p:anim>
                                    <p:anim calcmode="lin" valueType="num">
                                      <p:cBhvr>
                                        <p:cTn id="63" dur="100" accel="100000" fill="hold">
                                          <p:stCondLst>
                                            <p:cond delay="900"/>
                                          </p:stCondLst>
                                        </p:cTn>
                                        <p:tgtEl>
                                          <p:spTgt spid="167"/>
                                        </p:tgtEl>
                                        <p:attrNameLst>
                                          <p:attrName>ppt_y</p:attrName>
                                        </p:attrNameLst>
                                      </p:cBhvr>
                                      <p:tavLst>
                                        <p:tav tm="0">
                                          <p:val>
                                            <p:strVal val="#ppt_y-.03"/>
                                          </p:val>
                                        </p:tav>
                                        <p:tav tm="100000">
                                          <p:val>
                                            <p:strVal val="#ppt_y"/>
                                          </p:val>
                                        </p:tav>
                                      </p:tavLst>
                                    </p:anim>
                                  </p:childTnLst>
                                </p:cTn>
                              </p:par>
                              <p:par>
                                <p:cTn id="64" presetID="37" presetClass="entr" presetSubtype="0" fill="hold" nodeType="withEffect">
                                  <p:stCondLst>
                                    <p:cond delay="0"/>
                                  </p:stCondLst>
                                  <p:childTnLst>
                                    <p:set>
                                      <p:cBhvr>
                                        <p:cTn id="65" dur="1" fill="hold">
                                          <p:stCondLst>
                                            <p:cond delay="0"/>
                                          </p:stCondLst>
                                        </p:cTn>
                                        <p:tgtEl>
                                          <p:spTgt spid="174"/>
                                        </p:tgtEl>
                                        <p:attrNameLst>
                                          <p:attrName>style.visibility</p:attrName>
                                        </p:attrNameLst>
                                      </p:cBhvr>
                                      <p:to>
                                        <p:strVal val="visible"/>
                                      </p:to>
                                    </p:set>
                                    <p:animEffect transition="in" filter="fade">
                                      <p:cBhvr>
                                        <p:cTn id="66" dur="1000"/>
                                        <p:tgtEl>
                                          <p:spTgt spid="174"/>
                                        </p:tgtEl>
                                      </p:cBhvr>
                                    </p:animEffect>
                                    <p:anim calcmode="lin" valueType="num">
                                      <p:cBhvr>
                                        <p:cTn id="67" dur="1000" fill="hold"/>
                                        <p:tgtEl>
                                          <p:spTgt spid="174"/>
                                        </p:tgtEl>
                                        <p:attrNameLst>
                                          <p:attrName>ppt_x</p:attrName>
                                        </p:attrNameLst>
                                      </p:cBhvr>
                                      <p:tavLst>
                                        <p:tav tm="0">
                                          <p:val>
                                            <p:strVal val="#ppt_x"/>
                                          </p:val>
                                        </p:tav>
                                        <p:tav tm="100000">
                                          <p:val>
                                            <p:strVal val="#ppt_x"/>
                                          </p:val>
                                        </p:tav>
                                      </p:tavLst>
                                    </p:anim>
                                    <p:anim calcmode="lin" valueType="num">
                                      <p:cBhvr>
                                        <p:cTn id="68" dur="900" decel="100000" fill="hold"/>
                                        <p:tgtEl>
                                          <p:spTgt spid="174"/>
                                        </p:tgtEl>
                                        <p:attrNameLst>
                                          <p:attrName>ppt_y</p:attrName>
                                        </p:attrNameLst>
                                      </p:cBhvr>
                                      <p:tavLst>
                                        <p:tav tm="0">
                                          <p:val>
                                            <p:strVal val="#ppt_y+1"/>
                                          </p:val>
                                        </p:tav>
                                        <p:tav tm="100000">
                                          <p:val>
                                            <p:strVal val="#ppt_y-.03"/>
                                          </p:val>
                                        </p:tav>
                                      </p:tavLst>
                                    </p:anim>
                                    <p:anim calcmode="lin" valueType="num">
                                      <p:cBhvr>
                                        <p:cTn id="69" dur="100" accel="100000" fill="hold">
                                          <p:stCondLst>
                                            <p:cond delay="900"/>
                                          </p:stCondLst>
                                        </p:cTn>
                                        <p:tgtEl>
                                          <p:spTgt spid="174"/>
                                        </p:tgtEl>
                                        <p:attrNameLst>
                                          <p:attrName>ppt_y</p:attrName>
                                        </p:attrNameLst>
                                      </p:cBhvr>
                                      <p:tavLst>
                                        <p:tav tm="0">
                                          <p:val>
                                            <p:strVal val="#ppt_y-.03"/>
                                          </p:val>
                                        </p:tav>
                                        <p:tav tm="100000">
                                          <p:val>
                                            <p:strVal val="#ppt_y"/>
                                          </p:val>
                                        </p:tav>
                                      </p:tavLst>
                                    </p:anim>
                                  </p:childTnLst>
                                </p:cTn>
                              </p:par>
                              <p:par>
                                <p:cTn id="70" presetID="37" presetClass="entr" presetSubtype="0" fill="hold" nodeType="withEffect">
                                  <p:stCondLst>
                                    <p:cond delay="0"/>
                                  </p:stCondLst>
                                  <p:childTnLst>
                                    <p:set>
                                      <p:cBhvr>
                                        <p:cTn id="71" dur="1" fill="hold">
                                          <p:stCondLst>
                                            <p:cond delay="0"/>
                                          </p:stCondLst>
                                        </p:cTn>
                                        <p:tgtEl>
                                          <p:spTgt spid="3"/>
                                        </p:tgtEl>
                                        <p:attrNameLst>
                                          <p:attrName>style.visibility</p:attrName>
                                        </p:attrNameLst>
                                      </p:cBhvr>
                                      <p:to>
                                        <p:strVal val="visible"/>
                                      </p:to>
                                    </p:set>
                                    <p:animEffect transition="in" filter="fade">
                                      <p:cBhvr>
                                        <p:cTn id="72" dur="1000"/>
                                        <p:tgtEl>
                                          <p:spTgt spid="3"/>
                                        </p:tgtEl>
                                      </p:cBhvr>
                                    </p:animEffect>
                                    <p:anim calcmode="lin" valueType="num">
                                      <p:cBhvr>
                                        <p:cTn id="73" dur="1000" fill="hold"/>
                                        <p:tgtEl>
                                          <p:spTgt spid="3"/>
                                        </p:tgtEl>
                                        <p:attrNameLst>
                                          <p:attrName>ppt_x</p:attrName>
                                        </p:attrNameLst>
                                      </p:cBhvr>
                                      <p:tavLst>
                                        <p:tav tm="0">
                                          <p:val>
                                            <p:strVal val="#ppt_x"/>
                                          </p:val>
                                        </p:tav>
                                        <p:tav tm="100000">
                                          <p:val>
                                            <p:strVal val="#ppt_x"/>
                                          </p:val>
                                        </p:tav>
                                      </p:tavLst>
                                    </p:anim>
                                    <p:anim calcmode="lin" valueType="num">
                                      <p:cBhvr>
                                        <p:cTn id="74" dur="900" decel="100000" fill="hold"/>
                                        <p:tgtEl>
                                          <p:spTgt spid="3"/>
                                        </p:tgtEl>
                                        <p:attrNameLst>
                                          <p:attrName>ppt_y</p:attrName>
                                        </p:attrNameLst>
                                      </p:cBhvr>
                                      <p:tavLst>
                                        <p:tav tm="0">
                                          <p:val>
                                            <p:strVal val="#ppt_y+1"/>
                                          </p:val>
                                        </p:tav>
                                        <p:tav tm="100000">
                                          <p:val>
                                            <p:strVal val="#ppt_y-.03"/>
                                          </p:val>
                                        </p:tav>
                                      </p:tavLst>
                                    </p:anim>
                                    <p:anim calcmode="lin" valueType="num">
                                      <p:cBhvr>
                                        <p:cTn id="75" dur="100" accel="100000" fill="hold">
                                          <p:stCondLst>
                                            <p:cond delay="900"/>
                                          </p:stCondLst>
                                        </p:cTn>
                                        <p:tgtEl>
                                          <p:spTgt spid="3"/>
                                        </p:tgtEl>
                                        <p:attrNameLst>
                                          <p:attrName>ppt_y</p:attrName>
                                        </p:attrNameLst>
                                      </p:cBhvr>
                                      <p:tavLst>
                                        <p:tav tm="0">
                                          <p:val>
                                            <p:strVal val="#ppt_y-.03"/>
                                          </p:val>
                                        </p:tav>
                                        <p:tav tm="100000">
                                          <p:val>
                                            <p:strVal val="#ppt_y"/>
                                          </p:val>
                                        </p:tav>
                                      </p:tavLst>
                                    </p:anim>
                                  </p:childTnLst>
                                </p:cTn>
                              </p:par>
                              <p:par>
                                <p:cTn id="76" presetID="37" presetClass="entr" presetSubtype="0" fill="hold" nodeType="withEffect">
                                  <p:stCondLst>
                                    <p:cond delay="0"/>
                                  </p:stCondLst>
                                  <p:childTnLst>
                                    <p:set>
                                      <p:cBhvr>
                                        <p:cTn id="77" dur="1" fill="hold">
                                          <p:stCondLst>
                                            <p:cond delay="0"/>
                                          </p:stCondLst>
                                        </p:cTn>
                                        <p:tgtEl>
                                          <p:spTgt spid="9"/>
                                        </p:tgtEl>
                                        <p:attrNameLst>
                                          <p:attrName>style.visibility</p:attrName>
                                        </p:attrNameLst>
                                      </p:cBhvr>
                                      <p:to>
                                        <p:strVal val="visible"/>
                                      </p:to>
                                    </p:set>
                                    <p:animEffect transition="in" filter="fade">
                                      <p:cBhvr>
                                        <p:cTn id="78" dur="1000"/>
                                        <p:tgtEl>
                                          <p:spTgt spid="9"/>
                                        </p:tgtEl>
                                      </p:cBhvr>
                                    </p:animEffect>
                                    <p:anim calcmode="lin" valueType="num">
                                      <p:cBhvr>
                                        <p:cTn id="79" dur="1000" fill="hold"/>
                                        <p:tgtEl>
                                          <p:spTgt spid="9"/>
                                        </p:tgtEl>
                                        <p:attrNameLst>
                                          <p:attrName>ppt_x</p:attrName>
                                        </p:attrNameLst>
                                      </p:cBhvr>
                                      <p:tavLst>
                                        <p:tav tm="0">
                                          <p:val>
                                            <p:strVal val="#ppt_x"/>
                                          </p:val>
                                        </p:tav>
                                        <p:tav tm="100000">
                                          <p:val>
                                            <p:strVal val="#ppt_x"/>
                                          </p:val>
                                        </p:tav>
                                      </p:tavLst>
                                    </p:anim>
                                    <p:anim calcmode="lin" valueType="num">
                                      <p:cBhvr>
                                        <p:cTn id="80" dur="900" decel="100000" fill="hold"/>
                                        <p:tgtEl>
                                          <p:spTgt spid="9"/>
                                        </p:tgtEl>
                                        <p:attrNameLst>
                                          <p:attrName>ppt_y</p:attrName>
                                        </p:attrNameLst>
                                      </p:cBhvr>
                                      <p:tavLst>
                                        <p:tav tm="0">
                                          <p:val>
                                            <p:strVal val="#ppt_y+1"/>
                                          </p:val>
                                        </p:tav>
                                        <p:tav tm="100000">
                                          <p:val>
                                            <p:strVal val="#ppt_y-.03"/>
                                          </p:val>
                                        </p:tav>
                                      </p:tavLst>
                                    </p:anim>
                                    <p:anim calcmode="lin" valueType="num">
                                      <p:cBhvr>
                                        <p:cTn id="81" dur="100" accel="100000" fill="hold">
                                          <p:stCondLst>
                                            <p:cond delay="900"/>
                                          </p:stCondLst>
                                        </p:cTn>
                                        <p:tgtEl>
                                          <p:spTgt spid="9"/>
                                        </p:tgtEl>
                                        <p:attrNameLst>
                                          <p:attrName>ppt_y</p:attrName>
                                        </p:attrNameLst>
                                      </p:cBhvr>
                                      <p:tavLst>
                                        <p:tav tm="0">
                                          <p:val>
                                            <p:strVal val="#ppt_y-.03"/>
                                          </p:val>
                                        </p:tav>
                                        <p:tav tm="100000">
                                          <p:val>
                                            <p:strVal val="#ppt_y"/>
                                          </p:val>
                                        </p:tav>
                                      </p:tavLst>
                                    </p:anim>
                                  </p:childTnLst>
                                </p:cTn>
                              </p:par>
                              <p:par>
                                <p:cTn id="82" presetID="37" presetClass="entr" presetSubtype="0" fill="hold" nodeType="withEffect">
                                  <p:stCondLst>
                                    <p:cond delay="0"/>
                                  </p:stCondLst>
                                  <p:childTnLst>
                                    <p:set>
                                      <p:cBhvr>
                                        <p:cTn id="83" dur="1" fill="hold">
                                          <p:stCondLst>
                                            <p:cond delay="0"/>
                                          </p:stCondLst>
                                        </p:cTn>
                                        <p:tgtEl>
                                          <p:spTgt spid="6"/>
                                        </p:tgtEl>
                                        <p:attrNameLst>
                                          <p:attrName>style.visibility</p:attrName>
                                        </p:attrNameLst>
                                      </p:cBhvr>
                                      <p:to>
                                        <p:strVal val="visible"/>
                                      </p:to>
                                    </p:set>
                                    <p:animEffect transition="in" filter="fade">
                                      <p:cBhvr>
                                        <p:cTn id="84" dur="1000"/>
                                        <p:tgtEl>
                                          <p:spTgt spid="6"/>
                                        </p:tgtEl>
                                      </p:cBhvr>
                                    </p:animEffect>
                                    <p:anim calcmode="lin" valueType="num">
                                      <p:cBhvr>
                                        <p:cTn id="85" dur="1000" fill="hold"/>
                                        <p:tgtEl>
                                          <p:spTgt spid="6"/>
                                        </p:tgtEl>
                                        <p:attrNameLst>
                                          <p:attrName>ppt_x</p:attrName>
                                        </p:attrNameLst>
                                      </p:cBhvr>
                                      <p:tavLst>
                                        <p:tav tm="0">
                                          <p:val>
                                            <p:strVal val="#ppt_x"/>
                                          </p:val>
                                        </p:tav>
                                        <p:tav tm="100000">
                                          <p:val>
                                            <p:strVal val="#ppt_x"/>
                                          </p:val>
                                        </p:tav>
                                      </p:tavLst>
                                    </p:anim>
                                    <p:anim calcmode="lin" valueType="num">
                                      <p:cBhvr>
                                        <p:cTn id="86" dur="900" decel="100000" fill="hold"/>
                                        <p:tgtEl>
                                          <p:spTgt spid="6"/>
                                        </p:tgtEl>
                                        <p:attrNameLst>
                                          <p:attrName>ppt_y</p:attrName>
                                        </p:attrNameLst>
                                      </p:cBhvr>
                                      <p:tavLst>
                                        <p:tav tm="0">
                                          <p:val>
                                            <p:strVal val="#ppt_y+1"/>
                                          </p:val>
                                        </p:tav>
                                        <p:tav tm="100000">
                                          <p:val>
                                            <p:strVal val="#ppt_y-.03"/>
                                          </p:val>
                                        </p:tav>
                                      </p:tavLst>
                                    </p:anim>
                                    <p:anim calcmode="lin" valueType="num">
                                      <p:cBhvr>
                                        <p:cTn id="87" dur="100" accel="100000" fill="hold">
                                          <p:stCondLst>
                                            <p:cond delay="900"/>
                                          </p:stCondLst>
                                        </p:cTn>
                                        <p:tgtEl>
                                          <p:spTgt spid="6"/>
                                        </p:tgtEl>
                                        <p:attrNameLst>
                                          <p:attrName>ppt_y</p:attrName>
                                        </p:attrNameLst>
                                      </p:cBhvr>
                                      <p:tavLst>
                                        <p:tav tm="0">
                                          <p:val>
                                            <p:strVal val="#ppt_y-.03"/>
                                          </p:val>
                                        </p:tav>
                                        <p:tav tm="100000">
                                          <p:val>
                                            <p:strVal val="#ppt_y"/>
                                          </p:val>
                                        </p:tav>
                                      </p:tavLst>
                                    </p:anim>
                                  </p:childTnLst>
                                </p:cTn>
                              </p:par>
                              <p:par>
                                <p:cTn id="88" presetID="37" presetClass="entr" presetSubtype="0" fill="hold" nodeType="withEffect">
                                  <p:stCondLst>
                                    <p:cond delay="0"/>
                                  </p:stCondLst>
                                  <p:childTnLst>
                                    <p:set>
                                      <p:cBhvr>
                                        <p:cTn id="89" dur="1" fill="hold">
                                          <p:stCondLst>
                                            <p:cond delay="0"/>
                                          </p:stCondLst>
                                        </p:cTn>
                                        <p:tgtEl>
                                          <p:spTgt spid="4"/>
                                        </p:tgtEl>
                                        <p:attrNameLst>
                                          <p:attrName>style.visibility</p:attrName>
                                        </p:attrNameLst>
                                      </p:cBhvr>
                                      <p:to>
                                        <p:strVal val="visible"/>
                                      </p:to>
                                    </p:set>
                                    <p:animEffect transition="in" filter="fade">
                                      <p:cBhvr>
                                        <p:cTn id="90" dur="1000"/>
                                        <p:tgtEl>
                                          <p:spTgt spid="4"/>
                                        </p:tgtEl>
                                      </p:cBhvr>
                                    </p:animEffect>
                                    <p:anim calcmode="lin" valueType="num">
                                      <p:cBhvr>
                                        <p:cTn id="91" dur="1000" fill="hold"/>
                                        <p:tgtEl>
                                          <p:spTgt spid="4"/>
                                        </p:tgtEl>
                                        <p:attrNameLst>
                                          <p:attrName>ppt_x</p:attrName>
                                        </p:attrNameLst>
                                      </p:cBhvr>
                                      <p:tavLst>
                                        <p:tav tm="0">
                                          <p:val>
                                            <p:strVal val="#ppt_x"/>
                                          </p:val>
                                        </p:tav>
                                        <p:tav tm="100000">
                                          <p:val>
                                            <p:strVal val="#ppt_x"/>
                                          </p:val>
                                        </p:tav>
                                      </p:tavLst>
                                    </p:anim>
                                    <p:anim calcmode="lin" valueType="num">
                                      <p:cBhvr>
                                        <p:cTn id="92" dur="900" decel="100000" fill="hold"/>
                                        <p:tgtEl>
                                          <p:spTgt spid="4"/>
                                        </p:tgtEl>
                                        <p:attrNameLst>
                                          <p:attrName>ppt_y</p:attrName>
                                        </p:attrNameLst>
                                      </p:cBhvr>
                                      <p:tavLst>
                                        <p:tav tm="0">
                                          <p:val>
                                            <p:strVal val="#ppt_y+1"/>
                                          </p:val>
                                        </p:tav>
                                        <p:tav tm="100000">
                                          <p:val>
                                            <p:strVal val="#ppt_y-.03"/>
                                          </p:val>
                                        </p:tav>
                                      </p:tavLst>
                                    </p:anim>
                                    <p:anim calcmode="lin" valueType="num">
                                      <p:cBhvr>
                                        <p:cTn id="93"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par>
                                <p:cTn id="94" presetID="37" presetClass="entr" presetSubtype="0" fill="hold" nodeType="withEffect">
                                  <p:stCondLst>
                                    <p:cond delay="0"/>
                                  </p:stCondLst>
                                  <p:childTnLst>
                                    <p:set>
                                      <p:cBhvr>
                                        <p:cTn id="95" dur="1" fill="hold">
                                          <p:stCondLst>
                                            <p:cond delay="0"/>
                                          </p:stCondLst>
                                        </p:cTn>
                                        <p:tgtEl>
                                          <p:spTgt spid="8"/>
                                        </p:tgtEl>
                                        <p:attrNameLst>
                                          <p:attrName>style.visibility</p:attrName>
                                        </p:attrNameLst>
                                      </p:cBhvr>
                                      <p:to>
                                        <p:strVal val="visible"/>
                                      </p:to>
                                    </p:set>
                                    <p:animEffect transition="in" filter="fade">
                                      <p:cBhvr>
                                        <p:cTn id="96" dur="1000"/>
                                        <p:tgtEl>
                                          <p:spTgt spid="8"/>
                                        </p:tgtEl>
                                      </p:cBhvr>
                                    </p:animEffect>
                                    <p:anim calcmode="lin" valueType="num">
                                      <p:cBhvr>
                                        <p:cTn id="97" dur="1000" fill="hold"/>
                                        <p:tgtEl>
                                          <p:spTgt spid="8"/>
                                        </p:tgtEl>
                                        <p:attrNameLst>
                                          <p:attrName>ppt_x</p:attrName>
                                        </p:attrNameLst>
                                      </p:cBhvr>
                                      <p:tavLst>
                                        <p:tav tm="0">
                                          <p:val>
                                            <p:strVal val="#ppt_x"/>
                                          </p:val>
                                        </p:tav>
                                        <p:tav tm="100000">
                                          <p:val>
                                            <p:strVal val="#ppt_x"/>
                                          </p:val>
                                        </p:tav>
                                      </p:tavLst>
                                    </p:anim>
                                    <p:anim calcmode="lin" valueType="num">
                                      <p:cBhvr>
                                        <p:cTn id="98" dur="900" decel="100000" fill="hold"/>
                                        <p:tgtEl>
                                          <p:spTgt spid="8"/>
                                        </p:tgtEl>
                                        <p:attrNameLst>
                                          <p:attrName>ppt_y</p:attrName>
                                        </p:attrNameLst>
                                      </p:cBhvr>
                                      <p:tavLst>
                                        <p:tav tm="0">
                                          <p:val>
                                            <p:strVal val="#ppt_y+1"/>
                                          </p:val>
                                        </p:tav>
                                        <p:tav tm="100000">
                                          <p:val>
                                            <p:strVal val="#ppt_y-.03"/>
                                          </p:val>
                                        </p:tav>
                                      </p:tavLst>
                                    </p:anim>
                                    <p:anim calcmode="lin" valueType="num">
                                      <p:cBhvr>
                                        <p:cTn id="99" dur="100" accel="100000" fill="hold">
                                          <p:stCondLst>
                                            <p:cond delay="900"/>
                                          </p:stCondLst>
                                        </p:cTn>
                                        <p:tgtEl>
                                          <p:spTgt spid="8"/>
                                        </p:tgtEl>
                                        <p:attrNameLst>
                                          <p:attrName>ppt_y</p:attrName>
                                        </p:attrNameLst>
                                      </p:cBhvr>
                                      <p:tavLst>
                                        <p:tav tm="0">
                                          <p:val>
                                            <p:strVal val="#ppt_y-.03"/>
                                          </p:val>
                                        </p:tav>
                                        <p:tav tm="100000">
                                          <p:val>
                                            <p:strVal val="#ppt_y"/>
                                          </p:val>
                                        </p:tav>
                                      </p:tavLst>
                                    </p:anim>
                                  </p:childTnLst>
                                </p:cTn>
                              </p:par>
                              <p:par>
                                <p:cTn id="100" presetID="37" presetClass="entr" presetSubtype="0" fill="hold" nodeType="withEffect">
                                  <p:stCondLst>
                                    <p:cond delay="0"/>
                                  </p:stCondLst>
                                  <p:childTnLst>
                                    <p:set>
                                      <p:cBhvr>
                                        <p:cTn id="101" dur="1" fill="hold">
                                          <p:stCondLst>
                                            <p:cond delay="0"/>
                                          </p:stCondLst>
                                        </p:cTn>
                                        <p:tgtEl>
                                          <p:spTgt spid="5"/>
                                        </p:tgtEl>
                                        <p:attrNameLst>
                                          <p:attrName>style.visibility</p:attrName>
                                        </p:attrNameLst>
                                      </p:cBhvr>
                                      <p:to>
                                        <p:strVal val="visible"/>
                                      </p:to>
                                    </p:set>
                                    <p:animEffect transition="in" filter="fade">
                                      <p:cBhvr>
                                        <p:cTn id="102" dur="1000"/>
                                        <p:tgtEl>
                                          <p:spTgt spid="5"/>
                                        </p:tgtEl>
                                      </p:cBhvr>
                                    </p:animEffect>
                                    <p:anim calcmode="lin" valueType="num">
                                      <p:cBhvr>
                                        <p:cTn id="103" dur="1000" fill="hold"/>
                                        <p:tgtEl>
                                          <p:spTgt spid="5"/>
                                        </p:tgtEl>
                                        <p:attrNameLst>
                                          <p:attrName>ppt_x</p:attrName>
                                        </p:attrNameLst>
                                      </p:cBhvr>
                                      <p:tavLst>
                                        <p:tav tm="0">
                                          <p:val>
                                            <p:strVal val="#ppt_x"/>
                                          </p:val>
                                        </p:tav>
                                        <p:tav tm="100000">
                                          <p:val>
                                            <p:strVal val="#ppt_x"/>
                                          </p:val>
                                        </p:tav>
                                      </p:tavLst>
                                    </p:anim>
                                    <p:anim calcmode="lin" valueType="num">
                                      <p:cBhvr>
                                        <p:cTn id="104" dur="900" decel="100000" fill="hold"/>
                                        <p:tgtEl>
                                          <p:spTgt spid="5"/>
                                        </p:tgtEl>
                                        <p:attrNameLst>
                                          <p:attrName>ppt_y</p:attrName>
                                        </p:attrNameLst>
                                      </p:cBhvr>
                                      <p:tavLst>
                                        <p:tav tm="0">
                                          <p:val>
                                            <p:strVal val="#ppt_y+1"/>
                                          </p:val>
                                        </p:tav>
                                        <p:tav tm="100000">
                                          <p:val>
                                            <p:strVal val="#ppt_y-.03"/>
                                          </p:val>
                                        </p:tav>
                                      </p:tavLst>
                                    </p:anim>
                                    <p:anim calcmode="lin" valueType="num">
                                      <p:cBhvr>
                                        <p:cTn id="105" dur="100" accel="100000" fill="hold">
                                          <p:stCondLst>
                                            <p:cond delay="900"/>
                                          </p:stCondLst>
                                        </p:cTn>
                                        <p:tgtEl>
                                          <p:spTgt spid="5"/>
                                        </p:tgtEl>
                                        <p:attrNameLst>
                                          <p:attrName>ppt_y</p:attrName>
                                        </p:attrNameLst>
                                      </p:cBhvr>
                                      <p:tavLst>
                                        <p:tav tm="0">
                                          <p:val>
                                            <p:strVal val="#ppt_y-.03"/>
                                          </p:val>
                                        </p:tav>
                                        <p:tav tm="100000">
                                          <p:val>
                                            <p:strVal val="#ppt_y"/>
                                          </p:val>
                                        </p:tav>
                                      </p:tavLst>
                                    </p:anim>
                                  </p:childTnLst>
                                </p:cTn>
                              </p:par>
                              <p:par>
                                <p:cTn id="106" presetID="37" presetClass="entr" presetSubtype="0" fill="hold" nodeType="withEffect">
                                  <p:stCondLst>
                                    <p:cond delay="0"/>
                                  </p:stCondLst>
                                  <p:childTnLst>
                                    <p:set>
                                      <p:cBhvr>
                                        <p:cTn id="107" dur="1" fill="hold">
                                          <p:stCondLst>
                                            <p:cond delay="0"/>
                                          </p:stCondLst>
                                        </p:cTn>
                                        <p:tgtEl>
                                          <p:spTgt spid="7"/>
                                        </p:tgtEl>
                                        <p:attrNameLst>
                                          <p:attrName>style.visibility</p:attrName>
                                        </p:attrNameLst>
                                      </p:cBhvr>
                                      <p:to>
                                        <p:strVal val="visible"/>
                                      </p:to>
                                    </p:set>
                                    <p:animEffect transition="in" filter="fade">
                                      <p:cBhvr>
                                        <p:cTn id="108" dur="1000"/>
                                        <p:tgtEl>
                                          <p:spTgt spid="7"/>
                                        </p:tgtEl>
                                      </p:cBhvr>
                                    </p:animEffect>
                                    <p:anim calcmode="lin" valueType="num">
                                      <p:cBhvr>
                                        <p:cTn id="109" dur="1000" fill="hold"/>
                                        <p:tgtEl>
                                          <p:spTgt spid="7"/>
                                        </p:tgtEl>
                                        <p:attrNameLst>
                                          <p:attrName>ppt_x</p:attrName>
                                        </p:attrNameLst>
                                      </p:cBhvr>
                                      <p:tavLst>
                                        <p:tav tm="0">
                                          <p:val>
                                            <p:strVal val="#ppt_x"/>
                                          </p:val>
                                        </p:tav>
                                        <p:tav tm="100000">
                                          <p:val>
                                            <p:strVal val="#ppt_x"/>
                                          </p:val>
                                        </p:tav>
                                      </p:tavLst>
                                    </p:anim>
                                    <p:anim calcmode="lin" valueType="num">
                                      <p:cBhvr>
                                        <p:cTn id="110" dur="900" decel="100000" fill="hold"/>
                                        <p:tgtEl>
                                          <p:spTgt spid="7"/>
                                        </p:tgtEl>
                                        <p:attrNameLst>
                                          <p:attrName>ppt_y</p:attrName>
                                        </p:attrNameLst>
                                      </p:cBhvr>
                                      <p:tavLst>
                                        <p:tav tm="0">
                                          <p:val>
                                            <p:strVal val="#ppt_y+1"/>
                                          </p:val>
                                        </p:tav>
                                        <p:tav tm="100000">
                                          <p:val>
                                            <p:strVal val="#ppt_y-.03"/>
                                          </p:val>
                                        </p:tav>
                                      </p:tavLst>
                                    </p:anim>
                                    <p:anim calcmode="lin" valueType="num">
                                      <p:cBhvr>
                                        <p:cTn id="111" dur="100" accel="100000" fill="hold">
                                          <p:stCondLst>
                                            <p:cond delay="900"/>
                                          </p:stCondLst>
                                        </p:cTn>
                                        <p:tgtEl>
                                          <p:spTgt spid="7"/>
                                        </p:tgtEl>
                                        <p:attrNameLst>
                                          <p:attrName>ppt_y</p:attrName>
                                        </p:attrNameLst>
                                      </p:cBhvr>
                                      <p:tavLst>
                                        <p:tav tm="0">
                                          <p:val>
                                            <p:strVal val="#ppt_y-.03"/>
                                          </p:val>
                                        </p:tav>
                                        <p:tav tm="100000">
                                          <p:val>
                                            <p:strVal val="#ppt_y"/>
                                          </p:val>
                                        </p:tav>
                                      </p:tavLst>
                                    </p:anim>
                                  </p:childTnLst>
                                </p:cTn>
                              </p:par>
                              <p:par>
                                <p:cTn id="112" presetID="37" presetClass="entr" presetSubtype="0" fill="hold" nodeType="withEffect">
                                  <p:stCondLst>
                                    <p:cond delay="0"/>
                                  </p:stCondLst>
                                  <p:childTnLst>
                                    <p:set>
                                      <p:cBhvr>
                                        <p:cTn id="113" dur="1" fill="hold">
                                          <p:stCondLst>
                                            <p:cond delay="0"/>
                                          </p:stCondLst>
                                        </p:cTn>
                                        <p:tgtEl>
                                          <p:spTgt spid="10"/>
                                        </p:tgtEl>
                                        <p:attrNameLst>
                                          <p:attrName>style.visibility</p:attrName>
                                        </p:attrNameLst>
                                      </p:cBhvr>
                                      <p:to>
                                        <p:strVal val="visible"/>
                                      </p:to>
                                    </p:set>
                                    <p:animEffect transition="in" filter="fade">
                                      <p:cBhvr>
                                        <p:cTn id="114" dur="1000"/>
                                        <p:tgtEl>
                                          <p:spTgt spid="10"/>
                                        </p:tgtEl>
                                      </p:cBhvr>
                                    </p:animEffect>
                                    <p:anim calcmode="lin" valueType="num">
                                      <p:cBhvr>
                                        <p:cTn id="115" dur="1000" fill="hold"/>
                                        <p:tgtEl>
                                          <p:spTgt spid="10"/>
                                        </p:tgtEl>
                                        <p:attrNameLst>
                                          <p:attrName>ppt_x</p:attrName>
                                        </p:attrNameLst>
                                      </p:cBhvr>
                                      <p:tavLst>
                                        <p:tav tm="0">
                                          <p:val>
                                            <p:strVal val="#ppt_x"/>
                                          </p:val>
                                        </p:tav>
                                        <p:tav tm="100000">
                                          <p:val>
                                            <p:strVal val="#ppt_x"/>
                                          </p:val>
                                        </p:tav>
                                      </p:tavLst>
                                    </p:anim>
                                    <p:anim calcmode="lin" valueType="num">
                                      <p:cBhvr>
                                        <p:cTn id="116" dur="900" decel="100000" fill="hold"/>
                                        <p:tgtEl>
                                          <p:spTgt spid="10"/>
                                        </p:tgtEl>
                                        <p:attrNameLst>
                                          <p:attrName>ppt_y</p:attrName>
                                        </p:attrNameLst>
                                      </p:cBhvr>
                                      <p:tavLst>
                                        <p:tav tm="0">
                                          <p:val>
                                            <p:strVal val="#ppt_y+1"/>
                                          </p:val>
                                        </p:tav>
                                        <p:tav tm="100000">
                                          <p:val>
                                            <p:strVal val="#ppt_y-.03"/>
                                          </p:val>
                                        </p:tav>
                                      </p:tavLst>
                                    </p:anim>
                                    <p:anim calcmode="lin" valueType="num">
                                      <p:cBhvr>
                                        <p:cTn id="117" dur="100" accel="100000" fill="hold">
                                          <p:stCondLst>
                                            <p:cond delay="900"/>
                                          </p:stCondLst>
                                        </p:cTn>
                                        <p:tgtEl>
                                          <p:spTgt spid="10"/>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 grpId="0"/>
      <p:bldP spid="11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Title 4">
            <a:extLst>
              <a:ext uri="{FF2B5EF4-FFF2-40B4-BE49-F238E27FC236}">
                <a16:creationId xmlns:a16="http://schemas.microsoft.com/office/drawing/2014/main" id="{CDCFEB8C-7A1A-4743-ACDE-FC1F93307031}"/>
              </a:ext>
            </a:extLst>
          </p:cNvPr>
          <p:cNvSpPr txBox="1">
            <a:spLocks/>
          </p:cNvSpPr>
          <p:nvPr/>
        </p:nvSpPr>
        <p:spPr bwMode="auto">
          <a:xfrm>
            <a:off x="933450" y="1200150"/>
            <a:ext cx="17610138"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460500">
              <a:defRPr>
                <a:solidFill>
                  <a:schemeClr val="tx1"/>
                </a:solidFill>
                <a:latin typeface="Calibri" panose="020F0502020204030204" pitchFamily="34" charset="0"/>
              </a:defRPr>
            </a:lvl1pPr>
            <a:lvl2pPr marL="742950" indent="-285750" defTabSz="1460500">
              <a:defRPr>
                <a:solidFill>
                  <a:schemeClr val="tx1"/>
                </a:solidFill>
                <a:latin typeface="Calibri" panose="020F0502020204030204" pitchFamily="34" charset="0"/>
              </a:defRPr>
            </a:lvl2pPr>
            <a:lvl3pPr marL="1143000" indent="-228600" defTabSz="1460500">
              <a:defRPr>
                <a:solidFill>
                  <a:schemeClr val="tx1"/>
                </a:solidFill>
                <a:latin typeface="Calibri" panose="020F0502020204030204" pitchFamily="34" charset="0"/>
              </a:defRPr>
            </a:lvl3pPr>
            <a:lvl4pPr marL="1600200" indent="-228600" defTabSz="1460500">
              <a:defRPr>
                <a:solidFill>
                  <a:schemeClr val="tx1"/>
                </a:solidFill>
                <a:latin typeface="Calibri" panose="020F0502020204030204" pitchFamily="34" charset="0"/>
              </a:defRPr>
            </a:lvl4pPr>
            <a:lvl5pPr marL="2057400" indent="-228600" defTabSz="1460500">
              <a:defRPr>
                <a:solidFill>
                  <a:schemeClr val="tx1"/>
                </a:solidFill>
                <a:latin typeface="Calibri" panose="020F0502020204030204" pitchFamily="34" charset="0"/>
              </a:defRPr>
            </a:lvl5pPr>
            <a:lvl6pPr marL="2514600" indent="-228600" defTabSz="1460500" eaLnBrk="0" fontAlgn="base" hangingPunct="0">
              <a:spcBef>
                <a:spcPct val="0"/>
              </a:spcBef>
              <a:spcAft>
                <a:spcPct val="0"/>
              </a:spcAft>
              <a:defRPr>
                <a:solidFill>
                  <a:schemeClr val="tx1"/>
                </a:solidFill>
                <a:latin typeface="Calibri" panose="020F0502020204030204" pitchFamily="34" charset="0"/>
              </a:defRPr>
            </a:lvl6pPr>
            <a:lvl7pPr marL="2971800" indent="-228600" defTabSz="1460500" eaLnBrk="0" fontAlgn="base" hangingPunct="0">
              <a:spcBef>
                <a:spcPct val="0"/>
              </a:spcBef>
              <a:spcAft>
                <a:spcPct val="0"/>
              </a:spcAft>
              <a:defRPr>
                <a:solidFill>
                  <a:schemeClr val="tx1"/>
                </a:solidFill>
                <a:latin typeface="Calibri" panose="020F0502020204030204" pitchFamily="34" charset="0"/>
              </a:defRPr>
            </a:lvl7pPr>
            <a:lvl8pPr marL="3429000" indent="-228600" defTabSz="1460500" eaLnBrk="0" fontAlgn="base" hangingPunct="0">
              <a:spcBef>
                <a:spcPct val="0"/>
              </a:spcBef>
              <a:spcAft>
                <a:spcPct val="0"/>
              </a:spcAft>
              <a:defRPr>
                <a:solidFill>
                  <a:schemeClr val="tx1"/>
                </a:solidFill>
                <a:latin typeface="Calibri" panose="020F0502020204030204" pitchFamily="34" charset="0"/>
              </a:defRPr>
            </a:lvl8pPr>
            <a:lvl9pPr marL="3886200" indent="-228600" defTabSz="14605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lnSpc>
                <a:spcPct val="90000"/>
              </a:lnSpc>
            </a:pPr>
            <a:r>
              <a:rPr lang="en-US" altLang="en-US" sz="6000">
                <a:latin typeface="Montserrat SemiBold" pitchFamily="50" charset="0"/>
              </a:rPr>
              <a:t>Title Here</a:t>
            </a:r>
          </a:p>
        </p:txBody>
      </p:sp>
      <p:sp>
        <p:nvSpPr>
          <p:cNvPr id="29" name="Text Placeholder 5">
            <a:extLst>
              <a:ext uri="{FF2B5EF4-FFF2-40B4-BE49-F238E27FC236}">
                <a16:creationId xmlns:a16="http://schemas.microsoft.com/office/drawing/2014/main" id="{DB774E26-91C1-4903-992F-B4DFE2DC2054}"/>
              </a:ext>
            </a:extLst>
          </p:cNvPr>
          <p:cNvSpPr txBox="1">
            <a:spLocks/>
          </p:cNvSpPr>
          <p:nvPr/>
        </p:nvSpPr>
        <p:spPr>
          <a:xfrm>
            <a:off x="6837363" y="868363"/>
            <a:ext cx="5802312" cy="317500"/>
          </a:xfrm>
          <a:prstGeom prst="rect">
            <a:avLst/>
          </a:prstGeom>
        </p:spPr>
        <p:txBody>
          <a:bodyPr/>
          <a:lstStyle>
            <a:lvl1pPr marL="365189" indent="-365189" algn="l" defTabSz="1460754" rtl="0" eaLnBrk="1" latinLnBrk="0" hangingPunct="1">
              <a:lnSpc>
                <a:spcPct val="90000"/>
              </a:lnSpc>
              <a:spcBef>
                <a:spcPts val="1598"/>
              </a:spcBef>
              <a:buFont typeface="Arial" panose="020B0604020202020204" pitchFamily="34" charset="0"/>
              <a:buChar char="•"/>
              <a:defRPr sz="4473" kern="1200">
                <a:solidFill>
                  <a:schemeClr val="tx1"/>
                </a:solidFill>
                <a:latin typeface="+mn-lt"/>
                <a:ea typeface="+mn-ea"/>
                <a:cs typeface="+mn-cs"/>
              </a:defRPr>
            </a:lvl1pPr>
            <a:lvl2pPr marL="1095566" indent="-365189" algn="l" defTabSz="1460754" rtl="0" eaLnBrk="1" latinLnBrk="0" hangingPunct="1">
              <a:lnSpc>
                <a:spcPct val="90000"/>
              </a:lnSpc>
              <a:spcBef>
                <a:spcPts val="799"/>
              </a:spcBef>
              <a:buFont typeface="Arial" panose="020B0604020202020204" pitchFamily="34" charset="0"/>
              <a:buChar char="•"/>
              <a:defRPr sz="3834" kern="1200">
                <a:solidFill>
                  <a:schemeClr val="tx1"/>
                </a:solidFill>
                <a:latin typeface="+mn-lt"/>
                <a:ea typeface="+mn-ea"/>
                <a:cs typeface="+mn-cs"/>
              </a:defRPr>
            </a:lvl2pPr>
            <a:lvl3pPr marL="1825943" indent="-365189" algn="l" defTabSz="1460754" rtl="0" eaLnBrk="1" latinLnBrk="0" hangingPunct="1">
              <a:lnSpc>
                <a:spcPct val="90000"/>
              </a:lnSpc>
              <a:spcBef>
                <a:spcPts val="799"/>
              </a:spcBef>
              <a:buFont typeface="Arial" panose="020B0604020202020204" pitchFamily="34" charset="0"/>
              <a:buChar char="•"/>
              <a:defRPr sz="3195" kern="1200">
                <a:solidFill>
                  <a:schemeClr val="tx1"/>
                </a:solidFill>
                <a:latin typeface="+mn-lt"/>
                <a:ea typeface="+mn-ea"/>
                <a:cs typeface="+mn-cs"/>
              </a:defRPr>
            </a:lvl3pPr>
            <a:lvl4pPr marL="2556320"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4pPr>
            <a:lvl5pPr marL="3286697"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5pPr>
            <a:lvl6pPr marL="4017074"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6pPr>
            <a:lvl7pPr marL="4747451"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7pPr>
            <a:lvl8pPr marL="5477828"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8pPr>
            <a:lvl9pPr marL="6208205"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9pPr>
          </a:lstStyle>
          <a:p>
            <a:pPr marL="0" indent="0" algn="ctr" fontAlgn="auto">
              <a:spcAft>
                <a:spcPts val="0"/>
              </a:spcAft>
              <a:buFont typeface="Arial" panose="020B0604020202020204" pitchFamily="34" charset="0"/>
              <a:buNone/>
              <a:defRPr/>
            </a:pPr>
            <a:r>
              <a:rPr lang="en-US" sz="2000" spc="300" dirty="0">
                <a:solidFill>
                  <a:schemeClr val="tx1">
                    <a:lumMod val="50000"/>
                    <a:lumOff val="50000"/>
                  </a:schemeClr>
                </a:solidFill>
                <a:latin typeface="Montserrat" panose="00000500000000000000" pitchFamily="2" charset="0"/>
              </a:rPr>
              <a:t>Your Text Here</a:t>
            </a:r>
          </a:p>
          <a:p>
            <a:pPr marL="0" indent="0" algn="ctr" fontAlgn="auto">
              <a:spcAft>
                <a:spcPts val="0"/>
              </a:spcAft>
              <a:buFont typeface="Arial" panose="020B0604020202020204" pitchFamily="34" charset="0"/>
              <a:buNone/>
              <a:defRPr/>
            </a:pPr>
            <a:endParaRPr lang="en-US" sz="2000" spc="300" dirty="0">
              <a:solidFill>
                <a:schemeClr val="tx1">
                  <a:lumMod val="50000"/>
                  <a:lumOff val="50000"/>
                </a:schemeClr>
              </a:solidFill>
              <a:latin typeface="Montserrat" panose="00000500000000000000" pitchFamily="2" charset="0"/>
            </a:endParaRPr>
          </a:p>
        </p:txBody>
      </p:sp>
      <p:grpSp>
        <p:nvGrpSpPr>
          <p:cNvPr id="30" name="Group 29">
            <a:extLst>
              <a:ext uri="{FF2B5EF4-FFF2-40B4-BE49-F238E27FC236}">
                <a16:creationId xmlns:a16="http://schemas.microsoft.com/office/drawing/2014/main" id="{CE3ED0B1-F6EC-48BA-A5E8-334FF3B74F19}"/>
              </a:ext>
            </a:extLst>
          </p:cNvPr>
          <p:cNvGrpSpPr>
            <a:grpSpLocks/>
          </p:cNvGrpSpPr>
          <p:nvPr/>
        </p:nvGrpSpPr>
        <p:grpSpPr bwMode="auto">
          <a:xfrm>
            <a:off x="9172575" y="2165350"/>
            <a:ext cx="1131888" cy="209550"/>
            <a:chOff x="1110190" y="3155259"/>
            <a:chExt cx="1133316" cy="209373"/>
          </a:xfrm>
        </p:grpSpPr>
        <p:sp>
          <p:nvSpPr>
            <p:cNvPr id="31" name="Freeform 5">
              <a:extLst>
                <a:ext uri="{FF2B5EF4-FFF2-40B4-BE49-F238E27FC236}">
                  <a16:creationId xmlns:a16="http://schemas.microsoft.com/office/drawing/2014/main" id="{73EED958-9E3A-4A8B-B50A-7DC54B68D897}"/>
                </a:ext>
              </a:extLst>
            </p:cNvPr>
            <p:cNvSpPr>
              <a:spLocks/>
            </p:cNvSpPr>
            <p:nvPr/>
          </p:nvSpPr>
          <p:spPr bwMode="auto">
            <a:xfrm>
              <a:off x="1110190" y="3155259"/>
              <a:ext cx="201867" cy="209373"/>
            </a:xfrm>
            <a:prstGeom prst="ellipse">
              <a:avLst/>
            </a:prstGeom>
            <a:solidFill>
              <a:schemeClr val="bg1">
                <a:lumMod val="95000"/>
              </a:schemeClr>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32" name="Freeform 5">
              <a:extLst>
                <a:ext uri="{FF2B5EF4-FFF2-40B4-BE49-F238E27FC236}">
                  <a16:creationId xmlns:a16="http://schemas.microsoft.com/office/drawing/2014/main" id="{5E32AC04-E0E1-4035-B691-378EF4093596}"/>
                </a:ext>
              </a:extLst>
            </p:cNvPr>
            <p:cNvSpPr>
              <a:spLocks/>
            </p:cNvSpPr>
            <p:nvPr/>
          </p:nvSpPr>
          <p:spPr bwMode="auto">
            <a:xfrm>
              <a:off x="1418554" y="3155259"/>
              <a:ext cx="201867" cy="209373"/>
            </a:xfrm>
            <a:prstGeom prst="ellipse">
              <a:avLst/>
            </a:prstGeom>
            <a:solidFill>
              <a:schemeClr val="bg1">
                <a:lumMod val="85000"/>
                <a:alpha val="98000"/>
              </a:schemeClr>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33" name="Freeform 5">
              <a:extLst>
                <a:ext uri="{FF2B5EF4-FFF2-40B4-BE49-F238E27FC236}">
                  <a16:creationId xmlns:a16="http://schemas.microsoft.com/office/drawing/2014/main" id="{E4EF592E-4855-45D8-A572-FC9D8CB6FC7A}"/>
                </a:ext>
              </a:extLst>
            </p:cNvPr>
            <p:cNvSpPr>
              <a:spLocks/>
            </p:cNvSpPr>
            <p:nvPr/>
          </p:nvSpPr>
          <p:spPr bwMode="auto">
            <a:xfrm>
              <a:off x="1726917" y="3155259"/>
              <a:ext cx="201867" cy="209373"/>
            </a:xfrm>
            <a:prstGeom prst="ellipse">
              <a:avLst/>
            </a:prstGeom>
            <a:solidFill>
              <a:schemeClr val="accent1">
                <a:alpha val="50000"/>
              </a:schemeClr>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34" name="Freeform 5">
              <a:extLst>
                <a:ext uri="{FF2B5EF4-FFF2-40B4-BE49-F238E27FC236}">
                  <a16:creationId xmlns:a16="http://schemas.microsoft.com/office/drawing/2014/main" id="{AC30F50C-A7F2-4BA4-B993-A809E0CD2984}"/>
                </a:ext>
              </a:extLst>
            </p:cNvPr>
            <p:cNvSpPr>
              <a:spLocks/>
            </p:cNvSpPr>
            <p:nvPr/>
          </p:nvSpPr>
          <p:spPr bwMode="auto">
            <a:xfrm>
              <a:off x="2041639" y="3155259"/>
              <a:ext cx="201867" cy="209373"/>
            </a:xfrm>
            <a:prstGeom prst="ellipse">
              <a:avLst/>
            </a:prstGeom>
            <a:solidFill>
              <a:schemeClr val="accent2"/>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grpSp>
      <p:grpSp>
        <p:nvGrpSpPr>
          <p:cNvPr id="2" name="Group 1">
            <a:extLst>
              <a:ext uri="{FF2B5EF4-FFF2-40B4-BE49-F238E27FC236}">
                <a16:creationId xmlns:a16="http://schemas.microsoft.com/office/drawing/2014/main" id="{9A429C1C-5DE3-4A4F-9114-41522F9E871B}"/>
              </a:ext>
            </a:extLst>
          </p:cNvPr>
          <p:cNvGrpSpPr>
            <a:grpSpLocks/>
          </p:cNvGrpSpPr>
          <p:nvPr/>
        </p:nvGrpSpPr>
        <p:grpSpPr bwMode="auto">
          <a:xfrm>
            <a:off x="1900238" y="7412038"/>
            <a:ext cx="2157412" cy="1719262"/>
            <a:chOff x="1763105" y="7358117"/>
            <a:chExt cx="2157385" cy="1720280"/>
          </a:xfrm>
        </p:grpSpPr>
        <p:sp>
          <p:nvSpPr>
            <p:cNvPr id="36" name="Rectangle 35">
              <a:extLst>
                <a:ext uri="{FF2B5EF4-FFF2-40B4-BE49-F238E27FC236}">
                  <a16:creationId xmlns:a16="http://schemas.microsoft.com/office/drawing/2014/main" id="{216434DE-7745-4777-A92B-87AD978EF9AB}"/>
                </a:ext>
              </a:extLst>
            </p:cNvPr>
            <p:cNvSpPr/>
            <p:nvPr/>
          </p:nvSpPr>
          <p:spPr>
            <a:xfrm>
              <a:off x="1763105" y="7358117"/>
              <a:ext cx="2157385" cy="462236"/>
            </a:xfrm>
            <a:prstGeom prst="rect">
              <a:avLst/>
            </a:prstGeom>
          </p:spPr>
          <p:txBody>
            <a:bodyPr>
              <a:spAutoFit/>
            </a:bodyPr>
            <a:lstStyle/>
            <a:p>
              <a:pPr eaLnBrk="1" fontAlgn="auto" hangingPunct="1">
                <a:lnSpc>
                  <a:spcPct val="120000"/>
                </a:lnSpc>
                <a:spcBef>
                  <a:spcPts val="0"/>
                </a:spcBef>
                <a:spcAft>
                  <a:spcPts val="0"/>
                </a:spcAft>
                <a:defRPr/>
              </a:pPr>
              <a:r>
                <a:rPr lang="en-US" sz="2000" dirty="0">
                  <a:solidFill>
                    <a:schemeClr val="tx1">
                      <a:lumMod val="75000"/>
                      <a:lumOff val="25000"/>
                    </a:schemeClr>
                  </a:solidFill>
                  <a:latin typeface="Montserrat SemiBold" panose="00000700000000000000" pitchFamily="50" charset="0"/>
                  <a:cs typeface="Segoe UI" panose="020B0502040204020203" pitchFamily="34" charset="0"/>
                </a:rPr>
                <a:t>Your Title Here</a:t>
              </a:r>
            </a:p>
          </p:txBody>
        </p:sp>
        <p:sp>
          <p:nvSpPr>
            <p:cNvPr id="37" name="Rectangle 36">
              <a:extLst>
                <a:ext uri="{FF2B5EF4-FFF2-40B4-BE49-F238E27FC236}">
                  <a16:creationId xmlns:a16="http://schemas.microsoft.com/office/drawing/2014/main" id="{02710C49-C192-427D-B5E5-AD76FAF8F5EA}"/>
                </a:ext>
              </a:extLst>
            </p:cNvPr>
            <p:cNvSpPr/>
            <p:nvPr/>
          </p:nvSpPr>
          <p:spPr>
            <a:xfrm>
              <a:off x="1763105" y="7804468"/>
              <a:ext cx="2117698" cy="1273929"/>
            </a:xfrm>
            <a:prstGeom prst="rect">
              <a:avLst/>
            </a:prstGeom>
          </p:spPr>
          <p:txBody>
            <a:bodyPr>
              <a:spAutoFit/>
            </a:bodyPr>
            <a:lstStyle/>
            <a:p>
              <a:pP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 fermentum</a:t>
              </a:r>
              <a:endParaRPr lang="en-US" sz="1600" dirty="0">
                <a:solidFill>
                  <a:schemeClr val="bg1">
                    <a:lumMod val="65000"/>
                  </a:schemeClr>
                </a:solidFill>
                <a:latin typeface="Montserrat" panose="00000500000000000000" pitchFamily="2" charset="0"/>
                <a:cs typeface="Segoe UI Light" panose="020B0502040204020203" pitchFamily="34" charset="0"/>
              </a:endParaRPr>
            </a:p>
          </p:txBody>
        </p:sp>
      </p:grpSp>
      <p:grpSp>
        <p:nvGrpSpPr>
          <p:cNvPr id="49" name="Group 48">
            <a:extLst>
              <a:ext uri="{FF2B5EF4-FFF2-40B4-BE49-F238E27FC236}">
                <a16:creationId xmlns:a16="http://schemas.microsoft.com/office/drawing/2014/main" id="{9AC6B556-9DCA-42FD-B7F3-5C0FA7CE7E7A}"/>
              </a:ext>
            </a:extLst>
          </p:cNvPr>
          <p:cNvGrpSpPr>
            <a:grpSpLocks/>
          </p:cNvGrpSpPr>
          <p:nvPr/>
        </p:nvGrpSpPr>
        <p:grpSpPr bwMode="auto">
          <a:xfrm>
            <a:off x="4494213" y="7412038"/>
            <a:ext cx="2157412" cy="1719262"/>
            <a:chOff x="1763105" y="7358117"/>
            <a:chExt cx="2157385" cy="1720280"/>
          </a:xfrm>
        </p:grpSpPr>
        <p:sp>
          <p:nvSpPr>
            <p:cNvPr id="50" name="Rectangle 49">
              <a:extLst>
                <a:ext uri="{FF2B5EF4-FFF2-40B4-BE49-F238E27FC236}">
                  <a16:creationId xmlns:a16="http://schemas.microsoft.com/office/drawing/2014/main" id="{7C086AAE-387C-4845-9B70-49625E38B05D}"/>
                </a:ext>
              </a:extLst>
            </p:cNvPr>
            <p:cNvSpPr/>
            <p:nvPr/>
          </p:nvSpPr>
          <p:spPr>
            <a:xfrm>
              <a:off x="1763105" y="7358117"/>
              <a:ext cx="2157385" cy="462236"/>
            </a:xfrm>
            <a:prstGeom prst="rect">
              <a:avLst/>
            </a:prstGeom>
          </p:spPr>
          <p:txBody>
            <a:bodyPr>
              <a:spAutoFit/>
            </a:bodyPr>
            <a:lstStyle/>
            <a:p>
              <a:pPr eaLnBrk="1" fontAlgn="auto" hangingPunct="1">
                <a:lnSpc>
                  <a:spcPct val="120000"/>
                </a:lnSpc>
                <a:spcBef>
                  <a:spcPts val="0"/>
                </a:spcBef>
                <a:spcAft>
                  <a:spcPts val="0"/>
                </a:spcAft>
                <a:defRPr/>
              </a:pPr>
              <a:r>
                <a:rPr lang="en-US" sz="2000" dirty="0">
                  <a:solidFill>
                    <a:schemeClr val="tx1">
                      <a:lumMod val="75000"/>
                      <a:lumOff val="25000"/>
                    </a:schemeClr>
                  </a:solidFill>
                  <a:latin typeface="Montserrat SemiBold" panose="00000700000000000000" pitchFamily="50" charset="0"/>
                  <a:cs typeface="Segoe UI" panose="020B0502040204020203" pitchFamily="34" charset="0"/>
                </a:rPr>
                <a:t>Your Title Here</a:t>
              </a:r>
            </a:p>
          </p:txBody>
        </p:sp>
        <p:sp>
          <p:nvSpPr>
            <p:cNvPr id="51" name="Rectangle 50">
              <a:extLst>
                <a:ext uri="{FF2B5EF4-FFF2-40B4-BE49-F238E27FC236}">
                  <a16:creationId xmlns:a16="http://schemas.microsoft.com/office/drawing/2014/main" id="{9D725058-F600-4618-AE12-B756E40E16BC}"/>
                </a:ext>
              </a:extLst>
            </p:cNvPr>
            <p:cNvSpPr/>
            <p:nvPr/>
          </p:nvSpPr>
          <p:spPr>
            <a:xfrm>
              <a:off x="1763105" y="7804468"/>
              <a:ext cx="2117698" cy="1273929"/>
            </a:xfrm>
            <a:prstGeom prst="rect">
              <a:avLst/>
            </a:prstGeom>
          </p:spPr>
          <p:txBody>
            <a:bodyPr>
              <a:spAutoFit/>
            </a:bodyPr>
            <a:lstStyle/>
            <a:p>
              <a:pP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 fermentum</a:t>
              </a:r>
              <a:endParaRPr lang="en-US" sz="1600" dirty="0">
                <a:solidFill>
                  <a:schemeClr val="bg1">
                    <a:lumMod val="65000"/>
                  </a:schemeClr>
                </a:solidFill>
                <a:latin typeface="Montserrat" panose="00000500000000000000" pitchFamily="2" charset="0"/>
                <a:cs typeface="Segoe UI Light" panose="020B0502040204020203" pitchFamily="34" charset="0"/>
              </a:endParaRPr>
            </a:p>
          </p:txBody>
        </p:sp>
      </p:grpSp>
      <p:grpSp>
        <p:nvGrpSpPr>
          <p:cNvPr id="52" name="Group 51">
            <a:extLst>
              <a:ext uri="{FF2B5EF4-FFF2-40B4-BE49-F238E27FC236}">
                <a16:creationId xmlns:a16="http://schemas.microsoft.com/office/drawing/2014/main" id="{84814F61-B42B-4EC0-A543-246B4F4234CD}"/>
              </a:ext>
            </a:extLst>
          </p:cNvPr>
          <p:cNvGrpSpPr>
            <a:grpSpLocks/>
          </p:cNvGrpSpPr>
          <p:nvPr/>
        </p:nvGrpSpPr>
        <p:grpSpPr bwMode="auto">
          <a:xfrm>
            <a:off x="7072313" y="7412038"/>
            <a:ext cx="2157412" cy="1719262"/>
            <a:chOff x="1763105" y="7358117"/>
            <a:chExt cx="2157385" cy="1720280"/>
          </a:xfrm>
        </p:grpSpPr>
        <p:sp>
          <p:nvSpPr>
            <p:cNvPr id="65" name="Rectangle 64">
              <a:extLst>
                <a:ext uri="{FF2B5EF4-FFF2-40B4-BE49-F238E27FC236}">
                  <a16:creationId xmlns:a16="http://schemas.microsoft.com/office/drawing/2014/main" id="{54CA9742-AF77-4DA2-AD12-7A528ACCD461}"/>
                </a:ext>
              </a:extLst>
            </p:cNvPr>
            <p:cNvSpPr/>
            <p:nvPr/>
          </p:nvSpPr>
          <p:spPr>
            <a:xfrm>
              <a:off x="1763105" y="7358117"/>
              <a:ext cx="2157385" cy="462236"/>
            </a:xfrm>
            <a:prstGeom prst="rect">
              <a:avLst/>
            </a:prstGeom>
          </p:spPr>
          <p:txBody>
            <a:bodyPr>
              <a:spAutoFit/>
            </a:bodyPr>
            <a:lstStyle/>
            <a:p>
              <a:pPr eaLnBrk="1" fontAlgn="auto" hangingPunct="1">
                <a:lnSpc>
                  <a:spcPct val="120000"/>
                </a:lnSpc>
                <a:spcBef>
                  <a:spcPts val="0"/>
                </a:spcBef>
                <a:spcAft>
                  <a:spcPts val="0"/>
                </a:spcAft>
                <a:defRPr/>
              </a:pPr>
              <a:r>
                <a:rPr lang="en-US" sz="2000" dirty="0">
                  <a:solidFill>
                    <a:schemeClr val="tx1">
                      <a:lumMod val="75000"/>
                      <a:lumOff val="25000"/>
                    </a:schemeClr>
                  </a:solidFill>
                  <a:latin typeface="Montserrat SemiBold" panose="00000700000000000000" pitchFamily="50" charset="0"/>
                  <a:cs typeface="Segoe UI" panose="020B0502040204020203" pitchFamily="34" charset="0"/>
                </a:rPr>
                <a:t>Your Title Here</a:t>
              </a:r>
            </a:p>
          </p:txBody>
        </p:sp>
        <p:sp>
          <p:nvSpPr>
            <p:cNvPr id="66" name="Rectangle 65">
              <a:extLst>
                <a:ext uri="{FF2B5EF4-FFF2-40B4-BE49-F238E27FC236}">
                  <a16:creationId xmlns:a16="http://schemas.microsoft.com/office/drawing/2014/main" id="{C8CFDBC8-83DB-441F-ADD5-2248E8BFF4B5}"/>
                </a:ext>
              </a:extLst>
            </p:cNvPr>
            <p:cNvSpPr/>
            <p:nvPr/>
          </p:nvSpPr>
          <p:spPr>
            <a:xfrm>
              <a:off x="1763105" y="7804468"/>
              <a:ext cx="2117698" cy="1273929"/>
            </a:xfrm>
            <a:prstGeom prst="rect">
              <a:avLst/>
            </a:prstGeom>
          </p:spPr>
          <p:txBody>
            <a:bodyPr>
              <a:spAutoFit/>
            </a:bodyPr>
            <a:lstStyle/>
            <a:p>
              <a:pP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 fermentum</a:t>
              </a:r>
              <a:endParaRPr lang="en-US" sz="1600" dirty="0">
                <a:solidFill>
                  <a:schemeClr val="bg1">
                    <a:lumMod val="65000"/>
                  </a:schemeClr>
                </a:solidFill>
                <a:latin typeface="Montserrat" panose="00000500000000000000" pitchFamily="2" charset="0"/>
                <a:cs typeface="Segoe UI Light" panose="020B0502040204020203" pitchFamily="34" charset="0"/>
              </a:endParaRPr>
            </a:p>
          </p:txBody>
        </p:sp>
      </p:grpSp>
      <p:grpSp>
        <p:nvGrpSpPr>
          <p:cNvPr id="67" name="Group 66">
            <a:extLst>
              <a:ext uri="{FF2B5EF4-FFF2-40B4-BE49-F238E27FC236}">
                <a16:creationId xmlns:a16="http://schemas.microsoft.com/office/drawing/2014/main" id="{76F66614-B3D3-4397-8C7D-34C3E5FB773A}"/>
              </a:ext>
            </a:extLst>
          </p:cNvPr>
          <p:cNvGrpSpPr>
            <a:grpSpLocks/>
          </p:cNvGrpSpPr>
          <p:nvPr/>
        </p:nvGrpSpPr>
        <p:grpSpPr bwMode="auto">
          <a:xfrm>
            <a:off x="9702800" y="7412038"/>
            <a:ext cx="2157413" cy="1719262"/>
            <a:chOff x="1763105" y="7358117"/>
            <a:chExt cx="2157385" cy="1720280"/>
          </a:xfrm>
        </p:grpSpPr>
        <p:sp>
          <p:nvSpPr>
            <p:cNvPr id="68" name="Rectangle 67">
              <a:extLst>
                <a:ext uri="{FF2B5EF4-FFF2-40B4-BE49-F238E27FC236}">
                  <a16:creationId xmlns:a16="http://schemas.microsoft.com/office/drawing/2014/main" id="{BBB99220-270B-4D3F-822D-5FF701D0E3CE}"/>
                </a:ext>
              </a:extLst>
            </p:cNvPr>
            <p:cNvSpPr/>
            <p:nvPr/>
          </p:nvSpPr>
          <p:spPr>
            <a:xfrm>
              <a:off x="1763105" y="7358117"/>
              <a:ext cx="2157385" cy="462236"/>
            </a:xfrm>
            <a:prstGeom prst="rect">
              <a:avLst/>
            </a:prstGeom>
          </p:spPr>
          <p:txBody>
            <a:bodyPr>
              <a:spAutoFit/>
            </a:bodyPr>
            <a:lstStyle/>
            <a:p>
              <a:pPr eaLnBrk="1" fontAlgn="auto" hangingPunct="1">
                <a:lnSpc>
                  <a:spcPct val="120000"/>
                </a:lnSpc>
                <a:spcBef>
                  <a:spcPts val="0"/>
                </a:spcBef>
                <a:spcAft>
                  <a:spcPts val="0"/>
                </a:spcAft>
                <a:defRPr/>
              </a:pPr>
              <a:r>
                <a:rPr lang="en-US" sz="2000" dirty="0">
                  <a:solidFill>
                    <a:schemeClr val="tx1">
                      <a:lumMod val="75000"/>
                      <a:lumOff val="25000"/>
                    </a:schemeClr>
                  </a:solidFill>
                  <a:latin typeface="Montserrat SemiBold" panose="00000700000000000000" pitchFamily="50" charset="0"/>
                  <a:cs typeface="Segoe UI" panose="020B0502040204020203" pitchFamily="34" charset="0"/>
                </a:rPr>
                <a:t>Your Title Here</a:t>
              </a:r>
            </a:p>
          </p:txBody>
        </p:sp>
        <p:sp>
          <p:nvSpPr>
            <p:cNvPr id="69" name="Rectangle 68">
              <a:extLst>
                <a:ext uri="{FF2B5EF4-FFF2-40B4-BE49-F238E27FC236}">
                  <a16:creationId xmlns:a16="http://schemas.microsoft.com/office/drawing/2014/main" id="{7B619A4E-32E9-4E3A-862F-F7B4DFCB66AA}"/>
                </a:ext>
              </a:extLst>
            </p:cNvPr>
            <p:cNvSpPr/>
            <p:nvPr/>
          </p:nvSpPr>
          <p:spPr>
            <a:xfrm>
              <a:off x="1763105" y="7804468"/>
              <a:ext cx="2117698" cy="1273929"/>
            </a:xfrm>
            <a:prstGeom prst="rect">
              <a:avLst/>
            </a:prstGeom>
          </p:spPr>
          <p:txBody>
            <a:bodyPr>
              <a:spAutoFit/>
            </a:bodyPr>
            <a:lstStyle/>
            <a:p>
              <a:pP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 fermentum</a:t>
              </a:r>
              <a:endParaRPr lang="en-US" sz="1600" dirty="0">
                <a:solidFill>
                  <a:schemeClr val="bg1">
                    <a:lumMod val="65000"/>
                  </a:schemeClr>
                </a:solidFill>
                <a:latin typeface="Montserrat" panose="00000500000000000000" pitchFamily="2" charset="0"/>
                <a:cs typeface="Segoe UI Light" panose="020B0502040204020203" pitchFamily="34" charset="0"/>
              </a:endParaRPr>
            </a:p>
          </p:txBody>
        </p:sp>
      </p:grpSp>
      <p:grpSp>
        <p:nvGrpSpPr>
          <p:cNvPr id="70" name="Group 69">
            <a:extLst>
              <a:ext uri="{FF2B5EF4-FFF2-40B4-BE49-F238E27FC236}">
                <a16:creationId xmlns:a16="http://schemas.microsoft.com/office/drawing/2014/main" id="{F6A3A9FA-6231-4837-9572-9C1F3C93B084}"/>
              </a:ext>
            </a:extLst>
          </p:cNvPr>
          <p:cNvGrpSpPr>
            <a:grpSpLocks/>
          </p:cNvGrpSpPr>
          <p:nvPr/>
        </p:nvGrpSpPr>
        <p:grpSpPr bwMode="auto">
          <a:xfrm>
            <a:off x="12307888" y="7412038"/>
            <a:ext cx="2157412" cy="1719262"/>
            <a:chOff x="1763105" y="7358117"/>
            <a:chExt cx="2157385" cy="1720280"/>
          </a:xfrm>
        </p:grpSpPr>
        <p:sp>
          <p:nvSpPr>
            <p:cNvPr id="71" name="Rectangle 70">
              <a:extLst>
                <a:ext uri="{FF2B5EF4-FFF2-40B4-BE49-F238E27FC236}">
                  <a16:creationId xmlns:a16="http://schemas.microsoft.com/office/drawing/2014/main" id="{7BA52A87-1BB1-43E6-A44D-43FBC8133D40}"/>
                </a:ext>
              </a:extLst>
            </p:cNvPr>
            <p:cNvSpPr/>
            <p:nvPr/>
          </p:nvSpPr>
          <p:spPr>
            <a:xfrm>
              <a:off x="1763105" y="7358117"/>
              <a:ext cx="2157385" cy="462236"/>
            </a:xfrm>
            <a:prstGeom prst="rect">
              <a:avLst/>
            </a:prstGeom>
          </p:spPr>
          <p:txBody>
            <a:bodyPr>
              <a:spAutoFit/>
            </a:bodyPr>
            <a:lstStyle/>
            <a:p>
              <a:pPr eaLnBrk="1" fontAlgn="auto" hangingPunct="1">
                <a:lnSpc>
                  <a:spcPct val="120000"/>
                </a:lnSpc>
                <a:spcBef>
                  <a:spcPts val="0"/>
                </a:spcBef>
                <a:spcAft>
                  <a:spcPts val="0"/>
                </a:spcAft>
                <a:defRPr/>
              </a:pPr>
              <a:r>
                <a:rPr lang="en-US" sz="2000" dirty="0">
                  <a:solidFill>
                    <a:schemeClr val="tx1">
                      <a:lumMod val="75000"/>
                      <a:lumOff val="25000"/>
                    </a:schemeClr>
                  </a:solidFill>
                  <a:latin typeface="Montserrat SemiBold" panose="00000700000000000000" pitchFamily="50" charset="0"/>
                  <a:cs typeface="Segoe UI" panose="020B0502040204020203" pitchFamily="34" charset="0"/>
                </a:rPr>
                <a:t>Your Title Here</a:t>
              </a:r>
            </a:p>
          </p:txBody>
        </p:sp>
        <p:sp>
          <p:nvSpPr>
            <p:cNvPr id="72" name="Rectangle 71">
              <a:extLst>
                <a:ext uri="{FF2B5EF4-FFF2-40B4-BE49-F238E27FC236}">
                  <a16:creationId xmlns:a16="http://schemas.microsoft.com/office/drawing/2014/main" id="{E6DF906B-F8FF-4493-9FB7-F6FCE539D86C}"/>
                </a:ext>
              </a:extLst>
            </p:cNvPr>
            <p:cNvSpPr/>
            <p:nvPr/>
          </p:nvSpPr>
          <p:spPr>
            <a:xfrm>
              <a:off x="1763105" y="7804468"/>
              <a:ext cx="2117698" cy="1273929"/>
            </a:xfrm>
            <a:prstGeom prst="rect">
              <a:avLst/>
            </a:prstGeom>
          </p:spPr>
          <p:txBody>
            <a:bodyPr>
              <a:spAutoFit/>
            </a:bodyPr>
            <a:lstStyle/>
            <a:p>
              <a:pP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 fermentum</a:t>
              </a:r>
              <a:endParaRPr lang="en-US" sz="1600" dirty="0">
                <a:solidFill>
                  <a:schemeClr val="bg1">
                    <a:lumMod val="65000"/>
                  </a:schemeClr>
                </a:solidFill>
                <a:latin typeface="Montserrat" panose="00000500000000000000" pitchFamily="2" charset="0"/>
                <a:cs typeface="Segoe UI Light" panose="020B0502040204020203" pitchFamily="34" charset="0"/>
              </a:endParaRPr>
            </a:p>
          </p:txBody>
        </p:sp>
      </p:grpSp>
      <p:grpSp>
        <p:nvGrpSpPr>
          <p:cNvPr id="73" name="Group 72">
            <a:extLst>
              <a:ext uri="{FF2B5EF4-FFF2-40B4-BE49-F238E27FC236}">
                <a16:creationId xmlns:a16="http://schemas.microsoft.com/office/drawing/2014/main" id="{317084EA-8332-47A3-B6A1-7E717DBF9C0F}"/>
              </a:ext>
            </a:extLst>
          </p:cNvPr>
          <p:cNvGrpSpPr>
            <a:grpSpLocks/>
          </p:cNvGrpSpPr>
          <p:nvPr/>
        </p:nvGrpSpPr>
        <p:grpSpPr bwMode="auto">
          <a:xfrm>
            <a:off x="14874875" y="7412038"/>
            <a:ext cx="2157413" cy="1719262"/>
            <a:chOff x="1763105" y="7358117"/>
            <a:chExt cx="2157385" cy="1720280"/>
          </a:xfrm>
        </p:grpSpPr>
        <p:sp>
          <p:nvSpPr>
            <p:cNvPr id="74" name="Rectangle 73">
              <a:extLst>
                <a:ext uri="{FF2B5EF4-FFF2-40B4-BE49-F238E27FC236}">
                  <a16:creationId xmlns:a16="http://schemas.microsoft.com/office/drawing/2014/main" id="{998FDFFB-4371-4E1C-AA59-909C77429731}"/>
                </a:ext>
              </a:extLst>
            </p:cNvPr>
            <p:cNvSpPr/>
            <p:nvPr/>
          </p:nvSpPr>
          <p:spPr>
            <a:xfrm>
              <a:off x="1763105" y="7358117"/>
              <a:ext cx="2157385" cy="462236"/>
            </a:xfrm>
            <a:prstGeom prst="rect">
              <a:avLst/>
            </a:prstGeom>
          </p:spPr>
          <p:txBody>
            <a:bodyPr>
              <a:spAutoFit/>
            </a:bodyPr>
            <a:lstStyle/>
            <a:p>
              <a:pPr eaLnBrk="1" fontAlgn="auto" hangingPunct="1">
                <a:lnSpc>
                  <a:spcPct val="120000"/>
                </a:lnSpc>
                <a:spcBef>
                  <a:spcPts val="0"/>
                </a:spcBef>
                <a:spcAft>
                  <a:spcPts val="0"/>
                </a:spcAft>
                <a:defRPr/>
              </a:pPr>
              <a:r>
                <a:rPr lang="en-US" sz="2000" dirty="0">
                  <a:solidFill>
                    <a:schemeClr val="tx1">
                      <a:lumMod val="75000"/>
                      <a:lumOff val="25000"/>
                    </a:schemeClr>
                  </a:solidFill>
                  <a:latin typeface="Montserrat SemiBold" panose="00000700000000000000" pitchFamily="50" charset="0"/>
                  <a:cs typeface="Segoe UI" panose="020B0502040204020203" pitchFamily="34" charset="0"/>
                </a:rPr>
                <a:t>Your Title Here</a:t>
              </a:r>
            </a:p>
          </p:txBody>
        </p:sp>
        <p:sp>
          <p:nvSpPr>
            <p:cNvPr id="75" name="Rectangle 74">
              <a:extLst>
                <a:ext uri="{FF2B5EF4-FFF2-40B4-BE49-F238E27FC236}">
                  <a16:creationId xmlns:a16="http://schemas.microsoft.com/office/drawing/2014/main" id="{9E68751B-D35E-487B-8B0A-3F41BB61AE25}"/>
                </a:ext>
              </a:extLst>
            </p:cNvPr>
            <p:cNvSpPr/>
            <p:nvPr/>
          </p:nvSpPr>
          <p:spPr>
            <a:xfrm>
              <a:off x="1763105" y="7804468"/>
              <a:ext cx="2117698" cy="1273929"/>
            </a:xfrm>
            <a:prstGeom prst="rect">
              <a:avLst/>
            </a:prstGeom>
          </p:spPr>
          <p:txBody>
            <a:bodyPr>
              <a:spAutoFit/>
            </a:bodyPr>
            <a:lstStyle/>
            <a:p>
              <a:pP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 fermentum</a:t>
              </a:r>
              <a:endParaRPr lang="en-US" sz="1600" dirty="0">
                <a:solidFill>
                  <a:schemeClr val="bg1">
                    <a:lumMod val="65000"/>
                  </a:schemeClr>
                </a:solidFill>
                <a:latin typeface="Montserrat" panose="00000500000000000000" pitchFamily="2" charset="0"/>
                <a:cs typeface="Segoe UI Light" panose="020B0502040204020203" pitchFamily="34" charset="0"/>
              </a:endParaRPr>
            </a:p>
          </p:txBody>
        </p:sp>
      </p:grpSp>
      <p:sp>
        <p:nvSpPr>
          <p:cNvPr id="76" name="Rectangle 75">
            <a:extLst>
              <a:ext uri="{FF2B5EF4-FFF2-40B4-BE49-F238E27FC236}">
                <a16:creationId xmlns:a16="http://schemas.microsoft.com/office/drawing/2014/main" id="{362C4504-C3C9-4620-AD37-BA596F150192}"/>
              </a:ext>
            </a:extLst>
          </p:cNvPr>
          <p:cNvSpPr/>
          <p:nvPr/>
        </p:nvSpPr>
        <p:spPr>
          <a:xfrm>
            <a:off x="2308225" y="2898775"/>
            <a:ext cx="14860588" cy="757238"/>
          </a:xfrm>
          <a:prstGeom prst="rect">
            <a:avLst/>
          </a:prstGeom>
        </p:spPr>
        <p:txBody>
          <a:bodyPr>
            <a:spAutoFit/>
          </a:bodyPr>
          <a:lstStyle/>
          <a:p>
            <a:pPr algn="ctr" eaLnBrk="1" fontAlgn="auto" hangingPunct="1">
              <a:lnSpc>
                <a:spcPct val="120000"/>
              </a:lnSpc>
              <a:spcBef>
                <a:spcPts val="0"/>
              </a:spcBef>
              <a:spcAft>
                <a:spcPts val="0"/>
              </a:spcAft>
              <a:defRPr/>
            </a:pPr>
            <a:r>
              <a:rPr lang="id-ID" dirty="0">
                <a:solidFill>
                  <a:schemeClr val="bg1">
                    <a:lumMod val="65000"/>
                  </a:schemeClr>
                </a:solidFill>
                <a:latin typeface="Montserrat" panose="00000500000000000000" pitchFamily="2" charset="0"/>
                <a:cs typeface="Segoe UI Light" panose="020B0502040204020203" pitchFamily="34" charset="0"/>
              </a:rPr>
              <a:t>Mauris quam dolor, cursus at porta et, luctus eget purus. Nunc tempor luctus interdum. Duis libero leo, consequat ut accumsan eu, viverra et erat. Nunc rhoncus tellus in ipsum molestie et gravida tortor dignissim. </a:t>
            </a:r>
            <a:endParaRPr lang="en-US" dirty="0">
              <a:solidFill>
                <a:schemeClr val="bg1">
                  <a:lumMod val="65000"/>
                </a:schemeClr>
              </a:solidFill>
              <a:latin typeface="Montserrat" panose="00000500000000000000" pitchFamily="2" charset="0"/>
              <a:cs typeface="Segoe UI Light" panose="020B0502040204020203" pitchFamily="34" charset="0"/>
            </a:endParaRPr>
          </a:p>
        </p:txBody>
      </p:sp>
      <p:grpSp>
        <p:nvGrpSpPr>
          <p:cNvPr id="4" name="Group 3">
            <a:extLst>
              <a:ext uri="{FF2B5EF4-FFF2-40B4-BE49-F238E27FC236}">
                <a16:creationId xmlns:a16="http://schemas.microsoft.com/office/drawing/2014/main" id="{9DB4407E-494C-43D4-80F6-214E10B3E2A7}"/>
              </a:ext>
            </a:extLst>
          </p:cNvPr>
          <p:cNvGrpSpPr>
            <a:grpSpLocks/>
          </p:cNvGrpSpPr>
          <p:nvPr/>
        </p:nvGrpSpPr>
        <p:grpSpPr bwMode="auto">
          <a:xfrm>
            <a:off x="1666875" y="4297363"/>
            <a:ext cx="15598775" cy="2624137"/>
            <a:chOff x="1667074" y="4297416"/>
            <a:chExt cx="15597945" cy="2623812"/>
          </a:xfrm>
        </p:grpSpPr>
        <p:sp>
          <p:nvSpPr>
            <p:cNvPr id="35" name="Teardrop 34">
              <a:extLst>
                <a:ext uri="{FF2B5EF4-FFF2-40B4-BE49-F238E27FC236}">
                  <a16:creationId xmlns:a16="http://schemas.microsoft.com/office/drawing/2014/main" id="{8B10824E-A679-4311-89CA-A295716A9FC7}"/>
                </a:ext>
              </a:extLst>
            </p:cNvPr>
            <p:cNvSpPr/>
            <p:nvPr/>
          </p:nvSpPr>
          <p:spPr>
            <a:xfrm rot="2700000">
              <a:off x="1667167" y="4297323"/>
              <a:ext cx="2623812" cy="2623998"/>
            </a:xfrm>
            <a:prstGeom prst="teardrop">
              <a:avLst/>
            </a:prstGeom>
            <a:gradFill flip="none" rotWithShape="1">
              <a:gsLst>
                <a:gs pos="0">
                  <a:schemeClr val="tx2">
                    <a:lumMod val="60000"/>
                    <a:lumOff val="40000"/>
                  </a:schemeClr>
                </a:gs>
                <a:gs pos="37000">
                  <a:schemeClr val="tx2"/>
                </a:gs>
                <a:gs pos="100000">
                  <a:schemeClr val="tx2">
                    <a:lumMod val="75000"/>
                  </a:schemeClr>
                </a:gs>
              </a:gsLst>
              <a:lin ang="0" scaled="1"/>
              <a:tileRect/>
            </a:gradFill>
            <a:ln>
              <a:noFill/>
            </a:ln>
            <a:effectLst>
              <a:outerShdw blurRad="393700" dist="38100" dir="3300000" sx="98000" sy="98000" algn="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d-ID" sz="1400" spc="300" dirty="0">
                <a:latin typeface="Roboto Condensed" panose="02000000000000000000" pitchFamily="2" charset="0"/>
                <a:ea typeface="Roboto Condensed" panose="02000000000000000000" pitchFamily="2" charset="0"/>
              </a:endParaRPr>
            </a:p>
          </p:txBody>
        </p:sp>
        <p:sp>
          <p:nvSpPr>
            <p:cNvPr id="3" name="Teardrop 2">
              <a:extLst>
                <a:ext uri="{FF2B5EF4-FFF2-40B4-BE49-F238E27FC236}">
                  <a16:creationId xmlns:a16="http://schemas.microsoft.com/office/drawing/2014/main" id="{9C3FAAF6-28A7-4B69-9778-513E81473F91}"/>
                </a:ext>
              </a:extLst>
            </p:cNvPr>
            <p:cNvSpPr/>
            <p:nvPr/>
          </p:nvSpPr>
          <p:spPr>
            <a:xfrm rot="2700000">
              <a:off x="4261004" y="4297323"/>
              <a:ext cx="2623812" cy="2623998"/>
            </a:xfrm>
            <a:prstGeom prst="teardrop">
              <a:avLst/>
            </a:prstGeom>
            <a:gradFill flip="none" rotWithShape="1">
              <a:gsLst>
                <a:gs pos="0">
                  <a:schemeClr val="accent1">
                    <a:lumMod val="60000"/>
                    <a:lumOff val="40000"/>
                  </a:schemeClr>
                </a:gs>
                <a:gs pos="36000">
                  <a:schemeClr val="accent1"/>
                </a:gs>
                <a:gs pos="100000">
                  <a:schemeClr val="accent1">
                    <a:lumMod val="75000"/>
                  </a:schemeClr>
                </a:gs>
              </a:gsLst>
              <a:lin ang="0" scaled="1"/>
              <a:tileRect/>
            </a:gradFill>
            <a:ln>
              <a:noFill/>
            </a:ln>
            <a:effectLst>
              <a:outerShdw blurRad="393700" dist="38100" dir="3300000" sx="98000" sy="98000" algn="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d-ID" sz="1400" spc="300" dirty="0">
                <a:latin typeface="Roboto Condensed" panose="02000000000000000000" pitchFamily="2" charset="0"/>
                <a:ea typeface="Roboto Condensed" panose="02000000000000000000" pitchFamily="2" charset="0"/>
              </a:endParaRPr>
            </a:p>
          </p:txBody>
        </p:sp>
        <p:sp>
          <p:nvSpPr>
            <p:cNvPr id="7" name="Teardrop 6">
              <a:extLst>
                <a:ext uri="{FF2B5EF4-FFF2-40B4-BE49-F238E27FC236}">
                  <a16:creationId xmlns:a16="http://schemas.microsoft.com/office/drawing/2014/main" id="{3CE6E6AD-30AC-4B97-A839-A4C0804845FF}"/>
                </a:ext>
              </a:extLst>
            </p:cNvPr>
            <p:cNvSpPr/>
            <p:nvPr/>
          </p:nvSpPr>
          <p:spPr>
            <a:xfrm rot="2700000">
              <a:off x="6853254" y="4297323"/>
              <a:ext cx="2623812" cy="2623997"/>
            </a:xfrm>
            <a:prstGeom prst="teardrop">
              <a:avLst/>
            </a:prstGeom>
            <a:gradFill>
              <a:gsLst>
                <a:gs pos="0">
                  <a:schemeClr val="accent2">
                    <a:lumMod val="60000"/>
                    <a:lumOff val="40000"/>
                  </a:schemeClr>
                </a:gs>
                <a:gs pos="46000">
                  <a:schemeClr val="accent2"/>
                </a:gs>
                <a:gs pos="100000">
                  <a:schemeClr val="accent2">
                    <a:lumMod val="75000"/>
                  </a:schemeClr>
                </a:gs>
              </a:gsLst>
              <a:lin ang="0" scaled="1"/>
            </a:gradFill>
            <a:ln>
              <a:noFill/>
            </a:ln>
            <a:effectLst>
              <a:outerShdw blurRad="393700" dist="38100" dir="3300000" sx="98000" sy="98000" algn="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d-ID" sz="1400" spc="300" dirty="0">
                <a:latin typeface="Roboto Condensed" panose="02000000000000000000" pitchFamily="2" charset="0"/>
                <a:ea typeface="Roboto Condensed" panose="02000000000000000000" pitchFamily="2" charset="0"/>
              </a:endParaRPr>
            </a:p>
          </p:txBody>
        </p:sp>
        <p:sp>
          <p:nvSpPr>
            <p:cNvPr id="15" name="Teardrop 14">
              <a:extLst>
                <a:ext uri="{FF2B5EF4-FFF2-40B4-BE49-F238E27FC236}">
                  <a16:creationId xmlns:a16="http://schemas.microsoft.com/office/drawing/2014/main" id="{B9FCCE2B-CD42-4658-BA22-3F760BB78319}"/>
                </a:ext>
              </a:extLst>
            </p:cNvPr>
            <p:cNvSpPr/>
            <p:nvPr/>
          </p:nvSpPr>
          <p:spPr>
            <a:xfrm rot="2700000">
              <a:off x="9470901" y="4297323"/>
              <a:ext cx="2623812" cy="2623998"/>
            </a:xfrm>
            <a:prstGeom prst="teardrop">
              <a:avLst/>
            </a:prstGeom>
            <a:gradFill>
              <a:gsLst>
                <a:gs pos="0">
                  <a:schemeClr val="accent3">
                    <a:lumMod val="60000"/>
                    <a:lumOff val="40000"/>
                  </a:schemeClr>
                </a:gs>
                <a:gs pos="41000">
                  <a:schemeClr val="accent3"/>
                </a:gs>
                <a:gs pos="100000">
                  <a:schemeClr val="accent3">
                    <a:lumMod val="75000"/>
                  </a:schemeClr>
                </a:gs>
              </a:gsLst>
              <a:lin ang="0" scaled="1"/>
            </a:gradFill>
            <a:ln>
              <a:noFill/>
            </a:ln>
            <a:effectLst>
              <a:outerShdw blurRad="393700" dist="38100" dir="3300000" sx="98000" sy="98000" algn="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d-ID" sz="1400" spc="300" dirty="0">
                <a:latin typeface="Roboto Condensed" panose="02000000000000000000" pitchFamily="2" charset="0"/>
                <a:ea typeface="Roboto Condensed" panose="02000000000000000000" pitchFamily="2" charset="0"/>
              </a:endParaRPr>
            </a:p>
          </p:txBody>
        </p:sp>
        <p:sp>
          <p:nvSpPr>
            <p:cNvPr id="21" name="Teardrop 20">
              <a:extLst>
                <a:ext uri="{FF2B5EF4-FFF2-40B4-BE49-F238E27FC236}">
                  <a16:creationId xmlns:a16="http://schemas.microsoft.com/office/drawing/2014/main" id="{97660E7F-69A5-4D32-8574-239324FDC318}"/>
                </a:ext>
              </a:extLst>
            </p:cNvPr>
            <p:cNvSpPr/>
            <p:nvPr/>
          </p:nvSpPr>
          <p:spPr>
            <a:xfrm rot="2700000">
              <a:off x="12074263" y="4297323"/>
              <a:ext cx="2623812" cy="2623998"/>
            </a:xfrm>
            <a:prstGeom prst="teardrop">
              <a:avLst/>
            </a:prstGeom>
            <a:gradFill>
              <a:gsLst>
                <a:gs pos="0">
                  <a:schemeClr val="accent4">
                    <a:lumMod val="60000"/>
                    <a:lumOff val="40000"/>
                  </a:schemeClr>
                </a:gs>
                <a:gs pos="34000">
                  <a:schemeClr val="accent4"/>
                </a:gs>
                <a:gs pos="100000">
                  <a:schemeClr val="accent4">
                    <a:lumMod val="75000"/>
                  </a:schemeClr>
                </a:gs>
              </a:gsLst>
              <a:lin ang="0" scaled="1"/>
            </a:gradFill>
            <a:ln>
              <a:noFill/>
            </a:ln>
            <a:effectLst>
              <a:outerShdw blurRad="393700" dist="38100" dir="3300000" sx="98000" sy="98000" algn="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d-ID" sz="1400" spc="300" dirty="0">
                <a:latin typeface="Roboto Condensed" panose="02000000000000000000" pitchFamily="2" charset="0"/>
                <a:ea typeface="Roboto Condensed" panose="02000000000000000000" pitchFamily="2" charset="0"/>
              </a:endParaRPr>
            </a:p>
          </p:txBody>
        </p:sp>
        <p:sp>
          <p:nvSpPr>
            <p:cNvPr id="25" name="Teardrop 24">
              <a:extLst>
                <a:ext uri="{FF2B5EF4-FFF2-40B4-BE49-F238E27FC236}">
                  <a16:creationId xmlns:a16="http://schemas.microsoft.com/office/drawing/2014/main" id="{603015D2-3F44-4213-8E27-ED47BBCF062F}"/>
                </a:ext>
              </a:extLst>
            </p:cNvPr>
            <p:cNvSpPr/>
            <p:nvPr/>
          </p:nvSpPr>
          <p:spPr>
            <a:xfrm rot="2700000">
              <a:off x="14641114" y="4297323"/>
              <a:ext cx="2623812" cy="2623997"/>
            </a:xfrm>
            <a:prstGeom prst="teardrop">
              <a:avLst/>
            </a:prstGeom>
            <a:gradFill>
              <a:gsLst>
                <a:gs pos="0">
                  <a:schemeClr val="accent5">
                    <a:lumMod val="60000"/>
                    <a:lumOff val="40000"/>
                  </a:schemeClr>
                </a:gs>
                <a:gs pos="33000">
                  <a:schemeClr val="accent5"/>
                </a:gs>
                <a:gs pos="100000">
                  <a:schemeClr val="accent5">
                    <a:lumMod val="75000"/>
                  </a:schemeClr>
                </a:gs>
              </a:gsLst>
              <a:lin ang="0" scaled="1"/>
            </a:gradFill>
            <a:ln>
              <a:noFill/>
            </a:ln>
            <a:effectLst>
              <a:outerShdw blurRad="393700" dist="38100" dir="3300000" sx="98000" sy="98000" algn="r" rotWithShape="0">
                <a:prstClr val="black">
                  <a:alpha val="26000"/>
                </a:prstClr>
              </a:outerShdw>
            </a:effectLst>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id-ID" sz="1400" spc="300" dirty="0">
                <a:latin typeface="Roboto Condensed" panose="02000000000000000000" pitchFamily="2" charset="0"/>
                <a:ea typeface="Roboto Condensed" panose="02000000000000000000" pitchFamily="2" charset="0"/>
              </a:endParaRPr>
            </a:p>
          </p:txBody>
        </p:sp>
        <p:sp>
          <p:nvSpPr>
            <p:cNvPr id="77" name="Freeform 76">
              <a:extLst>
                <a:ext uri="{FF2B5EF4-FFF2-40B4-BE49-F238E27FC236}">
                  <a16:creationId xmlns:a16="http://schemas.microsoft.com/office/drawing/2014/main" id="{F9E83609-D02F-43B1-AA94-A9D19651B0AB}"/>
                </a:ext>
              </a:extLst>
            </p:cNvPr>
            <p:cNvSpPr>
              <a:spLocks/>
            </p:cNvSpPr>
            <p:nvPr/>
          </p:nvSpPr>
          <p:spPr bwMode="auto">
            <a:xfrm>
              <a:off x="15764912" y="5429163"/>
              <a:ext cx="500035" cy="468255"/>
            </a:xfrm>
            <a:custGeom>
              <a:avLst/>
              <a:gdLst>
                <a:gd name="T0" fmla="*/ 101 w 594"/>
                <a:gd name="T1" fmla="*/ 560 h 560"/>
                <a:gd name="T2" fmla="*/ 203 w 594"/>
                <a:gd name="T3" fmla="*/ 458 h 560"/>
                <a:gd name="T4" fmla="*/ 203 w 594"/>
                <a:gd name="T5" fmla="*/ 458 h 560"/>
                <a:gd name="T6" fmla="*/ 203 w 594"/>
                <a:gd name="T7" fmla="*/ 458 h 560"/>
                <a:gd name="T8" fmla="*/ 203 w 594"/>
                <a:gd name="T9" fmla="*/ 128 h 560"/>
                <a:gd name="T10" fmla="*/ 530 w 594"/>
                <a:gd name="T11" fmla="*/ 128 h 560"/>
                <a:gd name="T12" fmla="*/ 530 w 594"/>
                <a:gd name="T13" fmla="*/ 364 h 560"/>
                <a:gd name="T14" fmla="*/ 492 w 594"/>
                <a:gd name="T15" fmla="*/ 357 h 560"/>
                <a:gd name="T16" fmla="*/ 390 w 594"/>
                <a:gd name="T17" fmla="*/ 458 h 560"/>
                <a:gd name="T18" fmla="*/ 492 w 594"/>
                <a:gd name="T19" fmla="*/ 560 h 560"/>
                <a:gd name="T20" fmla="*/ 594 w 594"/>
                <a:gd name="T21" fmla="*/ 458 h 560"/>
                <a:gd name="T22" fmla="*/ 594 w 594"/>
                <a:gd name="T23" fmla="*/ 458 h 560"/>
                <a:gd name="T24" fmla="*/ 594 w 594"/>
                <a:gd name="T25" fmla="*/ 458 h 560"/>
                <a:gd name="T26" fmla="*/ 594 w 594"/>
                <a:gd name="T27" fmla="*/ 128 h 560"/>
                <a:gd name="T28" fmla="*/ 594 w 594"/>
                <a:gd name="T29" fmla="*/ 0 h 560"/>
                <a:gd name="T30" fmla="*/ 530 w 594"/>
                <a:gd name="T31" fmla="*/ 0 h 560"/>
                <a:gd name="T32" fmla="*/ 203 w 594"/>
                <a:gd name="T33" fmla="*/ 0 h 560"/>
                <a:gd name="T34" fmla="*/ 139 w 594"/>
                <a:gd name="T35" fmla="*/ 0 h 560"/>
                <a:gd name="T36" fmla="*/ 139 w 594"/>
                <a:gd name="T37" fmla="*/ 128 h 560"/>
                <a:gd name="T38" fmla="*/ 139 w 594"/>
                <a:gd name="T39" fmla="*/ 364 h 560"/>
                <a:gd name="T40" fmla="*/ 101 w 594"/>
                <a:gd name="T41" fmla="*/ 357 h 560"/>
                <a:gd name="T42" fmla="*/ 0 w 594"/>
                <a:gd name="T43" fmla="*/ 458 h 560"/>
                <a:gd name="T44" fmla="*/ 101 w 594"/>
                <a:gd name="T45" fmla="*/ 560 h 5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l="0" t="0" r="r" b="b"/>
              <a:pathLst>
                <a:path w="594" h="560">
                  <a:moveTo>
                    <a:pt x="101" y="560"/>
                  </a:moveTo>
                  <a:cubicBezTo>
                    <a:pt x="158" y="560"/>
                    <a:pt x="203" y="515"/>
                    <a:pt x="203" y="458"/>
                  </a:cubicBezTo>
                  <a:cubicBezTo>
                    <a:pt x="203" y="458"/>
                    <a:pt x="203" y="458"/>
                    <a:pt x="203" y="458"/>
                  </a:cubicBezTo>
                  <a:lnTo>
                    <a:pt x="203" y="458"/>
                  </a:lnTo>
                  <a:lnTo>
                    <a:pt x="203" y="128"/>
                  </a:lnTo>
                  <a:lnTo>
                    <a:pt x="530" y="128"/>
                  </a:lnTo>
                  <a:lnTo>
                    <a:pt x="530" y="364"/>
                  </a:lnTo>
                  <a:cubicBezTo>
                    <a:pt x="518" y="359"/>
                    <a:pt x="506" y="357"/>
                    <a:pt x="492" y="357"/>
                  </a:cubicBezTo>
                  <a:cubicBezTo>
                    <a:pt x="436" y="357"/>
                    <a:pt x="390" y="402"/>
                    <a:pt x="390" y="458"/>
                  </a:cubicBezTo>
                  <a:cubicBezTo>
                    <a:pt x="390" y="515"/>
                    <a:pt x="436" y="560"/>
                    <a:pt x="492" y="560"/>
                  </a:cubicBezTo>
                  <a:cubicBezTo>
                    <a:pt x="548" y="560"/>
                    <a:pt x="594" y="515"/>
                    <a:pt x="594" y="458"/>
                  </a:cubicBezTo>
                  <a:cubicBezTo>
                    <a:pt x="594" y="458"/>
                    <a:pt x="594" y="458"/>
                    <a:pt x="594" y="458"/>
                  </a:cubicBezTo>
                  <a:lnTo>
                    <a:pt x="594" y="458"/>
                  </a:lnTo>
                  <a:lnTo>
                    <a:pt x="594" y="128"/>
                  </a:lnTo>
                  <a:lnTo>
                    <a:pt x="594" y="0"/>
                  </a:lnTo>
                  <a:lnTo>
                    <a:pt x="530" y="0"/>
                  </a:lnTo>
                  <a:lnTo>
                    <a:pt x="203" y="0"/>
                  </a:lnTo>
                  <a:lnTo>
                    <a:pt x="139" y="0"/>
                  </a:lnTo>
                  <a:lnTo>
                    <a:pt x="139" y="128"/>
                  </a:lnTo>
                  <a:lnTo>
                    <a:pt x="139" y="364"/>
                  </a:lnTo>
                  <a:cubicBezTo>
                    <a:pt x="128" y="359"/>
                    <a:pt x="115" y="357"/>
                    <a:pt x="101" y="357"/>
                  </a:cubicBezTo>
                  <a:cubicBezTo>
                    <a:pt x="45" y="357"/>
                    <a:pt x="0" y="402"/>
                    <a:pt x="0" y="458"/>
                  </a:cubicBezTo>
                  <a:cubicBezTo>
                    <a:pt x="0" y="515"/>
                    <a:pt x="45" y="560"/>
                    <a:pt x="101" y="560"/>
                  </a:cubicBezTo>
                  <a:close/>
                </a:path>
              </a:pathLst>
            </a:custGeom>
            <a:solidFill>
              <a:schemeClr val="bg1"/>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78" name="Freeform 77">
              <a:extLst>
                <a:ext uri="{FF2B5EF4-FFF2-40B4-BE49-F238E27FC236}">
                  <a16:creationId xmlns:a16="http://schemas.microsoft.com/office/drawing/2014/main" id="{281225AE-E66C-4A47-B4C4-105106BAB8E1}"/>
                </a:ext>
              </a:extLst>
            </p:cNvPr>
            <p:cNvSpPr>
              <a:spLocks noEditPoints="1"/>
            </p:cNvSpPr>
            <p:nvPr/>
          </p:nvSpPr>
          <p:spPr bwMode="auto">
            <a:xfrm>
              <a:off x="7969114" y="5367258"/>
              <a:ext cx="431777" cy="592064"/>
            </a:xfrm>
            <a:custGeom>
              <a:avLst/>
              <a:gdLst>
                <a:gd name="T0" fmla="*/ 347 w 456"/>
                <a:gd name="T1" fmla="*/ 273 h 625"/>
                <a:gd name="T2" fmla="*/ 106 w 456"/>
                <a:gd name="T3" fmla="*/ 273 h 625"/>
                <a:gd name="T4" fmla="*/ 106 w 456"/>
                <a:gd name="T5" fmla="*/ 189 h 625"/>
                <a:gd name="T6" fmla="*/ 226 w 456"/>
                <a:gd name="T7" fmla="*/ 69 h 625"/>
                <a:gd name="T8" fmla="*/ 347 w 456"/>
                <a:gd name="T9" fmla="*/ 189 h 625"/>
                <a:gd name="T10" fmla="*/ 347 w 456"/>
                <a:gd name="T11" fmla="*/ 273 h 625"/>
                <a:gd name="T12" fmla="*/ 271 w 456"/>
                <a:gd name="T13" fmla="*/ 455 h 625"/>
                <a:gd name="T14" fmla="*/ 271 w 456"/>
                <a:gd name="T15" fmla="*/ 530 h 625"/>
                <a:gd name="T16" fmla="*/ 236 w 456"/>
                <a:gd name="T17" fmla="*/ 565 h 625"/>
                <a:gd name="T18" fmla="*/ 201 w 456"/>
                <a:gd name="T19" fmla="*/ 530 h 625"/>
                <a:gd name="T20" fmla="*/ 201 w 456"/>
                <a:gd name="T21" fmla="*/ 455 h 625"/>
                <a:gd name="T22" fmla="*/ 180 w 456"/>
                <a:gd name="T23" fmla="*/ 413 h 625"/>
                <a:gd name="T24" fmla="*/ 236 w 456"/>
                <a:gd name="T25" fmla="*/ 358 h 625"/>
                <a:gd name="T26" fmla="*/ 291 w 456"/>
                <a:gd name="T27" fmla="*/ 413 h 625"/>
                <a:gd name="T28" fmla="*/ 271 w 456"/>
                <a:gd name="T29" fmla="*/ 455 h 625"/>
                <a:gd name="T30" fmla="*/ 415 w 456"/>
                <a:gd name="T31" fmla="*/ 273 h 625"/>
                <a:gd name="T32" fmla="*/ 415 w 456"/>
                <a:gd name="T33" fmla="*/ 189 h 625"/>
                <a:gd name="T34" fmla="*/ 226 w 456"/>
                <a:gd name="T35" fmla="*/ 0 h 625"/>
                <a:gd name="T36" fmla="*/ 37 w 456"/>
                <a:gd name="T37" fmla="*/ 189 h 625"/>
                <a:gd name="T38" fmla="*/ 37 w 456"/>
                <a:gd name="T39" fmla="*/ 273 h 625"/>
                <a:gd name="T40" fmla="*/ 0 w 456"/>
                <a:gd name="T41" fmla="*/ 273 h 625"/>
                <a:gd name="T42" fmla="*/ 0 w 456"/>
                <a:gd name="T43" fmla="*/ 625 h 625"/>
                <a:gd name="T44" fmla="*/ 456 w 456"/>
                <a:gd name="T45" fmla="*/ 625 h 625"/>
                <a:gd name="T46" fmla="*/ 456 w 456"/>
                <a:gd name="T47" fmla="*/ 273 h 625"/>
                <a:gd name="T48" fmla="*/ 415 w 456"/>
                <a:gd name="T49" fmla="*/ 273 h 62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456" h="625">
                  <a:moveTo>
                    <a:pt x="347" y="273"/>
                  </a:moveTo>
                  <a:lnTo>
                    <a:pt x="106" y="273"/>
                  </a:lnTo>
                  <a:lnTo>
                    <a:pt x="106" y="189"/>
                  </a:lnTo>
                  <a:cubicBezTo>
                    <a:pt x="106" y="123"/>
                    <a:pt x="160" y="69"/>
                    <a:pt x="226" y="69"/>
                  </a:cubicBezTo>
                  <a:cubicBezTo>
                    <a:pt x="293" y="69"/>
                    <a:pt x="347" y="123"/>
                    <a:pt x="347" y="189"/>
                  </a:cubicBezTo>
                  <a:lnTo>
                    <a:pt x="347" y="273"/>
                  </a:lnTo>
                  <a:close/>
                  <a:moveTo>
                    <a:pt x="271" y="455"/>
                  </a:moveTo>
                  <a:lnTo>
                    <a:pt x="271" y="530"/>
                  </a:lnTo>
                  <a:cubicBezTo>
                    <a:pt x="271" y="549"/>
                    <a:pt x="255" y="565"/>
                    <a:pt x="236" y="565"/>
                  </a:cubicBezTo>
                  <a:cubicBezTo>
                    <a:pt x="216" y="565"/>
                    <a:pt x="201" y="549"/>
                    <a:pt x="201" y="530"/>
                  </a:cubicBezTo>
                  <a:lnTo>
                    <a:pt x="201" y="455"/>
                  </a:lnTo>
                  <a:cubicBezTo>
                    <a:pt x="188" y="445"/>
                    <a:pt x="180" y="430"/>
                    <a:pt x="180" y="413"/>
                  </a:cubicBezTo>
                  <a:cubicBezTo>
                    <a:pt x="180" y="382"/>
                    <a:pt x="205" y="358"/>
                    <a:pt x="236" y="358"/>
                  </a:cubicBezTo>
                  <a:cubicBezTo>
                    <a:pt x="266" y="358"/>
                    <a:pt x="291" y="382"/>
                    <a:pt x="291" y="413"/>
                  </a:cubicBezTo>
                  <a:cubicBezTo>
                    <a:pt x="291" y="430"/>
                    <a:pt x="283" y="445"/>
                    <a:pt x="271" y="455"/>
                  </a:cubicBezTo>
                  <a:close/>
                  <a:moveTo>
                    <a:pt x="415" y="273"/>
                  </a:moveTo>
                  <a:lnTo>
                    <a:pt x="415" y="189"/>
                  </a:lnTo>
                  <a:cubicBezTo>
                    <a:pt x="415" y="85"/>
                    <a:pt x="331" y="0"/>
                    <a:pt x="226" y="0"/>
                  </a:cubicBezTo>
                  <a:cubicBezTo>
                    <a:pt x="122" y="0"/>
                    <a:pt x="37" y="85"/>
                    <a:pt x="37" y="189"/>
                  </a:cubicBezTo>
                  <a:lnTo>
                    <a:pt x="37" y="273"/>
                  </a:lnTo>
                  <a:lnTo>
                    <a:pt x="0" y="273"/>
                  </a:lnTo>
                  <a:lnTo>
                    <a:pt x="0" y="625"/>
                  </a:lnTo>
                  <a:lnTo>
                    <a:pt x="456" y="625"/>
                  </a:lnTo>
                  <a:lnTo>
                    <a:pt x="456" y="273"/>
                  </a:lnTo>
                  <a:lnTo>
                    <a:pt x="415" y="273"/>
                  </a:lnTo>
                  <a:close/>
                </a:path>
              </a:pathLst>
            </a:custGeom>
            <a:solidFill>
              <a:schemeClr val="bg1"/>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79" name="Freeform 78">
              <a:extLst>
                <a:ext uri="{FF2B5EF4-FFF2-40B4-BE49-F238E27FC236}">
                  <a16:creationId xmlns:a16="http://schemas.microsoft.com/office/drawing/2014/main" id="{79E473A1-97EE-483C-8651-2FAB7AE29F6D}"/>
                </a:ext>
              </a:extLst>
            </p:cNvPr>
            <p:cNvSpPr>
              <a:spLocks noEditPoints="1"/>
            </p:cNvSpPr>
            <p:nvPr/>
          </p:nvSpPr>
          <p:spPr bwMode="auto">
            <a:xfrm>
              <a:off x="5283207" y="5338687"/>
              <a:ext cx="660365" cy="649207"/>
            </a:xfrm>
            <a:custGeom>
              <a:avLst/>
              <a:gdLst>
                <a:gd name="T0" fmla="*/ 424 w 643"/>
                <a:gd name="T1" fmla="*/ 314 h 629"/>
                <a:gd name="T2" fmla="*/ 321 w 643"/>
                <a:gd name="T3" fmla="*/ 415 h 629"/>
                <a:gd name="T4" fmla="*/ 218 w 643"/>
                <a:gd name="T5" fmla="*/ 314 h 629"/>
                <a:gd name="T6" fmla="*/ 321 w 643"/>
                <a:gd name="T7" fmla="*/ 213 h 629"/>
                <a:gd name="T8" fmla="*/ 424 w 643"/>
                <a:gd name="T9" fmla="*/ 314 h 629"/>
                <a:gd name="T10" fmla="*/ 554 w 643"/>
                <a:gd name="T11" fmla="*/ 242 h 629"/>
                <a:gd name="T12" fmla="*/ 538 w 643"/>
                <a:gd name="T13" fmla="*/ 204 h 629"/>
                <a:gd name="T14" fmla="*/ 572 w 643"/>
                <a:gd name="T15" fmla="*/ 115 h 629"/>
                <a:gd name="T16" fmla="*/ 522 w 643"/>
                <a:gd name="T17" fmla="*/ 66 h 629"/>
                <a:gd name="T18" fmla="*/ 434 w 643"/>
                <a:gd name="T19" fmla="*/ 102 h 629"/>
                <a:gd name="T20" fmla="*/ 395 w 643"/>
                <a:gd name="T21" fmla="*/ 86 h 629"/>
                <a:gd name="T22" fmla="*/ 355 w 643"/>
                <a:gd name="T23" fmla="*/ 0 h 629"/>
                <a:gd name="T24" fmla="*/ 285 w 643"/>
                <a:gd name="T25" fmla="*/ 0 h 629"/>
                <a:gd name="T26" fmla="*/ 248 w 643"/>
                <a:gd name="T27" fmla="*/ 86 h 629"/>
                <a:gd name="T28" fmla="*/ 208 w 643"/>
                <a:gd name="T29" fmla="*/ 102 h 629"/>
                <a:gd name="T30" fmla="*/ 118 w 643"/>
                <a:gd name="T31" fmla="*/ 68 h 629"/>
                <a:gd name="T32" fmla="*/ 68 w 643"/>
                <a:gd name="T33" fmla="*/ 117 h 629"/>
                <a:gd name="T34" fmla="*/ 104 w 643"/>
                <a:gd name="T35" fmla="*/ 204 h 629"/>
                <a:gd name="T36" fmla="*/ 88 w 643"/>
                <a:gd name="T37" fmla="*/ 243 h 629"/>
                <a:gd name="T38" fmla="*/ 0 w 643"/>
                <a:gd name="T39" fmla="*/ 281 h 629"/>
                <a:gd name="T40" fmla="*/ 0 w 643"/>
                <a:gd name="T41" fmla="*/ 350 h 629"/>
                <a:gd name="T42" fmla="*/ 88 w 643"/>
                <a:gd name="T43" fmla="*/ 386 h 629"/>
                <a:gd name="T44" fmla="*/ 105 w 643"/>
                <a:gd name="T45" fmla="*/ 425 h 629"/>
                <a:gd name="T46" fmla="*/ 70 w 643"/>
                <a:gd name="T47" fmla="*/ 513 h 629"/>
                <a:gd name="T48" fmla="*/ 120 w 643"/>
                <a:gd name="T49" fmla="*/ 562 h 629"/>
                <a:gd name="T50" fmla="*/ 209 w 643"/>
                <a:gd name="T51" fmla="*/ 527 h 629"/>
                <a:gd name="T52" fmla="*/ 248 w 643"/>
                <a:gd name="T53" fmla="*/ 543 h 629"/>
                <a:gd name="T54" fmla="*/ 288 w 643"/>
                <a:gd name="T55" fmla="*/ 629 h 629"/>
                <a:gd name="T56" fmla="*/ 358 w 643"/>
                <a:gd name="T57" fmla="*/ 629 h 629"/>
                <a:gd name="T58" fmla="*/ 395 w 643"/>
                <a:gd name="T59" fmla="*/ 542 h 629"/>
                <a:gd name="T60" fmla="*/ 434 w 643"/>
                <a:gd name="T61" fmla="*/ 526 h 629"/>
                <a:gd name="T62" fmla="*/ 525 w 643"/>
                <a:gd name="T63" fmla="*/ 560 h 629"/>
                <a:gd name="T64" fmla="*/ 574 w 643"/>
                <a:gd name="T65" fmla="*/ 511 h 629"/>
                <a:gd name="T66" fmla="*/ 538 w 643"/>
                <a:gd name="T67" fmla="*/ 424 h 629"/>
                <a:gd name="T68" fmla="*/ 554 w 643"/>
                <a:gd name="T69" fmla="*/ 386 h 629"/>
                <a:gd name="T70" fmla="*/ 643 w 643"/>
                <a:gd name="T71" fmla="*/ 347 h 629"/>
                <a:gd name="T72" fmla="*/ 643 w 643"/>
                <a:gd name="T73" fmla="*/ 278 h 629"/>
                <a:gd name="T74" fmla="*/ 554 w 643"/>
                <a:gd name="T75" fmla="*/ 242 h 6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43" h="629">
                  <a:moveTo>
                    <a:pt x="424" y="314"/>
                  </a:moveTo>
                  <a:cubicBezTo>
                    <a:pt x="424" y="370"/>
                    <a:pt x="378" y="415"/>
                    <a:pt x="321" y="415"/>
                  </a:cubicBezTo>
                  <a:cubicBezTo>
                    <a:pt x="265" y="415"/>
                    <a:pt x="218" y="370"/>
                    <a:pt x="218" y="314"/>
                  </a:cubicBezTo>
                  <a:cubicBezTo>
                    <a:pt x="218" y="259"/>
                    <a:pt x="265" y="213"/>
                    <a:pt x="321" y="213"/>
                  </a:cubicBezTo>
                  <a:cubicBezTo>
                    <a:pt x="378" y="213"/>
                    <a:pt x="424" y="259"/>
                    <a:pt x="424" y="314"/>
                  </a:cubicBezTo>
                  <a:close/>
                  <a:moveTo>
                    <a:pt x="554" y="242"/>
                  </a:moveTo>
                  <a:lnTo>
                    <a:pt x="538" y="204"/>
                  </a:lnTo>
                  <a:cubicBezTo>
                    <a:pt x="538" y="204"/>
                    <a:pt x="576" y="118"/>
                    <a:pt x="572" y="115"/>
                  </a:cubicBezTo>
                  <a:lnTo>
                    <a:pt x="522" y="66"/>
                  </a:lnTo>
                  <a:cubicBezTo>
                    <a:pt x="519" y="63"/>
                    <a:pt x="434" y="102"/>
                    <a:pt x="434" y="102"/>
                  </a:cubicBezTo>
                  <a:lnTo>
                    <a:pt x="395" y="86"/>
                  </a:lnTo>
                  <a:cubicBezTo>
                    <a:pt x="395" y="86"/>
                    <a:pt x="360" y="0"/>
                    <a:pt x="355" y="0"/>
                  </a:cubicBezTo>
                  <a:lnTo>
                    <a:pt x="285" y="0"/>
                  </a:lnTo>
                  <a:cubicBezTo>
                    <a:pt x="280" y="0"/>
                    <a:pt x="248" y="86"/>
                    <a:pt x="248" y="86"/>
                  </a:cubicBezTo>
                  <a:lnTo>
                    <a:pt x="208" y="102"/>
                  </a:lnTo>
                  <a:cubicBezTo>
                    <a:pt x="208" y="102"/>
                    <a:pt x="121" y="65"/>
                    <a:pt x="118" y="68"/>
                  </a:cubicBezTo>
                  <a:lnTo>
                    <a:pt x="68" y="117"/>
                  </a:lnTo>
                  <a:cubicBezTo>
                    <a:pt x="65" y="121"/>
                    <a:pt x="104" y="204"/>
                    <a:pt x="104" y="204"/>
                  </a:cubicBezTo>
                  <a:lnTo>
                    <a:pt x="88" y="243"/>
                  </a:lnTo>
                  <a:cubicBezTo>
                    <a:pt x="88" y="243"/>
                    <a:pt x="0" y="276"/>
                    <a:pt x="0" y="281"/>
                  </a:cubicBezTo>
                  <a:lnTo>
                    <a:pt x="0" y="350"/>
                  </a:lnTo>
                  <a:cubicBezTo>
                    <a:pt x="0" y="355"/>
                    <a:pt x="88" y="386"/>
                    <a:pt x="88" y="386"/>
                  </a:cubicBezTo>
                  <a:lnTo>
                    <a:pt x="105" y="425"/>
                  </a:lnTo>
                  <a:cubicBezTo>
                    <a:pt x="105" y="425"/>
                    <a:pt x="67" y="510"/>
                    <a:pt x="70" y="513"/>
                  </a:cubicBezTo>
                  <a:lnTo>
                    <a:pt x="120" y="562"/>
                  </a:lnTo>
                  <a:cubicBezTo>
                    <a:pt x="123" y="565"/>
                    <a:pt x="209" y="527"/>
                    <a:pt x="209" y="527"/>
                  </a:cubicBezTo>
                  <a:lnTo>
                    <a:pt x="248" y="543"/>
                  </a:lnTo>
                  <a:cubicBezTo>
                    <a:pt x="248" y="543"/>
                    <a:pt x="283" y="629"/>
                    <a:pt x="288" y="629"/>
                  </a:cubicBezTo>
                  <a:lnTo>
                    <a:pt x="358" y="629"/>
                  </a:lnTo>
                  <a:cubicBezTo>
                    <a:pt x="363" y="629"/>
                    <a:pt x="395" y="542"/>
                    <a:pt x="395" y="542"/>
                  </a:cubicBezTo>
                  <a:lnTo>
                    <a:pt x="434" y="526"/>
                  </a:lnTo>
                  <a:cubicBezTo>
                    <a:pt x="434" y="526"/>
                    <a:pt x="521" y="563"/>
                    <a:pt x="525" y="560"/>
                  </a:cubicBezTo>
                  <a:lnTo>
                    <a:pt x="574" y="511"/>
                  </a:lnTo>
                  <a:cubicBezTo>
                    <a:pt x="578" y="508"/>
                    <a:pt x="538" y="424"/>
                    <a:pt x="538" y="424"/>
                  </a:cubicBezTo>
                  <a:lnTo>
                    <a:pt x="554" y="386"/>
                  </a:lnTo>
                  <a:cubicBezTo>
                    <a:pt x="554" y="386"/>
                    <a:pt x="643" y="352"/>
                    <a:pt x="643" y="347"/>
                  </a:cubicBezTo>
                  <a:lnTo>
                    <a:pt x="643" y="278"/>
                  </a:lnTo>
                  <a:cubicBezTo>
                    <a:pt x="643" y="273"/>
                    <a:pt x="554" y="242"/>
                    <a:pt x="554" y="242"/>
                  </a:cubicBezTo>
                  <a:close/>
                </a:path>
              </a:pathLst>
            </a:custGeom>
            <a:solidFill>
              <a:schemeClr val="bg1"/>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80" name="Freeform 207">
              <a:extLst>
                <a:ext uri="{FF2B5EF4-FFF2-40B4-BE49-F238E27FC236}">
                  <a16:creationId xmlns:a16="http://schemas.microsoft.com/office/drawing/2014/main" id="{42313887-DB52-4D5C-832C-09EBA583F567}"/>
                </a:ext>
              </a:extLst>
            </p:cNvPr>
            <p:cNvSpPr>
              <a:spLocks noEditPoints="1"/>
            </p:cNvSpPr>
            <p:nvPr/>
          </p:nvSpPr>
          <p:spPr bwMode="auto">
            <a:xfrm>
              <a:off x="10561364" y="5376782"/>
              <a:ext cx="430189" cy="573016"/>
            </a:xfrm>
            <a:custGeom>
              <a:avLst/>
              <a:gdLst>
                <a:gd name="T0" fmla="*/ 609 w 609"/>
                <a:gd name="T1" fmla="*/ 813 h 813"/>
                <a:gd name="T2" fmla="*/ 0 w 609"/>
                <a:gd name="T3" fmla="*/ 813 h 813"/>
                <a:gd name="T4" fmla="*/ 0 w 609"/>
                <a:gd name="T5" fmla="*/ 102 h 813"/>
                <a:gd name="T6" fmla="*/ 78 w 609"/>
                <a:gd name="T7" fmla="*/ 102 h 813"/>
                <a:gd name="T8" fmla="*/ 102 w 609"/>
                <a:gd name="T9" fmla="*/ 102 h 813"/>
                <a:gd name="T10" fmla="*/ 153 w 609"/>
                <a:gd name="T11" fmla="*/ 102 h 813"/>
                <a:gd name="T12" fmla="*/ 153 w 609"/>
                <a:gd name="T13" fmla="*/ 51 h 813"/>
                <a:gd name="T14" fmla="*/ 232 w 609"/>
                <a:gd name="T15" fmla="*/ 51 h 813"/>
                <a:gd name="T16" fmla="*/ 304 w 609"/>
                <a:gd name="T17" fmla="*/ 0 h 813"/>
                <a:gd name="T18" fmla="*/ 376 w 609"/>
                <a:gd name="T19" fmla="*/ 51 h 813"/>
                <a:gd name="T20" fmla="*/ 456 w 609"/>
                <a:gd name="T21" fmla="*/ 51 h 813"/>
                <a:gd name="T22" fmla="*/ 456 w 609"/>
                <a:gd name="T23" fmla="*/ 102 h 813"/>
                <a:gd name="T24" fmla="*/ 506 w 609"/>
                <a:gd name="T25" fmla="*/ 102 h 813"/>
                <a:gd name="T26" fmla="*/ 525 w 609"/>
                <a:gd name="T27" fmla="*/ 102 h 813"/>
                <a:gd name="T28" fmla="*/ 609 w 609"/>
                <a:gd name="T29" fmla="*/ 102 h 813"/>
                <a:gd name="T30" fmla="*/ 609 w 609"/>
                <a:gd name="T31" fmla="*/ 813 h 813"/>
                <a:gd name="T32" fmla="*/ 456 w 609"/>
                <a:gd name="T33" fmla="*/ 357 h 813"/>
                <a:gd name="T34" fmla="*/ 152 w 609"/>
                <a:gd name="T35" fmla="*/ 357 h 813"/>
                <a:gd name="T36" fmla="*/ 152 w 609"/>
                <a:gd name="T37" fmla="*/ 307 h 813"/>
                <a:gd name="T38" fmla="*/ 456 w 609"/>
                <a:gd name="T39" fmla="*/ 307 h 813"/>
                <a:gd name="T40" fmla="*/ 456 w 609"/>
                <a:gd name="T41" fmla="*/ 357 h 813"/>
                <a:gd name="T42" fmla="*/ 456 w 609"/>
                <a:gd name="T43" fmla="*/ 153 h 813"/>
                <a:gd name="T44" fmla="*/ 456 w 609"/>
                <a:gd name="T45" fmla="*/ 204 h 813"/>
                <a:gd name="T46" fmla="*/ 153 w 609"/>
                <a:gd name="T47" fmla="*/ 204 h 813"/>
                <a:gd name="T48" fmla="*/ 153 w 609"/>
                <a:gd name="T49" fmla="*/ 153 h 813"/>
                <a:gd name="T50" fmla="*/ 102 w 609"/>
                <a:gd name="T51" fmla="*/ 153 h 813"/>
                <a:gd name="T52" fmla="*/ 102 w 609"/>
                <a:gd name="T53" fmla="*/ 153 h 813"/>
                <a:gd name="T54" fmla="*/ 51 w 609"/>
                <a:gd name="T55" fmla="*/ 153 h 813"/>
                <a:gd name="T56" fmla="*/ 51 w 609"/>
                <a:gd name="T57" fmla="*/ 762 h 813"/>
                <a:gd name="T58" fmla="*/ 558 w 609"/>
                <a:gd name="T59" fmla="*/ 762 h 813"/>
                <a:gd name="T60" fmla="*/ 558 w 609"/>
                <a:gd name="T61" fmla="*/ 153 h 813"/>
                <a:gd name="T62" fmla="*/ 506 w 609"/>
                <a:gd name="T63" fmla="*/ 153 h 813"/>
                <a:gd name="T64" fmla="*/ 506 w 609"/>
                <a:gd name="T65" fmla="*/ 153 h 813"/>
                <a:gd name="T66" fmla="*/ 456 w 609"/>
                <a:gd name="T67" fmla="*/ 153 h 813"/>
                <a:gd name="T68" fmla="*/ 456 w 609"/>
                <a:gd name="T69" fmla="*/ 660 h 813"/>
                <a:gd name="T70" fmla="*/ 152 w 609"/>
                <a:gd name="T71" fmla="*/ 660 h 813"/>
                <a:gd name="T72" fmla="*/ 152 w 609"/>
                <a:gd name="T73" fmla="*/ 610 h 813"/>
                <a:gd name="T74" fmla="*/ 456 w 609"/>
                <a:gd name="T75" fmla="*/ 610 h 813"/>
                <a:gd name="T76" fmla="*/ 456 w 609"/>
                <a:gd name="T77" fmla="*/ 660 h 813"/>
                <a:gd name="T78" fmla="*/ 456 w 609"/>
                <a:gd name="T79" fmla="*/ 559 h 813"/>
                <a:gd name="T80" fmla="*/ 152 w 609"/>
                <a:gd name="T81" fmla="*/ 559 h 813"/>
                <a:gd name="T82" fmla="*/ 152 w 609"/>
                <a:gd name="T83" fmla="*/ 508 h 813"/>
                <a:gd name="T84" fmla="*/ 456 w 609"/>
                <a:gd name="T85" fmla="*/ 508 h 813"/>
                <a:gd name="T86" fmla="*/ 456 w 609"/>
                <a:gd name="T87" fmla="*/ 559 h 813"/>
                <a:gd name="T88" fmla="*/ 456 w 609"/>
                <a:gd name="T89" fmla="*/ 457 h 813"/>
                <a:gd name="T90" fmla="*/ 152 w 609"/>
                <a:gd name="T91" fmla="*/ 457 h 813"/>
                <a:gd name="T92" fmla="*/ 152 w 609"/>
                <a:gd name="T93" fmla="*/ 407 h 813"/>
                <a:gd name="T94" fmla="*/ 456 w 609"/>
                <a:gd name="T95" fmla="*/ 407 h 813"/>
                <a:gd name="T96" fmla="*/ 456 w 609"/>
                <a:gd name="T97" fmla="*/ 457 h 813"/>
                <a:gd name="T98" fmla="*/ 204 w 609"/>
                <a:gd name="T99" fmla="*/ 153 h 813"/>
                <a:gd name="T100" fmla="*/ 405 w 609"/>
                <a:gd name="T101" fmla="*/ 153 h 813"/>
                <a:gd name="T102" fmla="*/ 405 w 609"/>
                <a:gd name="T103" fmla="*/ 102 h 813"/>
                <a:gd name="T104" fmla="*/ 330 w 609"/>
                <a:gd name="T105" fmla="*/ 102 h 813"/>
                <a:gd name="T106" fmla="*/ 330 w 609"/>
                <a:gd name="T107" fmla="*/ 77 h 813"/>
                <a:gd name="T108" fmla="*/ 304 w 609"/>
                <a:gd name="T109" fmla="*/ 51 h 813"/>
                <a:gd name="T110" fmla="*/ 279 w 609"/>
                <a:gd name="T111" fmla="*/ 77 h 813"/>
                <a:gd name="T112" fmla="*/ 279 w 609"/>
                <a:gd name="T113" fmla="*/ 102 h 813"/>
                <a:gd name="T114" fmla="*/ 204 w 609"/>
                <a:gd name="T115" fmla="*/ 102 h 813"/>
                <a:gd name="T116" fmla="*/ 204 w 609"/>
                <a:gd name="T117" fmla="*/ 153 h 8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609" h="813">
                  <a:moveTo>
                    <a:pt x="609" y="813"/>
                  </a:moveTo>
                  <a:lnTo>
                    <a:pt x="0" y="813"/>
                  </a:lnTo>
                  <a:lnTo>
                    <a:pt x="0" y="102"/>
                  </a:lnTo>
                  <a:lnTo>
                    <a:pt x="78" y="102"/>
                  </a:lnTo>
                  <a:lnTo>
                    <a:pt x="102" y="102"/>
                  </a:lnTo>
                  <a:lnTo>
                    <a:pt x="153" y="102"/>
                  </a:lnTo>
                  <a:lnTo>
                    <a:pt x="153" y="51"/>
                  </a:lnTo>
                  <a:lnTo>
                    <a:pt x="232" y="51"/>
                  </a:lnTo>
                  <a:cubicBezTo>
                    <a:pt x="243" y="22"/>
                    <a:pt x="271" y="0"/>
                    <a:pt x="304" y="0"/>
                  </a:cubicBezTo>
                  <a:cubicBezTo>
                    <a:pt x="337" y="0"/>
                    <a:pt x="366" y="22"/>
                    <a:pt x="376" y="51"/>
                  </a:cubicBezTo>
                  <a:lnTo>
                    <a:pt x="456" y="51"/>
                  </a:lnTo>
                  <a:lnTo>
                    <a:pt x="456" y="102"/>
                  </a:lnTo>
                  <a:lnTo>
                    <a:pt x="506" y="102"/>
                  </a:lnTo>
                  <a:lnTo>
                    <a:pt x="525" y="102"/>
                  </a:lnTo>
                  <a:lnTo>
                    <a:pt x="609" y="102"/>
                  </a:lnTo>
                  <a:lnTo>
                    <a:pt x="609" y="813"/>
                  </a:lnTo>
                  <a:close/>
                  <a:moveTo>
                    <a:pt x="456" y="357"/>
                  </a:moveTo>
                  <a:lnTo>
                    <a:pt x="152" y="357"/>
                  </a:lnTo>
                  <a:lnTo>
                    <a:pt x="152" y="307"/>
                  </a:lnTo>
                  <a:lnTo>
                    <a:pt x="456" y="307"/>
                  </a:lnTo>
                  <a:lnTo>
                    <a:pt x="456" y="357"/>
                  </a:lnTo>
                  <a:close/>
                  <a:moveTo>
                    <a:pt x="456" y="153"/>
                  </a:moveTo>
                  <a:lnTo>
                    <a:pt x="456" y="204"/>
                  </a:lnTo>
                  <a:lnTo>
                    <a:pt x="153" y="204"/>
                  </a:lnTo>
                  <a:lnTo>
                    <a:pt x="153" y="153"/>
                  </a:lnTo>
                  <a:lnTo>
                    <a:pt x="102" y="153"/>
                  </a:lnTo>
                  <a:lnTo>
                    <a:pt x="102" y="153"/>
                  </a:lnTo>
                  <a:lnTo>
                    <a:pt x="51" y="153"/>
                  </a:lnTo>
                  <a:lnTo>
                    <a:pt x="51" y="762"/>
                  </a:lnTo>
                  <a:lnTo>
                    <a:pt x="558" y="762"/>
                  </a:lnTo>
                  <a:lnTo>
                    <a:pt x="558" y="153"/>
                  </a:lnTo>
                  <a:lnTo>
                    <a:pt x="506" y="153"/>
                  </a:lnTo>
                  <a:lnTo>
                    <a:pt x="506" y="153"/>
                  </a:lnTo>
                  <a:lnTo>
                    <a:pt x="456" y="153"/>
                  </a:lnTo>
                  <a:close/>
                  <a:moveTo>
                    <a:pt x="456" y="660"/>
                  </a:moveTo>
                  <a:lnTo>
                    <a:pt x="152" y="660"/>
                  </a:lnTo>
                  <a:lnTo>
                    <a:pt x="152" y="610"/>
                  </a:lnTo>
                  <a:lnTo>
                    <a:pt x="456" y="610"/>
                  </a:lnTo>
                  <a:lnTo>
                    <a:pt x="456" y="660"/>
                  </a:lnTo>
                  <a:close/>
                  <a:moveTo>
                    <a:pt x="456" y="559"/>
                  </a:moveTo>
                  <a:lnTo>
                    <a:pt x="152" y="559"/>
                  </a:lnTo>
                  <a:lnTo>
                    <a:pt x="152" y="508"/>
                  </a:lnTo>
                  <a:lnTo>
                    <a:pt x="456" y="508"/>
                  </a:lnTo>
                  <a:lnTo>
                    <a:pt x="456" y="559"/>
                  </a:lnTo>
                  <a:close/>
                  <a:moveTo>
                    <a:pt x="456" y="457"/>
                  </a:moveTo>
                  <a:lnTo>
                    <a:pt x="152" y="457"/>
                  </a:lnTo>
                  <a:lnTo>
                    <a:pt x="152" y="407"/>
                  </a:lnTo>
                  <a:lnTo>
                    <a:pt x="456" y="407"/>
                  </a:lnTo>
                  <a:lnTo>
                    <a:pt x="456" y="457"/>
                  </a:lnTo>
                  <a:close/>
                  <a:moveTo>
                    <a:pt x="204" y="153"/>
                  </a:moveTo>
                  <a:lnTo>
                    <a:pt x="405" y="153"/>
                  </a:lnTo>
                  <a:lnTo>
                    <a:pt x="405" y="102"/>
                  </a:lnTo>
                  <a:lnTo>
                    <a:pt x="330" y="102"/>
                  </a:lnTo>
                  <a:lnTo>
                    <a:pt x="330" y="77"/>
                  </a:lnTo>
                  <a:cubicBezTo>
                    <a:pt x="330" y="63"/>
                    <a:pt x="318" y="51"/>
                    <a:pt x="304" y="51"/>
                  </a:cubicBezTo>
                  <a:cubicBezTo>
                    <a:pt x="290" y="51"/>
                    <a:pt x="279" y="63"/>
                    <a:pt x="279" y="77"/>
                  </a:cubicBezTo>
                  <a:lnTo>
                    <a:pt x="279" y="102"/>
                  </a:lnTo>
                  <a:lnTo>
                    <a:pt x="204" y="102"/>
                  </a:lnTo>
                  <a:lnTo>
                    <a:pt x="204" y="153"/>
                  </a:lnTo>
                  <a:close/>
                </a:path>
              </a:pathLst>
            </a:custGeom>
            <a:solidFill>
              <a:schemeClr val="bg1"/>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81" name="Freeform 293">
              <a:extLst>
                <a:ext uri="{FF2B5EF4-FFF2-40B4-BE49-F238E27FC236}">
                  <a16:creationId xmlns:a16="http://schemas.microsoft.com/office/drawing/2014/main" id="{09023D26-F2F1-4724-ABF4-975C5057A0F5}"/>
                </a:ext>
              </a:extLst>
            </p:cNvPr>
            <p:cNvSpPr>
              <a:spLocks noEditPoints="1"/>
            </p:cNvSpPr>
            <p:nvPr/>
          </p:nvSpPr>
          <p:spPr bwMode="auto">
            <a:xfrm>
              <a:off x="2656034" y="5386306"/>
              <a:ext cx="736561" cy="553968"/>
            </a:xfrm>
            <a:custGeom>
              <a:avLst/>
              <a:gdLst>
                <a:gd name="T0" fmla="*/ 631 w 694"/>
                <a:gd name="T1" fmla="*/ 255 h 521"/>
                <a:gd name="T2" fmla="*/ 63 w 694"/>
                <a:gd name="T3" fmla="*/ 255 h 521"/>
                <a:gd name="T4" fmla="*/ 0 w 694"/>
                <a:gd name="T5" fmla="*/ 191 h 521"/>
                <a:gd name="T6" fmla="*/ 694 w 694"/>
                <a:gd name="T7" fmla="*/ 192 h 521"/>
                <a:gd name="T8" fmla="*/ 631 w 694"/>
                <a:gd name="T9" fmla="*/ 255 h 521"/>
                <a:gd name="T10" fmla="*/ 348 w 694"/>
                <a:gd name="T11" fmla="*/ 435 h 521"/>
                <a:gd name="T12" fmla="*/ 390 w 694"/>
                <a:gd name="T13" fmla="*/ 478 h 521"/>
                <a:gd name="T14" fmla="*/ 347 w 694"/>
                <a:gd name="T15" fmla="*/ 521 h 521"/>
                <a:gd name="T16" fmla="*/ 305 w 694"/>
                <a:gd name="T17" fmla="*/ 478 h 521"/>
                <a:gd name="T18" fmla="*/ 348 w 694"/>
                <a:gd name="T19" fmla="*/ 435 h 521"/>
                <a:gd name="T20" fmla="*/ 505 w 694"/>
                <a:gd name="T21" fmla="*/ 381 h 521"/>
                <a:gd name="T22" fmla="*/ 442 w 694"/>
                <a:gd name="T23" fmla="*/ 444 h 521"/>
                <a:gd name="T24" fmla="*/ 252 w 694"/>
                <a:gd name="T25" fmla="*/ 444 h 521"/>
                <a:gd name="T26" fmla="*/ 189 w 694"/>
                <a:gd name="T27" fmla="*/ 381 h 521"/>
                <a:gd name="T28" fmla="*/ 505 w 694"/>
                <a:gd name="T29" fmla="*/ 381 h 521"/>
                <a:gd name="T30" fmla="*/ 599 w 694"/>
                <a:gd name="T31" fmla="*/ 286 h 521"/>
                <a:gd name="T32" fmla="*/ 536 w 694"/>
                <a:gd name="T33" fmla="*/ 349 h 521"/>
                <a:gd name="T34" fmla="*/ 157 w 694"/>
                <a:gd name="T35" fmla="*/ 349 h 521"/>
                <a:gd name="T36" fmla="*/ 94 w 694"/>
                <a:gd name="T37" fmla="*/ 286 h 521"/>
                <a:gd name="T38" fmla="*/ 599 w 694"/>
                <a:gd name="T39" fmla="*/ 286 h 52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694" h="521">
                  <a:moveTo>
                    <a:pt x="631" y="255"/>
                  </a:moveTo>
                  <a:cubicBezTo>
                    <a:pt x="474" y="98"/>
                    <a:pt x="220" y="98"/>
                    <a:pt x="63" y="255"/>
                  </a:cubicBezTo>
                  <a:lnTo>
                    <a:pt x="0" y="191"/>
                  </a:lnTo>
                  <a:cubicBezTo>
                    <a:pt x="191" y="0"/>
                    <a:pt x="502" y="0"/>
                    <a:pt x="694" y="192"/>
                  </a:cubicBezTo>
                  <a:lnTo>
                    <a:pt x="631" y="255"/>
                  </a:lnTo>
                  <a:close/>
                  <a:moveTo>
                    <a:pt x="348" y="435"/>
                  </a:moveTo>
                  <a:cubicBezTo>
                    <a:pt x="371" y="435"/>
                    <a:pt x="390" y="455"/>
                    <a:pt x="390" y="478"/>
                  </a:cubicBezTo>
                  <a:cubicBezTo>
                    <a:pt x="390" y="502"/>
                    <a:pt x="371" y="521"/>
                    <a:pt x="347" y="521"/>
                  </a:cubicBezTo>
                  <a:cubicBezTo>
                    <a:pt x="324" y="521"/>
                    <a:pt x="305" y="502"/>
                    <a:pt x="305" y="478"/>
                  </a:cubicBezTo>
                  <a:cubicBezTo>
                    <a:pt x="305" y="455"/>
                    <a:pt x="324" y="435"/>
                    <a:pt x="348" y="435"/>
                  </a:cubicBezTo>
                  <a:close/>
                  <a:moveTo>
                    <a:pt x="505" y="381"/>
                  </a:moveTo>
                  <a:lnTo>
                    <a:pt x="442" y="444"/>
                  </a:lnTo>
                  <a:cubicBezTo>
                    <a:pt x="389" y="392"/>
                    <a:pt x="304" y="392"/>
                    <a:pt x="252" y="444"/>
                  </a:cubicBezTo>
                  <a:lnTo>
                    <a:pt x="189" y="381"/>
                  </a:lnTo>
                  <a:cubicBezTo>
                    <a:pt x="276" y="294"/>
                    <a:pt x="418" y="294"/>
                    <a:pt x="505" y="381"/>
                  </a:cubicBezTo>
                  <a:close/>
                  <a:moveTo>
                    <a:pt x="599" y="286"/>
                  </a:moveTo>
                  <a:lnTo>
                    <a:pt x="536" y="349"/>
                  </a:lnTo>
                  <a:cubicBezTo>
                    <a:pt x="432" y="245"/>
                    <a:pt x="262" y="245"/>
                    <a:pt x="157" y="349"/>
                  </a:cubicBezTo>
                  <a:lnTo>
                    <a:pt x="94" y="286"/>
                  </a:lnTo>
                  <a:cubicBezTo>
                    <a:pt x="234" y="147"/>
                    <a:pt x="460" y="147"/>
                    <a:pt x="599" y="286"/>
                  </a:cubicBezTo>
                  <a:close/>
                </a:path>
              </a:pathLst>
            </a:custGeom>
            <a:solidFill>
              <a:schemeClr val="bg1"/>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82" name="Freeform 81">
              <a:extLst>
                <a:ext uri="{FF2B5EF4-FFF2-40B4-BE49-F238E27FC236}">
                  <a16:creationId xmlns:a16="http://schemas.microsoft.com/office/drawing/2014/main" id="{E264E0E5-C7D4-4006-A3FC-C253E9C9AD02}"/>
                </a:ext>
              </a:extLst>
            </p:cNvPr>
            <p:cNvSpPr>
              <a:spLocks noEditPoints="1"/>
            </p:cNvSpPr>
            <p:nvPr/>
          </p:nvSpPr>
          <p:spPr bwMode="auto">
            <a:xfrm>
              <a:off x="13066305" y="5432337"/>
              <a:ext cx="674651" cy="461906"/>
            </a:xfrm>
            <a:custGeom>
              <a:avLst/>
              <a:gdLst>
                <a:gd name="T0" fmla="*/ 640 w 735"/>
                <a:gd name="T1" fmla="*/ 155 h 501"/>
                <a:gd name="T2" fmla="*/ 564 w 735"/>
                <a:gd name="T3" fmla="*/ 31 h 501"/>
                <a:gd name="T4" fmla="*/ 448 w 735"/>
                <a:gd name="T5" fmla="*/ 0 h 501"/>
                <a:gd name="T6" fmla="*/ 379 w 735"/>
                <a:gd name="T7" fmla="*/ 27 h 501"/>
                <a:gd name="T8" fmla="*/ 341 w 735"/>
                <a:gd name="T9" fmla="*/ 84 h 501"/>
                <a:gd name="T10" fmla="*/ 308 w 735"/>
                <a:gd name="T11" fmla="*/ 57 h 501"/>
                <a:gd name="T12" fmla="*/ 188 w 735"/>
                <a:gd name="T13" fmla="*/ 45 h 501"/>
                <a:gd name="T14" fmla="*/ 101 w 735"/>
                <a:gd name="T15" fmla="*/ 136 h 501"/>
                <a:gd name="T16" fmla="*/ 76 w 735"/>
                <a:gd name="T17" fmla="*/ 228 h 501"/>
                <a:gd name="T18" fmla="*/ 7 w 735"/>
                <a:gd name="T19" fmla="*/ 312 h 501"/>
                <a:gd name="T20" fmla="*/ 25 w 735"/>
                <a:gd name="T21" fmla="*/ 437 h 501"/>
                <a:gd name="T22" fmla="*/ 144 w 735"/>
                <a:gd name="T23" fmla="*/ 501 h 501"/>
                <a:gd name="T24" fmla="*/ 322 w 735"/>
                <a:gd name="T25" fmla="*/ 501 h 501"/>
                <a:gd name="T26" fmla="*/ 445 w 735"/>
                <a:gd name="T27" fmla="*/ 501 h 501"/>
                <a:gd name="T28" fmla="*/ 551 w 735"/>
                <a:gd name="T29" fmla="*/ 501 h 501"/>
                <a:gd name="T30" fmla="*/ 589 w 735"/>
                <a:gd name="T31" fmla="*/ 501 h 501"/>
                <a:gd name="T32" fmla="*/ 692 w 735"/>
                <a:gd name="T33" fmla="*/ 458 h 501"/>
                <a:gd name="T34" fmla="*/ 733 w 735"/>
                <a:gd name="T35" fmla="*/ 332 h 501"/>
                <a:gd name="T36" fmla="*/ 673 w 735"/>
                <a:gd name="T37" fmla="*/ 239 h 501"/>
                <a:gd name="T38" fmla="*/ 498 w 735"/>
                <a:gd name="T39" fmla="*/ 472 h 501"/>
                <a:gd name="T40" fmla="*/ 404 w 735"/>
                <a:gd name="T41" fmla="*/ 472 h 501"/>
                <a:gd name="T42" fmla="*/ 370 w 735"/>
                <a:gd name="T43" fmla="*/ 472 h 501"/>
                <a:gd name="T44" fmla="*/ 413 w 735"/>
                <a:gd name="T45" fmla="*/ 428 h 501"/>
                <a:gd name="T46" fmla="*/ 482 w 735"/>
                <a:gd name="T47" fmla="*/ 360 h 501"/>
                <a:gd name="T48" fmla="*/ 491 w 735"/>
                <a:gd name="T49" fmla="*/ 346 h 501"/>
                <a:gd name="T50" fmla="*/ 448 w 735"/>
                <a:gd name="T51" fmla="*/ 340 h 501"/>
                <a:gd name="T52" fmla="*/ 430 w 735"/>
                <a:gd name="T53" fmla="*/ 339 h 501"/>
                <a:gd name="T54" fmla="*/ 430 w 735"/>
                <a:gd name="T55" fmla="*/ 283 h 501"/>
                <a:gd name="T56" fmla="*/ 430 w 735"/>
                <a:gd name="T57" fmla="*/ 173 h 501"/>
                <a:gd name="T58" fmla="*/ 418 w 735"/>
                <a:gd name="T59" fmla="*/ 168 h 501"/>
                <a:gd name="T60" fmla="*/ 341 w 735"/>
                <a:gd name="T61" fmla="*/ 168 h 501"/>
                <a:gd name="T62" fmla="*/ 293 w 735"/>
                <a:gd name="T63" fmla="*/ 170 h 501"/>
                <a:gd name="T64" fmla="*/ 290 w 735"/>
                <a:gd name="T65" fmla="*/ 207 h 501"/>
                <a:gd name="T66" fmla="*/ 290 w 735"/>
                <a:gd name="T67" fmla="*/ 317 h 501"/>
                <a:gd name="T68" fmla="*/ 288 w 735"/>
                <a:gd name="T69" fmla="*/ 340 h 501"/>
                <a:gd name="T70" fmla="*/ 244 w 735"/>
                <a:gd name="T71" fmla="*/ 340 h 501"/>
                <a:gd name="T72" fmla="*/ 236 w 735"/>
                <a:gd name="T73" fmla="*/ 353 h 501"/>
                <a:gd name="T74" fmla="*/ 306 w 735"/>
                <a:gd name="T75" fmla="*/ 422 h 501"/>
                <a:gd name="T76" fmla="*/ 354 w 735"/>
                <a:gd name="T77" fmla="*/ 470 h 501"/>
                <a:gd name="T78" fmla="*/ 272 w 735"/>
                <a:gd name="T79" fmla="*/ 472 h 501"/>
                <a:gd name="T80" fmla="*/ 199 w 735"/>
                <a:gd name="T81" fmla="*/ 472 h 501"/>
                <a:gd name="T82" fmla="*/ 178 w 735"/>
                <a:gd name="T83" fmla="*/ 472 h 501"/>
                <a:gd name="T84" fmla="*/ 73 w 735"/>
                <a:gd name="T85" fmla="*/ 417 h 501"/>
                <a:gd name="T86" fmla="*/ 57 w 735"/>
                <a:gd name="T87" fmla="*/ 312 h 501"/>
                <a:gd name="T88" fmla="*/ 119 w 735"/>
                <a:gd name="T89" fmla="*/ 243 h 501"/>
                <a:gd name="T90" fmla="*/ 131 w 735"/>
                <a:gd name="T91" fmla="*/ 186 h 501"/>
                <a:gd name="T92" fmla="*/ 194 w 735"/>
                <a:gd name="T93" fmla="*/ 97 h 501"/>
                <a:gd name="T94" fmla="*/ 304 w 735"/>
                <a:gd name="T95" fmla="*/ 97 h 501"/>
                <a:gd name="T96" fmla="*/ 350 w 735"/>
                <a:gd name="T97" fmla="*/ 141 h 501"/>
                <a:gd name="T98" fmla="*/ 368 w 735"/>
                <a:gd name="T99" fmla="*/ 97 h 501"/>
                <a:gd name="T100" fmla="*/ 441 w 735"/>
                <a:gd name="T101" fmla="*/ 52 h 501"/>
                <a:gd name="T102" fmla="*/ 559 w 735"/>
                <a:gd name="T103" fmla="*/ 95 h 501"/>
                <a:gd name="T104" fmla="*/ 598 w 735"/>
                <a:gd name="T105" fmla="*/ 218 h 501"/>
                <a:gd name="T106" fmla="*/ 646 w 735"/>
                <a:gd name="T107" fmla="*/ 262 h 501"/>
                <a:gd name="T108" fmla="*/ 687 w 735"/>
                <a:gd name="T109" fmla="*/ 351 h 501"/>
                <a:gd name="T110" fmla="*/ 632 w 735"/>
                <a:gd name="T111" fmla="*/ 451 h 50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l="0" t="0" r="r" b="b"/>
              <a:pathLst>
                <a:path w="735" h="501">
                  <a:moveTo>
                    <a:pt x="632" y="219"/>
                  </a:moveTo>
                  <a:lnTo>
                    <a:pt x="635" y="209"/>
                  </a:lnTo>
                  <a:lnTo>
                    <a:pt x="639" y="196"/>
                  </a:lnTo>
                  <a:lnTo>
                    <a:pt x="640" y="173"/>
                  </a:lnTo>
                  <a:lnTo>
                    <a:pt x="640" y="155"/>
                  </a:lnTo>
                  <a:lnTo>
                    <a:pt x="637" y="139"/>
                  </a:lnTo>
                  <a:lnTo>
                    <a:pt x="626" y="107"/>
                  </a:lnTo>
                  <a:lnTo>
                    <a:pt x="610" y="77"/>
                  </a:lnTo>
                  <a:lnTo>
                    <a:pt x="589" y="52"/>
                  </a:lnTo>
                  <a:lnTo>
                    <a:pt x="564" y="31"/>
                  </a:lnTo>
                  <a:lnTo>
                    <a:pt x="534" y="13"/>
                  </a:lnTo>
                  <a:lnTo>
                    <a:pt x="502" y="4"/>
                  </a:lnTo>
                  <a:lnTo>
                    <a:pt x="486" y="0"/>
                  </a:lnTo>
                  <a:lnTo>
                    <a:pt x="468" y="0"/>
                  </a:lnTo>
                  <a:lnTo>
                    <a:pt x="448" y="0"/>
                  </a:lnTo>
                  <a:lnTo>
                    <a:pt x="430" y="4"/>
                  </a:lnTo>
                  <a:lnTo>
                    <a:pt x="414" y="8"/>
                  </a:lnTo>
                  <a:lnTo>
                    <a:pt x="400" y="13"/>
                  </a:lnTo>
                  <a:lnTo>
                    <a:pt x="388" y="20"/>
                  </a:lnTo>
                  <a:lnTo>
                    <a:pt x="379" y="27"/>
                  </a:lnTo>
                  <a:lnTo>
                    <a:pt x="363" y="41"/>
                  </a:lnTo>
                  <a:lnTo>
                    <a:pt x="352" y="57"/>
                  </a:lnTo>
                  <a:lnTo>
                    <a:pt x="345" y="72"/>
                  </a:lnTo>
                  <a:lnTo>
                    <a:pt x="341" y="81"/>
                  </a:lnTo>
                  <a:lnTo>
                    <a:pt x="341" y="84"/>
                  </a:lnTo>
                  <a:lnTo>
                    <a:pt x="341" y="84"/>
                  </a:lnTo>
                  <a:lnTo>
                    <a:pt x="340" y="82"/>
                  </a:lnTo>
                  <a:lnTo>
                    <a:pt x="333" y="75"/>
                  </a:lnTo>
                  <a:lnTo>
                    <a:pt x="322" y="66"/>
                  </a:lnTo>
                  <a:lnTo>
                    <a:pt x="308" y="57"/>
                  </a:lnTo>
                  <a:lnTo>
                    <a:pt x="290" y="49"/>
                  </a:lnTo>
                  <a:lnTo>
                    <a:pt x="269" y="41"/>
                  </a:lnTo>
                  <a:lnTo>
                    <a:pt x="244" y="36"/>
                  </a:lnTo>
                  <a:lnTo>
                    <a:pt x="215" y="38"/>
                  </a:lnTo>
                  <a:lnTo>
                    <a:pt x="188" y="45"/>
                  </a:lnTo>
                  <a:lnTo>
                    <a:pt x="164" y="57"/>
                  </a:lnTo>
                  <a:lnTo>
                    <a:pt x="144" y="72"/>
                  </a:lnTo>
                  <a:lnTo>
                    <a:pt x="126" y="91"/>
                  </a:lnTo>
                  <a:lnTo>
                    <a:pt x="112" y="113"/>
                  </a:lnTo>
                  <a:lnTo>
                    <a:pt x="101" y="136"/>
                  </a:lnTo>
                  <a:lnTo>
                    <a:pt x="96" y="161"/>
                  </a:lnTo>
                  <a:lnTo>
                    <a:pt x="92" y="187"/>
                  </a:lnTo>
                  <a:lnTo>
                    <a:pt x="94" y="203"/>
                  </a:lnTo>
                  <a:lnTo>
                    <a:pt x="98" y="219"/>
                  </a:lnTo>
                  <a:lnTo>
                    <a:pt x="76" y="228"/>
                  </a:lnTo>
                  <a:lnTo>
                    <a:pt x="59" y="241"/>
                  </a:lnTo>
                  <a:lnTo>
                    <a:pt x="42" y="255"/>
                  </a:lnTo>
                  <a:lnTo>
                    <a:pt x="26" y="271"/>
                  </a:lnTo>
                  <a:lnTo>
                    <a:pt x="16" y="291"/>
                  </a:lnTo>
                  <a:lnTo>
                    <a:pt x="7" y="312"/>
                  </a:lnTo>
                  <a:lnTo>
                    <a:pt x="2" y="333"/>
                  </a:lnTo>
                  <a:lnTo>
                    <a:pt x="0" y="355"/>
                  </a:lnTo>
                  <a:lnTo>
                    <a:pt x="2" y="385"/>
                  </a:lnTo>
                  <a:lnTo>
                    <a:pt x="10" y="412"/>
                  </a:lnTo>
                  <a:lnTo>
                    <a:pt x="25" y="437"/>
                  </a:lnTo>
                  <a:lnTo>
                    <a:pt x="42" y="458"/>
                  </a:lnTo>
                  <a:lnTo>
                    <a:pt x="64" y="476"/>
                  </a:lnTo>
                  <a:lnTo>
                    <a:pt x="89" y="488"/>
                  </a:lnTo>
                  <a:lnTo>
                    <a:pt x="115" y="497"/>
                  </a:lnTo>
                  <a:lnTo>
                    <a:pt x="144" y="501"/>
                  </a:lnTo>
                  <a:lnTo>
                    <a:pt x="185" y="501"/>
                  </a:lnTo>
                  <a:lnTo>
                    <a:pt x="222" y="501"/>
                  </a:lnTo>
                  <a:lnTo>
                    <a:pt x="258" y="501"/>
                  </a:lnTo>
                  <a:lnTo>
                    <a:pt x="292" y="501"/>
                  </a:lnTo>
                  <a:lnTo>
                    <a:pt x="322" y="501"/>
                  </a:lnTo>
                  <a:lnTo>
                    <a:pt x="350" y="501"/>
                  </a:lnTo>
                  <a:lnTo>
                    <a:pt x="377" y="501"/>
                  </a:lnTo>
                  <a:lnTo>
                    <a:pt x="402" y="501"/>
                  </a:lnTo>
                  <a:lnTo>
                    <a:pt x="423" y="501"/>
                  </a:lnTo>
                  <a:lnTo>
                    <a:pt x="445" y="501"/>
                  </a:lnTo>
                  <a:lnTo>
                    <a:pt x="464" y="501"/>
                  </a:lnTo>
                  <a:lnTo>
                    <a:pt x="480" y="501"/>
                  </a:lnTo>
                  <a:lnTo>
                    <a:pt x="511" y="501"/>
                  </a:lnTo>
                  <a:lnTo>
                    <a:pt x="534" y="501"/>
                  </a:lnTo>
                  <a:lnTo>
                    <a:pt x="551" y="501"/>
                  </a:lnTo>
                  <a:lnTo>
                    <a:pt x="566" y="501"/>
                  </a:lnTo>
                  <a:lnTo>
                    <a:pt x="576" y="501"/>
                  </a:lnTo>
                  <a:lnTo>
                    <a:pt x="582" y="501"/>
                  </a:lnTo>
                  <a:lnTo>
                    <a:pt x="587" y="501"/>
                  </a:lnTo>
                  <a:lnTo>
                    <a:pt x="589" y="501"/>
                  </a:lnTo>
                  <a:lnTo>
                    <a:pt x="589" y="501"/>
                  </a:lnTo>
                  <a:lnTo>
                    <a:pt x="619" y="497"/>
                  </a:lnTo>
                  <a:lnTo>
                    <a:pt x="646" y="488"/>
                  </a:lnTo>
                  <a:lnTo>
                    <a:pt x="671" y="476"/>
                  </a:lnTo>
                  <a:lnTo>
                    <a:pt x="692" y="458"/>
                  </a:lnTo>
                  <a:lnTo>
                    <a:pt x="710" y="437"/>
                  </a:lnTo>
                  <a:lnTo>
                    <a:pt x="722" y="412"/>
                  </a:lnTo>
                  <a:lnTo>
                    <a:pt x="731" y="385"/>
                  </a:lnTo>
                  <a:lnTo>
                    <a:pt x="735" y="355"/>
                  </a:lnTo>
                  <a:lnTo>
                    <a:pt x="733" y="332"/>
                  </a:lnTo>
                  <a:lnTo>
                    <a:pt x="726" y="308"/>
                  </a:lnTo>
                  <a:lnTo>
                    <a:pt x="717" y="289"/>
                  </a:lnTo>
                  <a:lnTo>
                    <a:pt x="706" y="269"/>
                  </a:lnTo>
                  <a:lnTo>
                    <a:pt x="690" y="253"/>
                  </a:lnTo>
                  <a:lnTo>
                    <a:pt x="673" y="239"/>
                  </a:lnTo>
                  <a:lnTo>
                    <a:pt x="653" y="228"/>
                  </a:lnTo>
                  <a:lnTo>
                    <a:pt x="632" y="219"/>
                  </a:lnTo>
                  <a:close/>
                  <a:moveTo>
                    <a:pt x="560" y="472"/>
                  </a:moveTo>
                  <a:lnTo>
                    <a:pt x="527" y="472"/>
                  </a:lnTo>
                  <a:lnTo>
                    <a:pt x="498" y="472"/>
                  </a:lnTo>
                  <a:lnTo>
                    <a:pt x="471" y="472"/>
                  </a:lnTo>
                  <a:lnTo>
                    <a:pt x="450" y="472"/>
                  </a:lnTo>
                  <a:lnTo>
                    <a:pt x="432" y="472"/>
                  </a:lnTo>
                  <a:lnTo>
                    <a:pt x="416" y="472"/>
                  </a:lnTo>
                  <a:lnTo>
                    <a:pt x="404" y="472"/>
                  </a:lnTo>
                  <a:lnTo>
                    <a:pt x="393" y="472"/>
                  </a:lnTo>
                  <a:lnTo>
                    <a:pt x="386" y="472"/>
                  </a:lnTo>
                  <a:lnTo>
                    <a:pt x="379" y="472"/>
                  </a:lnTo>
                  <a:lnTo>
                    <a:pt x="372" y="472"/>
                  </a:lnTo>
                  <a:lnTo>
                    <a:pt x="370" y="472"/>
                  </a:lnTo>
                  <a:lnTo>
                    <a:pt x="370" y="472"/>
                  </a:lnTo>
                  <a:lnTo>
                    <a:pt x="374" y="467"/>
                  </a:lnTo>
                  <a:lnTo>
                    <a:pt x="379" y="461"/>
                  </a:lnTo>
                  <a:lnTo>
                    <a:pt x="393" y="445"/>
                  </a:lnTo>
                  <a:lnTo>
                    <a:pt x="413" y="428"/>
                  </a:lnTo>
                  <a:lnTo>
                    <a:pt x="432" y="406"/>
                  </a:lnTo>
                  <a:lnTo>
                    <a:pt x="454" y="387"/>
                  </a:lnTo>
                  <a:lnTo>
                    <a:pt x="470" y="371"/>
                  </a:lnTo>
                  <a:lnTo>
                    <a:pt x="477" y="365"/>
                  </a:lnTo>
                  <a:lnTo>
                    <a:pt x="482" y="360"/>
                  </a:lnTo>
                  <a:lnTo>
                    <a:pt x="486" y="356"/>
                  </a:lnTo>
                  <a:lnTo>
                    <a:pt x="486" y="355"/>
                  </a:lnTo>
                  <a:lnTo>
                    <a:pt x="487" y="353"/>
                  </a:lnTo>
                  <a:lnTo>
                    <a:pt x="491" y="348"/>
                  </a:lnTo>
                  <a:lnTo>
                    <a:pt x="491" y="346"/>
                  </a:lnTo>
                  <a:lnTo>
                    <a:pt x="491" y="344"/>
                  </a:lnTo>
                  <a:lnTo>
                    <a:pt x="487" y="342"/>
                  </a:lnTo>
                  <a:lnTo>
                    <a:pt x="482" y="340"/>
                  </a:lnTo>
                  <a:lnTo>
                    <a:pt x="466" y="340"/>
                  </a:lnTo>
                  <a:lnTo>
                    <a:pt x="448" y="340"/>
                  </a:lnTo>
                  <a:lnTo>
                    <a:pt x="441" y="340"/>
                  </a:lnTo>
                  <a:lnTo>
                    <a:pt x="436" y="340"/>
                  </a:lnTo>
                  <a:lnTo>
                    <a:pt x="432" y="340"/>
                  </a:lnTo>
                  <a:lnTo>
                    <a:pt x="430" y="340"/>
                  </a:lnTo>
                  <a:lnTo>
                    <a:pt x="430" y="339"/>
                  </a:lnTo>
                  <a:lnTo>
                    <a:pt x="430" y="335"/>
                  </a:lnTo>
                  <a:lnTo>
                    <a:pt x="430" y="328"/>
                  </a:lnTo>
                  <a:lnTo>
                    <a:pt x="430" y="317"/>
                  </a:lnTo>
                  <a:lnTo>
                    <a:pt x="430" y="303"/>
                  </a:lnTo>
                  <a:lnTo>
                    <a:pt x="430" y="283"/>
                  </a:lnTo>
                  <a:lnTo>
                    <a:pt x="430" y="244"/>
                  </a:lnTo>
                  <a:lnTo>
                    <a:pt x="430" y="223"/>
                  </a:lnTo>
                  <a:lnTo>
                    <a:pt x="430" y="203"/>
                  </a:lnTo>
                  <a:lnTo>
                    <a:pt x="430" y="187"/>
                  </a:lnTo>
                  <a:lnTo>
                    <a:pt x="430" y="173"/>
                  </a:lnTo>
                  <a:lnTo>
                    <a:pt x="430" y="173"/>
                  </a:lnTo>
                  <a:lnTo>
                    <a:pt x="429" y="171"/>
                  </a:lnTo>
                  <a:lnTo>
                    <a:pt x="427" y="170"/>
                  </a:lnTo>
                  <a:lnTo>
                    <a:pt x="420" y="168"/>
                  </a:lnTo>
                  <a:lnTo>
                    <a:pt x="418" y="168"/>
                  </a:lnTo>
                  <a:lnTo>
                    <a:pt x="413" y="168"/>
                  </a:lnTo>
                  <a:lnTo>
                    <a:pt x="400" y="168"/>
                  </a:lnTo>
                  <a:lnTo>
                    <a:pt x="382" y="168"/>
                  </a:lnTo>
                  <a:lnTo>
                    <a:pt x="361" y="168"/>
                  </a:lnTo>
                  <a:lnTo>
                    <a:pt x="341" y="168"/>
                  </a:lnTo>
                  <a:lnTo>
                    <a:pt x="322" y="168"/>
                  </a:lnTo>
                  <a:lnTo>
                    <a:pt x="308" y="168"/>
                  </a:lnTo>
                  <a:lnTo>
                    <a:pt x="302" y="168"/>
                  </a:lnTo>
                  <a:lnTo>
                    <a:pt x="299" y="168"/>
                  </a:lnTo>
                  <a:lnTo>
                    <a:pt x="293" y="170"/>
                  </a:lnTo>
                  <a:lnTo>
                    <a:pt x="292" y="173"/>
                  </a:lnTo>
                  <a:lnTo>
                    <a:pt x="290" y="177"/>
                  </a:lnTo>
                  <a:lnTo>
                    <a:pt x="290" y="178"/>
                  </a:lnTo>
                  <a:lnTo>
                    <a:pt x="290" y="191"/>
                  </a:lnTo>
                  <a:lnTo>
                    <a:pt x="290" y="207"/>
                  </a:lnTo>
                  <a:lnTo>
                    <a:pt x="290" y="225"/>
                  </a:lnTo>
                  <a:lnTo>
                    <a:pt x="290" y="244"/>
                  </a:lnTo>
                  <a:lnTo>
                    <a:pt x="290" y="283"/>
                  </a:lnTo>
                  <a:lnTo>
                    <a:pt x="290" y="303"/>
                  </a:lnTo>
                  <a:lnTo>
                    <a:pt x="290" y="317"/>
                  </a:lnTo>
                  <a:lnTo>
                    <a:pt x="290" y="328"/>
                  </a:lnTo>
                  <a:lnTo>
                    <a:pt x="290" y="335"/>
                  </a:lnTo>
                  <a:lnTo>
                    <a:pt x="290" y="339"/>
                  </a:lnTo>
                  <a:lnTo>
                    <a:pt x="290" y="340"/>
                  </a:lnTo>
                  <a:lnTo>
                    <a:pt x="288" y="340"/>
                  </a:lnTo>
                  <a:lnTo>
                    <a:pt x="285" y="340"/>
                  </a:lnTo>
                  <a:lnTo>
                    <a:pt x="277" y="340"/>
                  </a:lnTo>
                  <a:lnTo>
                    <a:pt x="269" y="340"/>
                  </a:lnTo>
                  <a:lnTo>
                    <a:pt x="253" y="340"/>
                  </a:lnTo>
                  <a:lnTo>
                    <a:pt x="244" y="340"/>
                  </a:lnTo>
                  <a:lnTo>
                    <a:pt x="238" y="340"/>
                  </a:lnTo>
                  <a:lnTo>
                    <a:pt x="235" y="342"/>
                  </a:lnTo>
                  <a:lnTo>
                    <a:pt x="233" y="344"/>
                  </a:lnTo>
                  <a:lnTo>
                    <a:pt x="233" y="348"/>
                  </a:lnTo>
                  <a:lnTo>
                    <a:pt x="236" y="353"/>
                  </a:lnTo>
                  <a:lnTo>
                    <a:pt x="238" y="355"/>
                  </a:lnTo>
                  <a:lnTo>
                    <a:pt x="258" y="376"/>
                  </a:lnTo>
                  <a:lnTo>
                    <a:pt x="277" y="394"/>
                  </a:lnTo>
                  <a:lnTo>
                    <a:pt x="292" y="410"/>
                  </a:lnTo>
                  <a:lnTo>
                    <a:pt x="306" y="422"/>
                  </a:lnTo>
                  <a:lnTo>
                    <a:pt x="317" y="435"/>
                  </a:lnTo>
                  <a:lnTo>
                    <a:pt x="327" y="444"/>
                  </a:lnTo>
                  <a:lnTo>
                    <a:pt x="340" y="458"/>
                  </a:lnTo>
                  <a:lnTo>
                    <a:pt x="349" y="465"/>
                  </a:lnTo>
                  <a:lnTo>
                    <a:pt x="354" y="470"/>
                  </a:lnTo>
                  <a:lnTo>
                    <a:pt x="356" y="472"/>
                  </a:lnTo>
                  <a:lnTo>
                    <a:pt x="356" y="472"/>
                  </a:lnTo>
                  <a:lnTo>
                    <a:pt x="324" y="472"/>
                  </a:lnTo>
                  <a:lnTo>
                    <a:pt x="297" y="472"/>
                  </a:lnTo>
                  <a:lnTo>
                    <a:pt x="272" y="472"/>
                  </a:lnTo>
                  <a:lnTo>
                    <a:pt x="253" y="472"/>
                  </a:lnTo>
                  <a:lnTo>
                    <a:pt x="235" y="472"/>
                  </a:lnTo>
                  <a:lnTo>
                    <a:pt x="220" y="472"/>
                  </a:lnTo>
                  <a:lnTo>
                    <a:pt x="208" y="472"/>
                  </a:lnTo>
                  <a:lnTo>
                    <a:pt x="199" y="472"/>
                  </a:lnTo>
                  <a:lnTo>
                    <a:pt x="192" y="472"/>
                  </a:lnTo>
                  <a:lnTo>
                    <a:pt x="187" y="472"/>
                  </a:lnTo>
                  <a:lnTo>
                    <a:pt x="180" y="472"/>
                  </a:lnTo>
                  <a:lnTo>
                    <a:pt x="178" y="472"/>
                  </a:lnTo>
                  <a:lnTo>
                    <a:pt x="178" y="472"/>
                  </a:lnTo>
                  <a:lnTo>
                    <a:pt x="151" y="469"/>
                  </a:lnTo>
                  <a:lnTo>
                    <a:pt x="128" y="461"/>
                  </a:lnTo>
                  <a:lnTo>
                    <a:pt x="107" y="451"/>
                  </a:lnTo>
                  <a:lnTo>
                    <a:pt x="87" y="437"/>
                  </a:lnTo>
                  <a:lnTo>
                    <a:pt x="73" y="417"/>
                  </a:lnTo>
                  <a:lnTo>
                    <a:pt x="60" y="397"/>
                  </a:lnTo>
                  <a:lnTo>
                    <a:pt x="53" y="374"/>
                  </a:lnTo>
                  <a:lnTo>
                    <a:pt x="51" y="351"/>
                  </a:lnTo>
                  <a:lnTo>
                    <a:pt x="53" y="330"/>
                  </a:lnTo>
                  <a:lnTo>
                    <a:pt x="57" y="312"/>
                  </a:lnTo>
                  <a:lnTo>
                    <a:pt x="66" y="294"/>
                  </a:lnTo>
                  <a:lnTo>
                    <a:pt x="75" y="278"/>
                  </a:lnTo>
                  <a:lnTo>
                    <a:pt x="87" y="264"/>
                  </a:lnTo>
                  <a:lnTo>
                    <a:pt x="103" y="251"/>
                  </a:lnTo>
                  <a:lnTo>
                    <a:pt x="119" y="243"/>
                  </a:lnTo>
                  <a:lnTo>
                    <a:pt x="135" y="234"/>
                  </a:lnTo>
                  <a:lnTo>
                    <a:pt x="133" y="226"/>
                  </a:lnTo>
                  <a:lnTo>
                    <a:pt x="131" y="219"/>
                  </a:lnTo>
                  <a:lnTo>
                    <a:pt x="130" y="205"/>
                  </a:lnTo>
                  <a:lnTo>
                    <a:pt x="131" y="186"/>
                  </a:lnTo>
                  <a:lnTo>
                    <a:pt x="139" y="164"/>
                  </a:lnTo>
                  <a:lnTo>
                    <a:pt x="147" y="145"/>
                  </a:lnTo>
                  <a:lnTo>
                    <a:pt x="160" y="127"/>
                  </a:lnTo>
                  <a:lnTo>
                    <a:pt x="176" y="111"/>
                  </a:lnTo>
                  <a:lnTo>
                    <a:pt x="194" y="97"/>
                  </a:lnTo>
                  <a:lnTo>
                    <a:pt x="215" y="86"/>
                  </a:lnTo>
                  <a:lnTo>
                    <a:pt x="238" y="79"/>
                  </a:lnTo>
                  <a:lnTo>
                    <a:pt x="263" y="81"/>
                  </a:lnTo>
                  <a:lnTo>
                    <a:pt x="285" y="88"/>
                  </a:lnTo>
                  <a:lnTo>
                    <a:pt x="304" y="97"/>
                  </a:lnTo>
                  <a:lnTo>
                    <a:pt x="320" y="109"/>
                  </a:lnTo>
                  <a:lnTo>
                    <a:pt x="334" y="120"/>
                  </a:lnTo>
                  <a:lnTo>
                    <a:pt x="343" y="130"/>
                  </a:lnTo>
                  <a:lnTo>
                    <a:pt x="349" y="138"/>
                  </a:lnTo>
                  <a:lnTo>
                    <a:pt x="350" y="141"/>
                  </a:lnTo>
                  <a:lnTo>
                    <a:pt x="350" y="139"/>
                  </a:lnTo>
                  <a:lnTo>
                    <a:pt x="350" y="138"/>
                  </a:lnTo>
                  <a:lnTo>
                    <a:pt x="354" y="127"/>
                  </a:lnTo>
                  <a:lnTo>
                    <a:pt x="359" y="113"/>
                  </a:lnTo>
                  <a:lnTo>
                    <a:pt x="368" y="97"/>
                  </a:lnTo>
                  <a:lnTo>
                    <a:pt x="381" y="79"/>
                  </a:lnTo>
                  <a:lnTo>
                    <a:pt x="400" y="65"/>
                  </a:lnTo>
                  <a:lnTo>
                    <a:pt x="413" y="59"/>
                  </a:lnTo>
                  <a:lnTo>
                    <a:pt x="425" y="56"/>
                  </a:lnTo>
                  <a:lnTo>
                    <a:pt x="441" y="52"/>
                  </a:lnTo>
                  <a:lnTo>
                    <a:pt x="459" y="52"/>
                  </a:lnTo>
                  <a:lnTo>
                    <a:pt x="487" y="54"/>
                  </a:lnTo>
                  <a:lnTo>
                    <a:pt x="514" y="63"/>
                  </a:lnTo>
                  <a:lnTo>
                    <a:pt x="537" y="77"/>
                  </a:lnTo>
                  <a:lnTo>
                    <a:pt x="559" y="95"/>
                  </a:lnTo>
                  <a:lnTo>
                    <a:pt x="575" y="116"/>
                  </a:lnTo>
                  <a:lnTo>
                    <a:pt x="587" y="141"/>
                  </a:lnTo>
                  <a:lnTo>
                    <a:pt x="596" y="168"/>
                  </a:lnTo>
                  <a:lnTo>
                    <a:pt x="598" y="196"/>
                  </a:lnTo>
                  <a:lnTo>
                    <a:pt x="598" y="218"/>
                  </a:lnTo>
                  <a:lnTo>
                    <a:pt x="596" y="226"/>
                  </a:lnTo>
                  <a:lnTo>
                    <a:pt x="594" y="234"/>
                  </a:lnTo>
                  <a:lnTo>
                    <a:pt x="612" y="241"/>
                  </a:lnTo>
                  <a:lnTo>
                    <a:pt x="630" y="250"/>
                  </a:lnTo>
                  <a:lnTo>
                    <a:pt x="646" y="262"/>
                  </a:lnTo>
                  <a:lnTo>
                    <a:pt x="660" y="276"/>
                  </a:lnTo>
                  <a:lnTo>
                    <a:pt x="671" y="292"/>
                  </a:lnTo>
                  <a:lnTo>
                    <a:pt x="680" y="310"/>
                  </a:lnTo>
                  <a:lnTo>
                    <a:pt x="685" y="330"/>
                  </a:lnTo>
                  <a:lnTo>
                    <a:pt x="687" y="351"/>
                  </a:lnTo>
                  <a:lnTo>
                    <a:pt x="685" y="374"/>
                  </a:lnTo>
                  <a:lnTo>
                    <a:pt x="678" y="397"/>
                  </a:lnTo>
                  <a:lnTo>
                    <a:pt x="665" y="417"/>
                  </a:lnTo>
                  <a:lnTo>
                    <a:pt x="651" y="437"/>
                  </a:lnTo>
                  <a:lnTo>
                    <a:pt x="632" y="451"/>
                  </a:lnTo>
                  <a:lnTo>
                    <a:pt x="610" y="461"/>
                  </a:lnTo>
                  <a:lnTo>
                    <a:pt x="587" y="469"/>
                  </a:lnTo>
                  <a:lnTo>
                    <a:pt x="560" y="472"/>
                  </a:lnTo>
                  <a:close/>
                </a:path>
              </a:pathLst>
            </a:custGeom>
            <a:solidFill>
              <a:schemeClr val="bg1"/>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gr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anim calcmode="lin" valueType="num">
                                      <p:cBhvr>
                                        <p:cTn id="7" dur="500" fill="hold"/>
                                        <p:tgtEl>
                                          <p:spTgt spid="29"/>
                                        </p:tgtEl>
                                        <p:attrNameLst>
                                          <p:attrName>ppt_w</p:attrName>
                                        </p:attrNameLst>
                                      </p:cBhvr>
                                      <p:tavLst>
                                        <p:tav tm="0">
                                          <p:val>
                                            <p:fltVal val="0"/>
                                          </p:val>
                                        </p:tav>
                                        <p:tav tm="100000">
                                          <p:val>
                                            <p:strVal val="#ppt_w"/>
                                          </p:val>
                                        </p:tav>
                                      </p:tavLst>
                                    </p:anim>
                                    <p:anim calcmode="lin" valueType="num">
                                      <p:cBhvr>
                                        <p:cTn id="8" dur="500" fill="hold"/>
                                        <p:tgtEl>
                                          <p:spTgt spid="29"/>
                                        </p:tgtEl>
                                        <p:attrNameLst>
                                          <p:attrName>ppt_h</p:attrName>
                                        </p:attrNameLst>
                                      </p:cBhvr>
                                      <p:tavLst>
                                        <p:tav tm="0">
                                          <p:val>
                                            <p:fltVal val="0"/>
                                          </p:val>
                                        </p:tav>
                                        <p:tav tm="100000">
                                          <p:val>
                                            <p:strVal val="#ppt_h"/>
                                          </p:val>
                                        </p:tav>
                                      </p:tavLst>
                                    </p:anim>
                                    <p:animEffect transition="in" filter="fade">
                                      <p:cBhvr>
                                        <p:cTn id="9" dur="500"/>
                                        <p:tgtEl>
                                          <p:spTgt spid="29"/>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28"/>
                                        </p:tgtEl>
                                        <p:attrNameLst>
                                          <p:attrName>style.visibility</p:attrName>
                                        </p:attrNameLst>
                                      </p:cBhvr>
                                      <p:to>
                                        <p:strVal val="visible"/>
                                      </p:to>
                                    </p:set>
                                    <p:anim calcmode="lin" valueType="num">
                                      <p:cBhvr>
                                        <p:cTn id="12" dur="500" fill="hold"/>
                                        <p:tgtEl>
                                          <p:spTgt spid="28"/>
                                        </p:tgtEl>
                                        <p:attrNameLst>
                                          <p:attrName>ppt_w</p:attrName>
                                        </p:attrNameLst>
                                      </p:cBhvr>
                                      <p:tavLst>
                                        <p:tav tm="0">
                                          <p:val>
                                            <p:fltVal val="0"/>
                                          </p:val>
                                        </p:tav>
                                        <p:tav tm="100000">
                                          <p:val>
                                            <p:strVal val="#ppt_w"/>
                                          </p:val>
                                        </p:tav>
                                      </p:tavLst>
                                    </p:anim>
                                    <p:anim calcmode="lin" valueType="num">
                                      <p:cBhvr>
                                        <p:cTn id="13" dur="500" fill="hold"/>
                                        <p:tgtEl>
                                          <p:spTgt spid="28"/>
                                        </p:tgtEl>
                                        <p:attrNameLst>
                                          <p:attrName>ppt_h</p:attrName>
                                        </p:attrNameLst>
                                      </p:cBhvr>
                                      <p:tavLst>
                                        <p:tav tm="0">
                                          <p:val>
                                            <p:fltVal val="0"/>
                                          </p:val>
                                        </p:tav>
                                        <p:tav tm="100000">
                                          <p:val>
                                            <p:strVal val="#ppt_h"/>
                                          </p:val>
                                        </p:tav>
                                      </p:tavLst>
                                    </p:anim>
                                    <p:animEffect transition="in" filter="fade">
                                      <p:cBhvr>
                                        <p:cTn id="14" dur="500"/>
                                        <p:tgtEl>
                                          <p:spTgt spid="28"/>
                                        </p:tgtEl>
                                      </p:cBhvr>
                                    </p:animEffect>
                                  </p:childTnLst>
                                </p:cTn>
                              </p:par>
                              <p:par>
                                <p:cTn id="15" presetID="53" presetClass="entr" presetSubtype="16" fill="hold" nodeType="withEffect">
                                  <p:stCondLst>
                                    <p:cond delay="0"/>
                                  </p:stCondLst>
                                  <p:childTnLst>
                                    <p:set>
                                      <p:cBhvr>
                                        <p:cTn id="16" dur="1" fill="hold">
                                          <p:stCondLst>
                                            <p:cond delay="0"/>
                                          </p:stCondLst>
                                        </p:cTn>
                                        <p:tgtEl>
                                          <p:spTgt spid="30"/>
                                        </p:tgtEl>
                                        <p:attrNameLst>
                                          <p:attrName>style.visibility</p:attrName>
                                        </p:attrNameLst>
                                      </p:cBhvr>
                                      <p:to>
                                        <p:strVal val="visible"/>
                                      </p:to>
                                    </p:set>
                                    <p:anim calcmode="lin" valueType="num">
                                      <p:cBhvr>
                                        <p:cTn id="17" dur="500" fill="hold"/>
                                        <p:tgtEl>
                                          <p:spTgt spid="30"/>
                                        </p:tgtEl>
                                        <p:attrNameLst>
                                          <p:attrName>ppt_w</p:attrName>
                                        </p:attrNameLst>
                                      </p:cBhvr>
                                      <p:tavLst>
                                        <p:tav tm="0">
                                          <p:val>
                                            <p:fltVal val="0"/>
                                          </p:val>
                                        </p:tav>
                                        <p:tav tm="100000">
                                          <p:val>
                                            <p:strVal val="#ppt_w"/>
                                          </p:val>
                                        </p:tav>
                                      </p:tavLst>
                                    </p:anim>
                                    <p:anim calcmode="lin" valueType="num">
                                      <p:cBhvr>
                                        <p:cTn id="18" dur="500" fill="hold"/>
                                        <p:tgtEl>
                                          <p:spTgt spid="30"/>
                                        </p:tgtEl>
                                        <p:attrNameLst>
                                          <p:attrName>ppt_h</p:attrName>
                                        </p:attrNameLst>
                                      </p:cBhvr>
                                      <p:tavLst>
                                        <p:tav tm="0">
                                          <p:val>
                                            <p:fltVal val="0"/>
                                          </p:val>
                                        </p:tav>
                                        <p:tav tm="100000">
                                          <p:val>
                                            <p:strVal val="#ppt_h"/>
                                          </p:val>
                                        </p:tav>
                                      </p:tavLst>
                                    </p:anim>
                                    <p:animEffect transition="in" filter="fade">
                                      <p:cBhvr>
                                        <p:cTn id="19" dur="500"/>
                                        <p:tgtEl>
                                          <p:spTgt spid="30"/>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grpId="0" nodeType="clickEffect">
                                  <p:stCondLst>
                                    <p:cond delay="0"/>
                                  </p:stCondLst>
                                  <p:childTnLst>
                                    <p:set>
                                      <p:cBhvr>
                                        <p:cTn id="23" dur="1" fill="hold">
                                          <p:stCondLst>
                                            <p:cond delay="0"/>
                                          </p:stCondLst>
                                        </p:cTn>
                                        <p:tgtEl>
                                          <p:spTgt spid="76"/>
                                        </p:tgtEl>
                                        <p:attrNameLst>
                                          <p:attrName>style.visibility</p:attrName>
                                        </p:attrNameLst>
                                      </p:cBhvr>
                                      <p:to>
                                        <p:strVal val="visible"/>
                                      </p:to>
                                    </p:set>
                                    <p:anim calcmode="lin" valueType="num">
                                      <p:cBhvr additive="base">
                                        <p:cTn id="24" dur="500" fill="hold"/>
                                        <p:tgtEl>
                                          <p:spTgt spid="76"/>
                                        </p:tgtEl>
                                        <p:attrNameLst>
                                          <p:attrName>ppt_x</p:attrName>
                                        </p:attrNameLst>
                                      </p:cBhvr>
                                      <p:tavLst>
                                        <p:tav tm="0">
                                          <p:val>
                                            <p:strVal val="#ppt_x"/>
                                          </p:val>
                                        </p:tav>
                                        <p:tav tm="100000">
                                          <p:val>
                                            <p:strVal val="#ppt_x"/>
                                          </p:val>
                                        </p:tav>
                                      </p:tavLst>
                                    </p:anim>
                                    <p:anim calcmode="lin" valueType="num">
                                      <p:cBhvr additive="base">
                                        <p:cTn id="25" dur="500" fill="hold"/>
                                        <p:tgtEl>
                                          <p:spTgt spid="76"/>
                                        </p:tgtEl>
                                        <p:attrNameLst>
                                          <p:attrName>ppt_y</p:attrName>
                                        </p:attrNameLst>
                                      </p:cBhvr>
                                      <p:tavLst>
                                        <p:tav tm="0">
                                          <p:val>
                                            <p:strVal val="1+#ppt_h/2"/>
                                          </p:val>
                                        </p:tav>
                                        <p:tav tm="100000">
                                          <p:val>
                                            <p:strVal val="#ppt_y"/>
                                          </p:val>
                                        </p:tav>
                                      </p:tavLst>
                                    </p:anim>
                                  </p:childTnLst>
                                </p:cTn>
                              </p:par>
                            </p:childTnLst>
                          </p:cTn>
                        </p:par>
                      </p:childTnLst>
                    </p:cTn>
                  </p:par>
                  <p:par>
                    <p:cTn id="26" fill="hold" nodeType="clickPar">
                      <p:stCondLst>
                        <p:cond delay="indefinite"/>
                      </p:stCondLst>
                      <p:childTnLst>
                        <p:par>
                          <p:cTn id="27" fill="hold" nodeType="withGroup">
                            <p:stCondLst>
                              <p:cond delay="0"/>
                            </p:stCondLst>
                            <p:childTnLst>
                              <p:par>
                                <p:cTn id="28" presetID="15" presetClass="entr" presetSubtype="0" fill="hold" nodeType="clickEffect">
                                  <p:stCondLst>
                                    <p:cond delay="0"/>
                                  </p:stCondLst>
                                  <p:childTnLst>
                                    <p:set>
                                      <p:cBhvr>
                                        <p:cTn id="29" dur="1" fill="hold">
                                          <p:stCondLst>
                                            <p:cond delay="0"/>
                                          </p:stCondLst>
                                        </p:cTn>
                                        <p:tgtEl>
                                          <p:spTgt spid="4"/>
                                        </p:tgtEl>
                                        <p:attrNameLst>
                                          <p:attrName>style.visibility</p:attrName>
                                        </p:attrNameLst>
                                      </p:cBhvr>
                                      <p:to>
                                        <p:strVal val="visible"/>
                                      </p:to>
                                    </p:set>
                                    <p:anim calcmode="lin" valueType="num">
                                      <p:cBhvr>
                                        <p:cTn id="30" dur="1000" fill="hold"/>
                                        <p:tgtEl>
                                          <p:spTgt spid="4"/>
                                        </p:tgtEl>
                                        <p:attrNameLst>
                                          <p:attrName>ppt_w</p:attrName>
                                        </p:attrNameLst>
                                      </p:cBhvr>
                                      <p:tavLst>
                                        <p:tav tm="0">
                                          <p:val>
                                            <p:fltVal val="0"/>
                                          </p:val>
                                        </p:tav>
                                        <p:tav tm="100000">
                                          <p:val>
                                            <p:strVal val="#ppt_w"/>
                                          </p:val>
                                        </p:tav>
                                      </p:tavLst>
                                    </p:anim>
                                    <p:anim calcmode="lin" valueType="num">
                                      <p:cBhvr>
                                        <p:cTn id="31" dur="1000" fill="hold"/>
                                        <p:tgtEl>
                                          <p:spTgt spid="4"/>
                                        </p:tgtEl>
                                        <p:attrNameLst>
                                          <p:attrName>ppt_h</p:attrName>
                                        </p:attrNameLst>
                                      </p:cBhvr>
                                      <p:tavLst>
                                        <p:tav tm="0">
                                          <p:val>
                                            <p:fltVal val="0"/>
                                          </p:val>
                                        </p:tav>
                                        <p:tav tm="100000">
                                          <p:val>
                                            <p:strVal val="#ppt_h"/>
                                          </p:val>
                                        </p:tav>
                                      </p:tavLst>
                                    </p:anim>
                                    <p:anim calcmode="lin" valueType="num">
                                      <p:cBhvr>
                                        <p:cTn id="32" dur="1000" fill="hold"/>
                                        <p:tgtEl>
                                          <p:spTgt spid="4"/>
                                        </p:tgtEl>
                                        <p:attrNameLst>
                                          <p:attrName>ppt_x</p:attrName>
                                        </p:attrNameLst>
                                      </p:cBhvr>
                                      <p:tavLst>
                                        <p:tav tm="0" fmla="#ppt_x+(cos(-2*pi*(1-$))*-#ppt_x-sin(-2*pi*(1-$))*(1-#ppt_y))*(1-$)">
                                          <p:val>
                                            <p:fltVal val="0"/>
                                          </p:val>
                                        </p:tav>
                                        <p:tav tm="100000">
                                          <p:val>
                                            <p:fltVal val="1"/>
                                          </p:val>
                                        </p:tav>
                                      </p:tavLst>
                                    </p:anim>
                                    <p:anim calcmode="lin" valueType="num">
                                      <p:cBhvr>
                                        <p:cTn id="33" dur="1000" fill="hold"/>
                                        <p:tgtEl>
                                          <p:spTgt spid="4"/>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53" presetClass="entr" presetSubtype="16" fill="hold" nodeType="clickEffect">
                                  <p:stCondLst>
                                    <p:cond delay="0"/>
                                  </p:stCondLst>
                                  <p:childTnLst>
                                    <p:set>
                                      <p:cBhvr>
                                        <p:cTn id="37" dur="1" fill="hold">
                                          <p:stCondLst>
                                            <p:cond delay="0"/>
                                          </p:stCondLst>
                                        </p:cTn>
                                        <p:tgtEl>
                                          <p:spTgt spid="2"/>
                                        </p:tgtEl>
                                        <p:attrNameLst>
                                          <p:attrName>style.visibility</p:attrName>
                                        </p:attrNameLst>
                                      </p:cBhvr>
                                      <p:to>
                                        <p:strVal val="visible"/>
                                      </p:to>
                                    </p:set>
                                    <p:anim calcmode="lin" valueType="num">
                                      <p:cBhvr>
                                        <p:cTn id="38" dur="500" fill="hold"/>
                                        <p:tgtEl>
                                          <p:spTgt spid="2"/>
                                        </p:tgtEl>
                                        <p:attrNameLst>
                                          <p:attrName>ppt_w</p:attrName>
                                        </p:attrNameLst>
                                      </p:cBhvr>
                                      <p:tavLst>
                                        <p:tav tm="0">
                                          <p:val>
                                            <p:fltVal val="0"/>
                                          </p:val>
                                        </p:tav>
                                        <p:tav tm="100000">
                                          <p:val>
                                            <p:strVal val="#ppt_w"/>
                                          </p:val>
                                        </p:tav>
                                      </p:tavLst>
                                    </p:anim>
                                    <p:anim calcmode="lin" valueType="num">
                                      <p:cBhvr>
                                        <p:cTn id="39" dur="500" fill="hold"/>
                                        <p:tgtEl>
                                          <p:spTgt spid="2"/>
                                        </p:tgtEl>
                                        <p:attrNameLst>
                                          <p:attrName>ppt_h</p:attrName>
                                        </p:attrNameLst>
                                      </p:cBhvr>
                                      <p:tavLst>
                                        <p:tav tm="0">
                                          <p:val>
                                            <p:fltVal val="0"/>
                                          </p:val>
                                        </p:tav>
                                        <p:tav tm="100000">
                                          <p:val>
                                            <p:strVal val="#ppt_h"/>
                                          </p:val>
                                        </p:tav>
                                      </p:tavLst>
                                    </p:anim>
                                    <p:animEffect transition="in" filter="fade">
                                      <p:cBhvr>
                                        <p:cTn id="40" dur="500"/>
                                        <p:tgtEl>
                                          <p:spTgt spid="2"/>
                                        </p:tgtEl>
                                      </p:cBhvr>
                                    </p:animEffect>
                                  </p:childTnLst>
                                </p:cTn>
                              </p:par>
                              <p:par>
                                <p:cTn id="41" presetID="53" presetClass="entr" presetSubtype="16" fill="hold" nodeType="withEffect">
                                  <p:stCondLst>
                                    <p:cond delay="0"/>
                                  </p:stCondLst>
                                  <p:childTnLst>
                                    <p:set>
                                      <p:cBhvr>
                                        <p:cTn id="42" dur="1" fill="hold">
                                          <p:stCondLst>
                                            <p:cond delay="0"/>
                                          </p:stCondLst>
                                        </p:cTn>
                                        <p:tgtEl>
                                          <p:spTgt spid="49"/>
                                        </p:tgtEl>
                                        <p:attrNameLst>
                                          <p:attrName>style.visibility</p:attrName>
                                        </p:attrNameLst>
                                      </p:cBhvr>
                                      <p:to>
                                        <p:strVal val="visible"/>
                                      </p:to>
                                    </p:set>
                                    <p:anim calcmode="lin" valueType="num">
                                      <p:cBhvr>
                                        <p:cTn id="43" dur="500" fill="hold"/>
                                        <p:tgtEl>
                                          <p:spTgt spid="49"/>
                                        </p:tgtEl>
                                        <p:attrNameLst>
                                          <p:attrName>ppt_w</p:attrName>
                                        </p:attrNameLst>
                                      </p:cBhvr>
                                      <p:tavLst>
                                        <p:tav tm="0">
                                          <p:val>
                                            <p:fltVal val="0"/>
                                          </p:val>
                                        </p:tav>
                                        <p:tav tm="100000">
                                          <p:val>
                                            <p:strVal val="#ppt_w"/>
                                          </p:val>
                                        </p:tav>
                                      </p:tavLst>
                                    </p:anim>
                                    <p:anim calcmode="lin" valueType="num">
                                      <p:cBhvr>
                                        <p:cTn id="44" dur="500" fill="hold"/>
                                        <p:tgtEl>
                                          <p:spTgt spid="49"/>
                                        </p:tgtEl>
                                        <p:attrNameLst>
                                          <p:attrName>ppt_h</p:attrName>
                                        </p:attrNameLst>
                                      </p:cBhvr>
                                      <p:tavLst>
                                        <p:tav tm="0">
                                          <p:val>
                                            <p:fltVal val="0"/>
                                          </p:val>
                                        </p:tav>
                                        <p:tav tm="100000">
                                          <p:val>
                                            <p:strVal val="#ppt_h"/>
                                          </p:val>
                                        </p:tav>
                                      </p:tavLst>
                                    </p:anim>
                                    <p:animEffect transition="in" filter="fade">
                                      <p:cBhvr>
                                        <p:cTn id="45" dur="500"/>
                                        <p:tgtEl>
                                          <p:spTgt spid="49"/>
                                        </p:tgtEl>
                                      </p:cBhvr>
                                    </p:animEffect>
                                  </p:childTnLst>
                                </p:cTn>
                              </p:par>
                              <p:par>
                                <p:cTn id="46" presetID="53" presetClass="entr" presetSubtype="16" fill="hold" nodeType="withEffect">
                                  <p:stCondLst>
                                    <p:cond delay="0"/>
                                  </p:stCondLst>
                                  <p:childTnLst>
                                    <p:set>
                                      <p:cBhvr>
                                        <p:cTn id="47" dur="1" fill="hold">
                                          <p:stCondLst>
                                            <p:cond delay="0"/>
                                          </p:stCondLst>
                                        </p:cTn>
                                        <p:tgtEl>
                                          <p:spTgt spid="52"/>
                                        </p:tgtEl>
                                        <p:attrNameLst>
                                          <p:attrName>style.visibility</p:attrName>
                                        </p:attrNameLst>
                                      </p:cBhvr>
                                      <p:to>
                                        <p:strVal val="visible"/>
                                      </p:to>
                                    </p:set>
                                    <p:anim calcmode="lin" valueType="num">
                                      <p:cBhvr>
                                        <p:cTn id="48" dur="500" fill="hold"/>
                                        <p:tgtEl>
                                          <p:spTgt spid="52"/>
                                        </p:tgtEl>
                                        <p:attrNameLst>
                                          <p:attrName>ppt_w</p:attrName>
                                        </p:attrNameLst>
                                      </p:cBhvr>
                                      <p:tavLst>
                                        <p:tav tm="0">
                                          <p:val>
                                            <p:fltVal val="0"/>
                                          </p:val>
                                        </p:tav>
                                        <p:tav tm="100000">
                                          <p:val>
                                            <p:strVal val="#ppt_w"/>
                                          </p:val>
                                        </p:tav>
                                      </p:tavLst>
                                    </p:anim>
                                    <p:anim calcmode="lin" valueType="num">
                                      <p:cBhvr>
                                        <p:cTn id="49" dur="500" fill="hold"/>
                                        <p:tgtEl>
                                          <p:spTgt spid="52"/>
                                        </p:tgtEl>
                                        <p:attrNameLst>
                                          <p:attrName>ppt_h</p:attrName>
                                        </p:attrNameLst>
                                      </p:cBhvr>
                                      <p:tavLst>
                                        <p:tav tm="0">
                                          <p:val>
                                            <p:fltVal val="0"/>
                                          </p:val>
                                        </p:tav>
                                        <p:tav tm="100000">
                                          <p:val>
                                            <p:strVal val="#ppt_h"/>
                                          </p:val>
                                        </p:tav>
                                      </p:tavLst>
                                    </p:anim>
                                    <p:animEffect transition="in" filter="fade">
                                      <p:cBhvr>
                                        <p:cTn id="50" dur="500"/>
                                        <p:tgtEl>
                                          <p:spTgt spid="52"/>
                                        </p:tgtEl>
                                      </p:cBhvr>
                                    </p:animEffect>
                                  </p:childTnLst>
                                </p:cTn>
                              </p:par>
                              <p:par>
                                <p:cTn id="51" presetID="53" presetClass="entr" presetSubtype="16" fill="hold" nodeType="withEffect">
                                  <p:stCondLst>
                                    <p:cond delay="0"/>
                                  </p:stCondLst>
                                  <p:childTnLst>
                                    <p:set>
                                      <p:cBhvr>
                                        <p:cTn id="52" dur="1" fill="hold">
                                          <p:stCondLst>
                                            <p:cond delay="0"/>
                                          </p:stCondLst>
                                        </p:cTn>
                                        <p:tgtEl>
                                          <p:spTgt spid="67"/>
                                        </p:tgtEl>
                                        <p:attrNameLst>
                                          <p:attrName>style.visibility</p:attrName>
                                        </p:attrNameLst>
                                      </p:cBhvr>
                                      <p:to>
                                        <p:strVal val="visible"/>
                                      </p:to>
                                    </p:set>
                                    <p:anim calcmode="lin" valueType="num">
                                      <p:cBhvr>
                                        <p:cTn id="53" dur="500" fill="hold"/>
                                        <p:tgtEl>
                                          <p:spTgt spid="67"/>
                                        </p:tgtEl>
                                        <p:attrNameLst>
                                          <p:attrName>ppt_w</p:attrName>
                                        </p:attrNameLst>
                                      </p:cBhvr>
                                      <p:tavLst>
                                        <p:tav tm="0">
                                          <p:val>
                                            <p:fltVal val="0"/>
                                          </p:val>
                                        </p:tav>
                                        <p:tav tm="100000">
                                          <p:val>
                                            <p:strVal val="#ppt_w"/>
                                          </p:val>
                                        </p:tav>
                                      </p:tavLst>
                                    </p:anim>
                                    <p:anim calcmode="lin" valueType="num">
                                      <p:cBhvr>
                                        <p:cTn id="54" dur="500" fill="hold"/>
                                        <p:tgtEl>
                                          <p:spTgt spid="67"/>
                                        </p:tgtEl>
                                        <p:attrNameLst>
                                          <p:attrName>ppt_h</p:attrName>
                                        </p:attrNameLst>
                                      </p:cBhvr>
                                      <p:tavLst>
                                        <p:tav tm="0">
                                          <p:val>
                                            <p:fltVal val="0"/>
                                          </p:val>
                                        </p:tav>
                                        <p:tav tm="100000">
                                          <p:val>
                                            <p:strVal val="#ppt_h"/>
                                          </p:val>
                                        </p:tav>
                                      </p:tavLst>
                                    </p:anim>
                                    <p:animEffect transition="in" filter="fade">
                                      <p:cBhvr>
                                        <p:cTn id="55" dur="500"/>
                                        <p:tgtEl>
                                          <p:spTgt spid="67"/>
                                        </p:tgtEl>
                                      </p:cBhvr>
                                    </p:animEffect>
                                  </p:childTnLst>
                                </p:cTn>
                              </p:par>
                              <p:par>
                                <p:cTn id="56" presetID="53" presetClass="entr" presetSubtype="16" fill="hold" nodeType="withEffect">
                                  <p:stCondLst>
                                    <p:cond delay="0"/>
                                  </p:stCondLst>
                                  <p:childTnLst>
                                    <p:set>
                                      <p:cBhvr>
                                        <p:cTn id="57" dur="1" fill="hold">
                                          <p:stCondLst>
                                            <p:cond delay="0"/>
                                          </p:stCondLst>
                                        </p:cTn>
                                        <p:tgtEl>
                                          <p:spTgt spid="70"/>
                                        </p:tgtEl>
                                        <p:attrNameLst>
                                          <p:attrName>style.visibility</p:attrName>
                                        </p:attrNameLst>
                                      </p:cBhvr>
                                      <p:to>
                                        <p:strVal val="visible"/>
                                      </p:to>
                                    </p:set>
                                    <p:anim calcmode="lin" valueType="num">
                                      <p:cBhvr>
                                        <p:cTn id="58" dur="500" fill="hold"/>
                                        <p:tgtEl>
                                          <p:spTgt spid="70"/>
                                        </p:tgtEl>
                                        <p:attrNameLst>
                                          <p:attrName>ppt_w</p:attrName>
                                        </p:attrNameLst>
                                      </p:cBhvr>
                                      <p:tavLst>
                                        <p:tav tm="0">
                                          <p:val>
                                            <p:fltVal val="0"/>
                                          </p:val>
                                        </p:tav>
                                        <p:tav tm="100000">
                                          <p:val>
                                            <p:strVal val="#ppt_w"/>
                                          </p:val>
                                        </p:tav>
                                      </p:tavLst>
                                    </p:anim>
                                    <p:anim calcmode="lin" valueType="num">
                                      <p:cBhvr>
                                        <p:cTn id="59" dur="500" fill="hold"/>
                                        <p:tgtEl>
                                          <p:spTgt spid="70"/>
                                        </p:tgtEl>
                                        <p:attrNameLst>
                                          <p:attrName>ppt_h</p:attrName>
                                        </p:attrNameLst>
                                      </p:cBhvr>
                                      <p:tavLst>
                                        <p:tav tm="0">
                                          <p:val>
                                            <p:fltVal val="0"/>
                                          </p:val>
                                        </p:tav>
                                        <p:tav tm="100000">
                                          <p:val>
                                            <p:strVal val="#ppt_h"/>
                                          </p:val>
                                        </p:tav>
                                      </p:tavLst>
                                    </p:anim>
                                    <p:animEffect transition="in" filter="fade">
                                      <p:cBhvr>
                                        <p:cTn id="60" dur="500"/>
                                        <p:tgtEl>
                                          <p:spTgt spid="70"/>
                                        </p:tgtEl>
                                      </p:cBhvr>
                                    </p:animEffect>
                                  </p:childTnLst>
                                </p:cTn>
                              </p:par>
                              <p:par>
                                <p:cTn id="61" presetID="53" presetClass="entr" presetSubtype="16" fill="hold" nodeType="withEffect">
                                  <p:stCondLst>
                                    <p:cond delay="0"/>
                                  </p:stCondLst>
                                  <p:childTnLst>
                                    <p:set>
                                      <p:cBhvr>
                                        <p:cTn id="62" dur="1" fill="hold">
                                          <p:stCondLst>
                                            <p:cond delay="0"/>
                                          </p:stCondLst>
                                        </p:cTn>
                                        <p:tgtEl>
                                          <p:spTgt spid="73"/>
                                        </p:tgtEl>
                                        <p:attrNameLst>
                                          <p:attrName>style.visibility</p:attrName>
                                        </p:attrNameLst>
                                      </p:cBhvr>
                                      <p:to>
                                        <p:strVal val="visible"/>
                                      </p:to>
                                    </p:set>
                                    <p:anim calcmode="lin" valueType="num">
                                      <p:cBhvr>
                                        <p:cTn id="63" dur="500" fill="hold"/>
                                        <p:tgtEl>
                                          <p:spTgt spid="73"/>
                                        </p:tgtEl>
                                        <p:attrNameLst>
                                          <p:attrName>ppt_w</p:attrName>
                                        </p:attrNameLst>
                                      </p:cBhvr>
                                      <p:tavLst>
                                        <p:tav tm="0">
                                          <p:val>
                                            <p:fltVal val="0"/>
                                          </p:val>
                                        </p:tav>
                                        <p:tav tm="100000">
                                          <p:val>
                                            <p:strVal val="#ppt_w"/>
                                          </p:val>
                                        </p:tav>
                                      </p:tavLst>
                                    </p:anim>
                                    <p:anim calcmode="lin" valueType="num">
                                      <p:cBhvr>
                                        <p:cTn id="64" dur="500" fill="hold"/>
                                        <p:tgtEl>
                                          <p:spTgt spid="73"/>
                                        </p:tgtEl>
                                        <p:attrNameLst>
                                          <p:attrName>ppt_h</p:attrName>
                                        </p:attrNameLst>
                                      </p:cBhvr>
                                      <p:tavLst>
                                        <p:tav tm="0">
                                          <p:val>
                                            <p:fltVal val="0"/>
                                          </p:val>
                                        </p:tav>
                                        <p:tav tm="100000">
                                          <p:val>
                                            <p:strVal val="#ppt_h"/>
                                          </p:val>
                                        </p:tav>
                                      </p:tavLst>
                                    </p:anim>
                                    <p:animEffect transition="in" filter="fade">
                                      <p:cBhvr>
                                        <p:cTn id="65" dur="500"/>
                                        <p:tgtEl>
                                          <p:spTgt spid="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29" grpId="0"/>
      <p:bldP spid="7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74943946-97AD-4EF8-BE53-6E008B644BE6}"/>
              </a:ext>
            </a:extLst>
          </p:cNvPr>
          <p:cNvGrpSpPr>
            <a:grpSpLocks/>
          </p:cNvGrpSpPr>
          <p:nvPr/>
        </p:nvGrpSpPr>
        <p:grpSpPr bwMode="auto">
          <a:xfrm>
            <a:off x="1606550" y="5973763"/>
            <a:ext cx="16151225" cy="542925"/>
            <a:chOff x="1607099" y="5973208"/>
            <a:chExt cx="16150672" cy="543703"/>
          </a:xfrm>
        </p:grpSpPr>
        <p:sp>
          <p:nvSpPr>
            <p:cNvPr id="2" name="Parallelogram 1">
              <a:extLst>
                <a:ext uri="{FF2B5EF4-FFF2-40B4-BE49-F238E27FC236}">
                  <a16:creationId xmlns:a16="http://schemas.microsoft.com/office/drawing/2014/main" id="{C42137B6-8A42-4283-902B-87DAA37AFD4C}"/>
                </a:ext>
              </a:extLst>
            </p:cNvPr>
            <p:cNvSpPr/>
            <p:nvPr/>
          </p:nvSpPr>
          <p:spPr>
            <a:xfrm>
              <a:off x="1607099" y="5973208"/>
              <a:ext cx="2825653" cy="543703"/>
            </a:xfrm>
            <a:prstGeom prst="parallelogram">
              <a:avLst>
                <a:gd name="adj" fmla="val 98312"/>
              </a:avLst>
            </a:prstGeom>
            <a:gradFill>
              <a:gsLst>
                <a:gs pos="15000">
                  <a:schemeClr val="accent1"/>
                </a:gs>
                <a:gs pos="100000">
                  <a:schemeClr val="accent1">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400" b="1" dirty="0">
                  <a:solidFill>
                    <a:schemeClr val="bg1"/>
                  </a:solidFill>
                  <a:latin typeface="Segoe UI" panose="020B0502040204020203" pitchFamily="34" charset="0"/>
                  <a:cs typeface="Segoe UI" panose="020B0502040204020203" pitchFamily="34" charset="0"/>
                </a:rPr>
                <a:t>2012</a:t>
              </a:r>
              <a:endParaRPr lang="id-ID" sz="1400" b="1" dirty="0">
                <a:solidFill>
                  <a:schemeClr val="bg1"/>
                </a:solidFill>
                <a:latin typeface="Segoe UI" panose="020B0502040204020203" pitchFamily="34" charset="0"/>
                <a:cs typeface="Segoe UI" panose="020B0502040204020203" pitchFamily="34" charset="0"/>
              </a:endParaRPr>
            </a:p>
          </p:txBody>
        </p:sp>
        <p:sp>
          <p:nvSpPr>
            <p:cNvPr id="3" name="Parallelogram 2">
              <a:extLst>
                <a:ext uri="{FF2B5EF4-FFF2-40B4-BE49-F238E27FC236}">
                  <a16:creationId xmlns:a16="http://schemas.microsoft.com/office/drawing/2014/main" id="{315C3E4C-6DF6-470A-8C95-8B461471BCFA}"/>
                </a:ext>
              </a:extLst>
            </p:cNvPr>
            <p:cNvSpPr/>
            <p:nvPr/>
          </p:nvSpPr>
          <p:spPr>
            <a:xfrm>
              <a:off x="4272421" y="5973208"/>
              <a:ext cx="2825653" cy="543703"/>
            </a:xfrm>
            <a:prstGeom prst="parallelogram">
              <a:avLst>
                <a:gd name="adj" fmla="val 98312"/>
              </a:avLst>
            </a:prstGeom>
            <a:gradFill>
              <a:gsLst>
                <a:gs pos="15000">
                  <a:schemeClr val="accent2"/>
                </a:gs>
                <a:gs pos="100000">
                  <a:schemeClr val="accent2">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400" b="1" dirty="0">
                  <a:solidFill>
                    <a:schemeClr val="bg1"/>
                  </a:solidFill>
                  <a:latin typeface="Segoe UI" panose="020B0502040204020203" pitchFamily="34" charset="0"/>
                  <a:cs typeface="Segoe UI" panose="020B0502040204020203" pitchFamily="34" charset="0"/>
                </a:rPr>
                <a:t>2013</a:t>
              </a:r>
              <a:endParaRPr lang="id-ID" sz="1400" b="1" dirty="0">
                <a:solidFill>
                  <a:schemeClr val="bg1"/>
                </a:solidFill>
                <a:latin typeface="Segoe UI" panose="020B0502040204020203" pitchFamily="34" charset="0"/>
                <a:cs typeface="Segoe UI" panose="020B0502040204020203" pitchFamily="34" charset="0"/>
              </a:endParaRPr>
            </a:p>
          </p:txBody>
        </p:sp>
        <p:sp>
          <p:nvSpPr>
            <p:cNvPr id="4" name="Parallelogram 3">
              <a:extLst>
                <a:ext uri="{FF2B5EF4-FFF2-40B4-BE49-F238E27FC236}">
                  <a16:creationId xmlns:a16="http://schemas.microsoft.com/office/drawing/2014/main" id="{DA1B5492-0250-4377-B892-3CE43A364BA9}"/>
                </a:ext>
              </a:extLst>
            </p:cNvPr>
            <p:cNvSpPr/>
            <p:nvPr/>
          </p:nvSpPr>
          <p:spPr>
            <a:xfrm>
              <a:off x="6936155" y="5973208"/>
              <a:ext cx="2827240" cy="543703"/>
            </a:xfrm>
            <a:prstGeom prst="parallelogram">
              <a:avLst>
                <a:gd name="adj" fmla="val 98312"/>
              </a:avLst>
            </a:prstGeom>
            <a:gradFill>
              <a:gsLst>
                <a:gs pos="15000">
                  <a:schemeClr val="accent3"/>
                </a:gs>
                <a:gs pos="100000">
                  <a:schemeClr val="accent3">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400" b="1" dirty="0">
                  <a:solidFill>
                    <a:schemeClr val="bg1"/>
                  </a:solidFill>
                  <a:latin typeface="Segoe UI" panose="020B0502040204020203" pitchFamily="34" charset="0"/>
                  <a:cs typeface="Segoe UI" panose="020B0502040204020203" pitchFamily="34" charset="0"/>
                </a:rPr>
                <a:t>2014</a:t>
              </a:r>
              <a:endParaRPr lang="id-ID" sz="1400" b="1" dirty="0">
                <a:solidFill>
                  <a:schemeClr val="bg1"/>
                </a:solidFill>
                <a:latin typeface="Segoe UI" panose="020B0502040204020203" pitchFamily="34" charset="0"/>
                <a:cs typeface="Segoe UI" panose="020B0502040204020203" pitchFamily="34" charset="0"/>
              </a:endParaRPr>
            </a:p>
          </p:txBody>
        </p:sp>
        <p:sp>
          <p:nvSpPr>
            <p:cNvPr id="5" name="Parallelogram 4">
              <a:extLst>
                <a:ext uri="{FF2B5EF4-FFF2-40B4-BE49-F238E27FC236}">
                  <a16:creationId xmlns:a16="http://schemas.microsoft.com/office/drawing/2014/main" id="{C2BFA7DE-267E-48A3-AC46-CDD89344866F}"/>
                </a:ext>
              </a:extLst>
            </p:cNvPr>
            <p:cNvSpPr/>
            <p:nvPr/>
          </p:nvSpPr>
          <p:spPr>
            <a:xfrm>
              <a:off x="9601475" y="5973208"/>
              <a:ext cx="2827241" cy="543703"/>
            </a:xfrm>
            <a:prstGeom prst="parallelogram">
              <a:avLst>
                <a:gd name="adj" fmla="val 98312"/>
              </a:avLst>
            </a:prstGeom>
            <a:gradFill>
              <a:gsLst>
                <a:gs pos="15000">
                  <a:schemeClr val="accent4"/>
                </a:gs>
                <a:gs pos="100000">
                  <a:schemeClr val="accent4">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400" b="1" dirty="0">
                  <a:solidFill>
                    <a:schemeClr val="bg1"/>
                  </a:solidFill>
                  <a:latin typeface="Segoe UI" panose="020B0502040204020203" pitchFamily="34" charset="0"/>
                  <a:cs typeface="Segoe UI" panose="020B0502040204020203" pitchFamily="34" charset="0"/>
                </a:rPr>
                <a:t>2015</a:t>
              </a:r>
              <a:endParaRPr lang="id-ID" sz="1400" b="1" dirty="0">
                <a:solidFill>
                  <a:schemeClr val="bg1"/>
                </a:solidFill>
                <a:latin typeface="Segoe UI" panose="020B0502040204020203" pitchFamily="34" charset="0"/>
                <a:cs typeface="Segoe UI" panose="020B0502040204020203" pitchFamily="34" charset="0"/>
              </a:endParaRPr>
            </a:p>
          </p:txBody>
        </p:sp>
        <p:sp>
          <p:nvSpPr>
            <p:cNvPr id="6" name="Parallelogram 5">
              <a:extLst>
                <a:ext uri="{FF2B5EF4-FFF2-40B4-BE49-F238E27FC236}">
                  <a16:creationId xmlns:a16="http://schemas.microsoft.com/office/drawing/2014/main" id="{0512D919-FA75-4FFF-8CF2-30F0B1D7304B}"/>
                </a:ext>
              </a:extLst>
            </p:cNvPr>
            <p:cNvSpPr/>
            <p:nvPr/>
          </p:nvSpPr>
          <p:spPr>
            <a:xfrm>
              <a:off x="12266797" y="5973208"/>
              <a:ext cx="2825653" cy="543703"/>
            </a:xfrm>
            <a:prstGeom prst="parallelogram">
              <a:avLst>
                <a:gd name="adj" fmla="val 98312"/>
              </a:avLst>
            </a:prstGeom>
            <a:gradFill>
              <a:gsLst>
                <a:gs pos="15000">
                  <a:schemeClr val="accent5"/>
                </a:gs>
                <a:gs pos="100000">
                  <a:schemeClr val="accent5">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400" b="1" dirty="0">
                  <a:solidFill>
                    <a:schemeClr val="bg1"/>
                  </a:solidFill>
                  <a:latin typeface="Segoe UI" panose="020B0502040204020203" pitchFamily="34" charset="0"/>
                  <a:cs typeface="Segoe UI" panose="020B0502040204020203" pitchFamily="34" charset="0"/>
                </a:rPr>
                <a:t>2016</a:t>
              </a:r>
              <a:endParaRPr lang="id-ID" sz="1400" b="1" dirty="0">
                <a:solidFill>
                  <a:schemeClr val="bg1"/>
                </a:solidFill>
                <a:latin typeface="Segoe UI" panose="020B0502040204020203" pitchFamily="34" charset="0"/>
                <a:cs typeface="Segoe UI" panose="020B0502040204020203" pitchFamily="34" charset="0"/>
              </a:endParaRPr>
            </a:p>
          </p:txBody>
        </p:sp>
        <p:sp>
          <p:nvSpPr>
            <p:cNvPr id="8" name="Parallelogram 7">
              <a:extLst>
                <a:ext uri="{FF2B5EF4-FFF2-40B4-BE49-F238E27FC236}">
                  <a16:creationId xmlns:a16="http://schemas.microsoft.com/office/drawing/2014/main" id="{66705E3A-C449-4270-95A0-BE45EF94210C}"/>
                </a:ext>
              </a:extLst>
            </p:cNvPr>
            <p:cNvSpPr/>
            <p:nvPr/>
          </p:nvSpPr>
          <p:spPr>
            <a:xfrm>
              <a:off x="14932118" y="5973208"/>
              <a:ext cx="2825653" cy="543703"/>
            </a:xfrm>
            <a:prstGeom prst="parallelogram">
              <a:avLst>
                <a:gd name="adj" fmla="val 98312"/>
              </a:avLst>
            </a:prstGeom>
            <a:gradFill>
              <a:gsLst>
                <a:gs pos="15000">
                  <a:schemeClr val="accent6"/>
                </a:gs>
                <a:gs pos="100000">
                  <a:schemeClr val="accent6">
                    <a:lumMod val="75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r>
                <a:rPr lang="en-US" sz="1400" b="1" dirty="0">
                  <a:solidFill>
                    <a:schemeClr val="bg1"/>
                  </a:solidFill>
                  <a:latin typeface="Segoe UI" panose="020B0502040204020203" pitchFamily="34" charset="0"/>
                  <a:cs typeface="Segoe UI" panose="020B0502040204020203" pitchFamily="34" charset="0"/>
                </a:rPr>
                <a:t>2017</a:t>
              </a:r>
              <a:endParaRPr lang="id-ID" sz="1400" b="1" dirty="0">
                <a:solidFill>
                  <a:schemeClr val="bg1"/>
                </a:solidFill>
                <a:latin typeface="Segoe UI" panose="020B0502040204020203" pitchFamily="34" charset="0"/>
                <a:cs typeface="Segoe UI" panose="020B0502040204020203" pitchFamily="34" charset="0"/>
              </a:endParaRPr>
            </a:p>
          </p:txBody>
        </p:sp>
      </p:grpSp>
      <p:sp>
        <p:nvSpPr>
          <p:cNvPr id="46" name="Title 4">
            <a:extLst>
              <a:ext uri="{FF2B5EF4-FFF2-40B4-BE49-F238E27FC236}">
                <a16:creationId xmlns:a16="http://schemas.microsoft.com/office/drawing/2014/main" id="{993D565F-F5F3-4301-852E-1AC0AB47B443}"/>
              </a:ext>
            </a:extLst>
          </p:cNvPr>
          <p:cNvSpPr txBox="1">
            <a:spLocks/>
          </p:cNvSpPr>
          <p:nvPr/>
        </p:nvSpPr>
        <p:spPr bwMode="auto">
          <a:xfrm>
            <a:off x="933450" y="1200150"/>
            <a:ext cx="17610138"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460500">
              <a:defRPr>
                <a:solidFill>
                  <a:schemeClr val="tx1"/>
                </a:solidFill>
                <a:latin typeface="Calibri" panose="020F0502020204030204" pitchFamily="34" charset="0"/>
              </a:defRPr>
            </a:lvl1pPr>
            <a:lvl2pPr marL="742950" indent="-285750" defTabSz="1460500">
              <a:defRPr>
                <a:solidFill>
                  <a:schemeClr val="tx1"/>
                </a:solidFill>
                <a:latin typeface="Calibri" panose="020F0502020204030204" pitchFamily="34" charset="0"/>
              </a:defRPr>
            </a:lvl2pPr>
            <a:lvl3pPr marL="1143000" indent="-228600" defTabSz="1460500">
              <a:defRPr>
                <a:solidFill>
                  <a:schemeClr val="tx1"/>
                </a:solidFill>
                <a:latin typeface="Calibri" panose="020F0502020204030204" pitchFamily="34" charset="0"/>
              </a:defRPr>
            </a:lvl3pPr>
            <a:lvl4pPr marL="1600200" indent="-228600" defTabSz="1460500">
              <a:defRPr>
                <a:solidFill>
                  <a:schemeClr val="tx1"/>
                </a:solidFill>
                <a:latin typeface="Calibri" panose="020F0502020204030204" pitchFamily="34" charset="0"/>
              </a:defRPr>
            </a:lvl4pPr>
            <a:lvl5pPr marL="2057400" indent="-228600" defTabSz="1460500">
              <a:defRPr>
                <a:solidFill>
                  <a:schemeClr val="tx1"/>
                </a:solidFill>
                <a:latin typeface="Calibri" panose="020F0502020204030204" pitchFamily="34" charset="0"/>
              </a:defRPr>
            </a:lvl5pPr>
            <a:lvl6pPr marL="2514600" indent="-228600" defTabSz="1460500" eaLnBrk="0" fontAlgn="base" hangingPunct="0">
              <a:spcBef>
                <a:spcPct val="0"/>
              </a:spcBef>
              <a:spcAft>
                <a:spcPct val="0"/>
              </a:spcAft>
              <a:defRPr>
                <a:solidFill>
                  <a:schemeClr val="tx1"/>
                </a:solidFill>
                <a:latin typeface="Calibri" panose="020F0502020204030204" pitchFamily="34" charset="0"/>
              </a:defRPr>
            </a:lvl6pPr>
            <a:lvl7pPr marL="2971800" indent="-228600" defTabSz="1460500" eaLnBrk="0" fontAlgn="base" hangingPunct="0">
              <a:spcBef>
                <a:spcPct val="0"/>
              </a:spcBef>
              <a:spcAft>
                <a:spcPct val="0"/>
              </a:spcAft>
              <a:defRPr>
                <a:solidFill>
                  <a:schemeClr val="tx1"/>
                </a:solidFill>
                <a:latin typeface="Calibri" panose="020F0502020204030204" pitchFamily="34" charset="0"/>
              </a:defRPr>
            </a:lvl7pPr>
            <a:lvl8pPr marL="3429000" indent="-228600" defTabSz="1460500" eaLnBrk="0" fontAlgn="base" hangingPunct="0">
              <a:spcBef>
                <a:spcPct val="0"/>
              </a:spcBef>
              <a:spcAft>
                <a:spcPct val="0"/>
              </a:spcAft>
              <a:defRPr>
                <a:solidFill>
                  <a:schemeClr val="tx1"/>
                </a:solidFill>
                <a:latin typeface="Calibri" panose="020F0502020204030204" pitchFamily="34" charset="0"/>
              </a:defRPr>
            </a:lvl8pPr>
            <a:lvl9pPr marL="3886200" indent="-228600" defTabSz="14605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lnSpc>
                <a:spcPct val="90000"/>
              </a:lnSpc>
            </a:pPr>
            <a:r>
              <a:rPr lang="en-US" altLang="en-US" sz="6000">
                <a:latin typeface="Montserrat SemiBold" pitchFamily="50" charset="0"/>
              </a:rPr>
              <a:t>Title Here</a:t>
            </a:r>
          </a:p>
        </p:txBody>
      </p:sp>
      <p:sp>
        <p:nvSpPr>
          <p:cNvPr id="47" name="Text Placeholder 5">
            <a:extLst>
              <a:ext uri="{FF2B5EF4-FFF2-40B4-BE49-F238E27FC236}">
                <a16:creationId xmlns:a16="http://schemas.microsoft.com/office/drawing/2014/main" id="{E6FB31C0-9CE2-4883-B298-8680F47FF3EC}"/>
              </a:ext>
            </a:extLst>
          </p:cNvPr>
          <p:cNvSpPr txBox="1">
            <a:spLocks/>
          </p:cNvSpPr>
          <p:nvPr/>
        </p:nvSpPr>
        <p:spPr>
          <a:xfrm>
            <a:off x="6837363" y="868363"/>
            <a:ext cx="5802312" cy="317500"/>
          </a:xfrm>
          <a:prstGeom prst="rect">
            <a:avLst/>
          </a:prstGeom>
        </p:spPr>
        <p:txBody>
          <a:bodyPr/>
          <a:lstStyle>
            <a:lvl1pPr marL="365189" indent="-365189" algn="l" defTabSz="1460754" rtl="0" eaLnBrk="1" latinLnBrk="0" hangingPunct="1">
              <a:lnSpc>
                <a:spcPct val="90000"/>
              </a:lnSpc>
              <a:spcBef>
                <a:spcPts val="1598"/>
              </a:spcBef>
              <a:buFont typeface="Arial" panose="020B0604020202020204" pitchFamily="34" charset="0"/>
              <a:buChar char="•"/>
              <a:defRPr sz="4473" kern="1200">
                <a:solidFill>
                  <a:schemeClr val="tx1"/>
                </a:solidFill>
                <a:latin typeface="+mn-lt"/>
                <a:ea typeface="+mn-ea"/>
                <a:cs typeface="+mn-cs"/>
              </a:defRPr>
            </a:lvl1pPr>
            <a:lvl2pPr marL="1095566" indent="-365189" algn="l" defTabSz="1460754" rtl="0" eaLnBrk="1" latinLnBrk="0" hangingPunct="1">
              <a:lnSpc>
                <a:spcPct val="90000"/>
              </a:lnSpc>
              <a:spcBef>
                <a:spcPts val="799"/>
              </a:spcBef>
              <a:buFont typeface="Arial" panose="020B0604020202020204" pitchFamily="34" charset="0"/>
              <a:buChar char="•"/>
              <a:defRPr sz="3834" kern="1200">
                <a:solidFill>
                  <a:schemeClr val="tx1"/>
                </a:solidFill>
                <a:latin typeface="+mn-lt"/>
                <a:ea typeface="+mn-ea"/>
                <a:cs typeface="+mn-cs"/>
              </a:defRPr>
            </a:lvl2pPr>
            <a:lvl3pPr marL="1825943" indent="-365189" algn="l" defTabSz="1460754" rtl="0" eaLnBrk="1" latinLnBrk="0" hangingPunct="1">
              <a:lnSpc>
                <a:spcPct val="90000"/>
              </a:lnSpc>
              <a:spcBef>
                <a:spcPts val="799"/>
              </a:spcBef>
              <a:buFont typeface="Arial" panose="020B0604020202020204" pitchFamily="34" charset="0"/>
              <a:buChar char="•"/>
              <a:defRPr sz="3195" kern="1200">
                <a:solidFill>
                  <a:schemeClr val="tx1"/>
                </a:solidFill>
                <a:latin typeface="+mn-lt"/>
                <a:ea typeface="+mn-ea"/>
                <a:cs typeface="+mn-cs"/>
              </a:defRPr>
            </a:lvl3pPr>
            <a:lvl4pPr marL="2556320"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4pPr>
            <a:lvl5pPr marL="3286697"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5pPr>
            <a:lvl6pPr marL="4017074"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6pPr>
            <a:lvl7pPr marL="4747451"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7pPr>
            <a:lvl8pPr marL="5477828"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8pPr>
            <a:lvl9pPr marL="6208205"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9pPr>
          </a:lstStyle>
          <a:p>
            <a:pPr marL="0" indent="0" algn="ctr" fontAlgn="auto">
              <a:spcAft>
                <a:spcPts val="0"/>
              </a:spcAft>
              <a:buFont typeface="Arial" panose="020B0604020202020204" pitchFamily="34" charset="0"/>
              <a:buNone/>
              <a:defRPr/>
            </a:pPr>
            <a:r>
              <a:rPr lang="en-US" sz="2000" spc="300" dirty="0">
                <a:solidFill>
                  <a:schemeClr val="tx1">
                    <a:lumMod val="50000"/>
                    <a:lumOff val="50000"/>
                  </a:schemeClr>
                </a:solidFill>
                <a:latin typeface="Montserrat" panose="00000500000000000000" pitchFamily="2" charset="0"/>
              </a:rPr>
              <a:t>Your Text Here</a:t>
            </a:r>
          </a:p>
          <a:p>
            <a:pPr marL="0" indent="0" algn="ctr" fontAlgn="auto">
              <a:spcAft>
                <a:spcPts val="0"/>
              </a:spcAft>
              <a:buFont typeface="Arial" panose="020B0604020202020204" pitchFamily="34" charset="0"/>
              <a:buNone/>
              <a:defRPr/>
            </a:pPr>
            <a:endParaRPr lang="en-US" sz="2000" spc="300" dirty="0">
              <a:solidFill>
                <a:schemeClr val="tx1">
                  <a:lumMod val="50000"/>
                  <a:lumOff val="50000"/>
                </a:schemeClr>
              </a:solidFill>
              <a:latin typeface="Montserrat" panose="00000500000000000000" pitchFamily="2" charset="0"/>
            </a:endParaRPr>
          </a:p>
        </p:txBody>
      </p:sp>
      <p:grpSp>
        <p:nvGrpSpPr>
          <p:cNvPr id="48" name="Group 47">
            <a:extLst>
              <a:ext uri="{FF2B5EF4-FFF2-40B4-BE49-F238E27FC236}">
                <a16:creationId xmlns:a16="http://schemas.microsoft.com/office/drawing/2014/main" id="{662F9BAF-5E46-4344-B4F3-F5010ACE41CC}"/>
              </a:ext>
            </a:extLst>
          </p:cNvPr>
          <p:cNvGrpSpPr>
            <a:grpSpLocks/>
          </p:cNvGrpSpPr>
          <p:nvPr/>
        </p:nvGrpSpPr>
        <p:grpSpPr bwMode="auto">
          <a:xfrm>
            <a:off x="9172575" y="2165350"/>
            <a:ext cx="1131888" cy="209550"/>
            <a:chOff x="1110190" y="3155259"/>
            <a:chExt cx="1133316" cy="209373"/>
          </a:xfrm>
        </p:grpSpPr>
        <p:sp>
          <p:nvSpPr>
            <p:cNvPr id="49" name="Freeform 5">
              <a:extLst>
                <a:ext uri="{FF2B5EF4-FFF2-40B4-BE49-F238E27FC236}">
                  <a16:creationId xmlns:a16="http://schemas.microsoft.com/office/drawing/2014/main" id="{CBD4CDC1-E82F-4320-BF36-C52BE8F76994}"/>
                </a:ext>
              </a:extLst>
            </p:cNvPr>
            <p:cNvSpPr>
              <a:spLocks/>
            </p:cNvSpPr>
            <p:nvPr/>
          </p:nvSpPr>
          <p:spPr bwMode="auto">
            <a:xfrm>
              <a:off x="1110190" y="3155259"/>
              <a:ext cx="201867" cy="209373"/>
            </a:xfrm>
            <a:prstGeom prst="ellipse">
              <a:avLst/>
            </a:prstGeom>
            <a:solidFill>
              <a:schemeClr val="bg1">
                <a:lumMod val="95000"/>
              </a:schemeClr>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50" name="Freeform 5">
              <a:extLst>
                <a:ext uri="{FF2B5EF4-FFF2-40B4-BE49-F238E27FC236}">
                  <a16:creationId xmlns:a16="http://schemas.microsoft.com/office/drawing/2014/main" id="{F44B8EEA-7BEE-4D1F-8A2B-DB2F1DF89F70}"/>
                </a:ext>
              </a:extLst>
            </p:cNvPr>
            <p:cNvSpPr>
              <a:spLocks/>
            </p:cNvSpPr>
            <p:nvPr/>
          </p:nvSpPr>
          <p:spPr bwMode="auto">
            <a:xfrm>
              <a:off x="1418554" y="3155259"/>
              <a:ext cx="201867" cy="209373"/>
            </a:xfrm>
            <a:prstGeom prst="ellipse">
              <a:avLst/>
            </a:prstGeom>
            <a:solidFill>
              <a:schemeClr val="bg1">
                <a:lumMod val="85000"/>
                <a:alpha val="98000"/>
              </a:schemeClr>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51" name="Freeform 5">
              <a:extLst>
                <a:ext uri="{FF2B5EF4-FFF2-40B4-BE49-F238E27FC236}">
                  <a16:creationId xmlns:a16="http://schemas.microsoft.com/office/drawing/2014/main" id="{477AFE20-529B-4461-BEC4-13BF14D278FC}"/>
                </a:ext>
              </a:extLst>
            </p:cNvPr>
            <p:cNvSpPr>
              <a:spLocks/>
            </p:cNvSpPr>
            <p:nvPr/>
          </p:nvSpPr>
          <p:spPr bwMode="auto">
            <a:xfrm>
              <a:off x="1726917" y="3155259"/>
              <a:ext cx="201867" cy="209373"/>
            </a:xfrm>
            <a:prstGeom prst="ellipse">
              <a:avLst/>
            </a:prstGeom>
            <a:solidFill>
              <a:schemeClr val="accent1">
                <a:alpha val="50000"/>
              </a:schemeClr>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52" name="Freeform 5">
              <a:extLst>
                <a:ext uri="{FF2B5EF4-FFF2-40B4-BE49-F238E27FC236}">
                  <a16:creationId xmlns:a16="http://schemas.microsoft.com/office/drawing/2014/main" id="{7FB8A5F3-BE9C-4D9E-A9E3-B86A8E62E457}"/>
                </a:ext>
              </a:extLst>
            </p:cNvPr>
            <p:cNvSpPr>
              <a:spLocks/>
            </p:cNvSpPr>
            <p:nvPr/>
          </p:nvSpPr>
          <p:spPr bwMode="auto">
            <a:xfrm>
              <a:off x="2041639" y="3155259"/>
              <a:ext cx="201867" cy="209373"/>
            </a:xfrm>
            <a:prstGeom prst="ellipse">
              <a:avLst/>
            </a:prstGeom>
            <a:solidFill>
              <a:schemeClr val="accent2"/>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grpSp>
      <p:sp>
        <p:nvSpPr>
          <p:cNvPr id="54" name="Rectangle 53">
            <a:extLst>
              <a:ext uri="{FF2B5EF4-FFF2-40B4-BE49-F238E27FC236}">
                <a16:creationId xmlns:a16="http://schemas.microsoft.com/office/drawing/2014/main" id="{D1926DAA-4C14-4805-9119-C44CAEF6A2C6}"/>
              </a:ext>
            </a:extLst>
          </p:cNvPr>
          <p:cNvSpPr/>
          <p:nvPr/>
        </p:nvSpPr>
        <p:spPr>
          <a:xfrm>
            <a:off x="14641513" y="8299450"/>
            <a:ext cx="3406775" cy="461963"/>
          </a:xfrm>
          <a:prstGeom prst="rect">
            <a:avLst/>
          </a:prstGeom>
        </p:spPr>
        <p:txBody>
          <a:bodyPr>
            <a:spAutoFit/>
          </a:bodyPr>
          <a:lstStyle/>
          <a:p>
            <a:pPr algn="ctr" eaLnBrk="1" fontAlgn="auto" hangingPunct="1">
              <a:lnSpc>
                <a:spcPct val="120000"/>
              </a:lnSpc>
              <a:spcBef>
                <a:spcPts val="0"/>
              </a:spcBef>
              <a:spcAft>
                <a:spcPts val="0"/>
              </a:spcAft>
              <a:defRPr/>
            </a:pPr>
            <a:r>
              <a:rPr lang="en-US" sz="2000" dirty="0">
                <a:solidFill>
                  <a:schemeClr val="tx1">
                    <a:lumMod val="75000"/>
                    <a:lumOff val="25000"/>
                  </a:schemeClr>
                </a:solidFill>
                <a:latin typeface="Montserrat SemiBold" panose="00000700000000000000" pitchFamily="50" charset="0"/>
                <a:cs typeface="Segoe UI" panose="020B0502040204020203" pitchFamily="34" charset="0"/>
              </a:rPr>
              <a:t>Your Title Here</a:t>
            </a:r>
          </a:p>
        </p:txBody>
      </p:sp>
      <p:sp>
        <p:nvSpPr>
          <p:cNvPr id="55" name="Rectangle 54">
            <a:extLst>
              <a:ext uri="{FF2B5EF4-FFF2-40B4-BE49-F238E27FC236}">
                <a16:creationId xmlns:a16="http://schemas.microsoft.com/office/drawing/2014/main" id="{0544CD90-852C-44D2-858C-9380C2F71BE1}"/>
              </a:ext>
            </a:extLst>
          </p:cNvPr>
          <p:cNvSpPr/>
          <p:nvPr/>
        </p:nvSpPr>
        <p:spPr>
          <a:xfrm>
            <a:off x="14671675" y="8745538"/>
            <a:ext cx="3344863" cy="682625"/>
          </a:xfrm>
          <a:prstGeom prst="rect">
            <a:avLst/>
          </a:prstGeom>
        </p:spPr>
        <p:txBody>
          <a:bodyPr>
            <a:spAutoFit/>
          </a:bodyPr>
          <a:lstStyle/>
          <a:p>
            <a:pPr algn="ct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a:t>
            </a:r>
            <a:r>
              <a:rPr lang="en-US" sz="1600" dirty="0">
                <a:solidFill>
                  <a:schemeClr val="bg1">
                    <a:lumMod val="65000"/>
                  </a:schemeClr>
                </a:solidFill>
                <a:latin typeface="Montserrat" panose="00000500000000000000" pitchFamily="2" charset="0"/>
                <a:cs typeface="Segoe UI Light" panose="020B0502040204020203" pitchFamily="34" charset="0"/>
              </a:rPr>
              <a:t>.</a:t>
            </a:r>
          </a:p>
        </p:txBody>
      </p:sp>
      <p:sp>
        <p:nvSpPr>
          <p:cNvPr id="56" name="TextBox 55">
            <a:extLst>
              <a:ext uri="{FF2B5EF4-FFF2-40B4-BE49-F238E27FC236}">
                <a16:creationId xmlns:a16="http://schemas.microsoft.com/office/drawing/2014/main" id="{B0894107-A0FD-4862-9C26-36D5C0EC060B}"/>
              </a:ext>
            </a:extLst>
          </p:cNvPr>
          <p:cNvSpPr txBox="1"/>
          <p:nvPr/>
        </p:nvSpPr>
        <p:spPr>
          <a:xfrm>
            <a:off x="15663863" y="7631113"/>
            <a:ext cx="1362075" cy="708025"/>
          </a:xfrm>
          <a:prstGeom prst="rect">
            <a:avLst/>
          </a:prstGeom>
          <a:noFill/>
        </p:spPr>
        <p:txBody>
          <a:bodyPr wrap="none">
            <a:spAutoFit/>
          </a:bodyPr>
          <a:lstStyle/>
          <a:p>
            <a:pPr algn="ctr" eaLnBrk="1" fontAlgn="auto" hangingPunct="1">
              <a:spcBef>
                <a:spcPts val="0"/>
              </a:spcBef>
              <a:spcAft>
                <a:spcPts val="0"/>
              </a:spcAft>
              <a:defRPr/>
            </a:pPr>
            <a:r>
              <a:rPr lang="en-US" sz="4000" dirty="0">
                <a:solidFill>
                  <a:schemeClr val="accent6"/>
                </a:solidFill>
                <a:latin typeface="Montserrat SemiBold" panose="00000700000000000000" pitchFamily="2" charset="0"/>
              </a:rPr>
              <a:t>30%</a:t>
            </a:r>
          </a:p>
        </p:txBody>
      </p:sp>
      <p:sp>
        <p:nvSpPr>
          <p:cNvPr id="7" name="Down Arrow 6">
            <a:extLst>
              <a:ext uri="{FF2B5EF4-FFF2-40B4-BE49-F238E27FC236}">
                <a16:creationId xmlns:a16="http://schemas.microsoft.com/office/drawing/2014/main" id="{53E42C95-31DF-4017-81D4-04A5893DDA73}"/>
              </a:ext>
            </a:extLst>
          </p:cNvPr>
          <p:cNvSpPr/>
          <p:nvPr/>
        </p:nvSpPr>
        <p:spPr>
          <a:xfrm>
            <a:off x="15457488" y="6805613"/>
            <a:ext cx="1774825" cy="682625"/>
          </a:xfrm>
          <a:prstGeom prst="downArrow">
            <a:avLst/>
          </a:prstGeom>
          <a:gradFill>
            <a:gsLst>
              <a:gs pos="0">
                <a:schemeClr val="accent6">
                  <a:lumMod val="5000"/>
                  <a:lumOff val="95000"/>
                </a:schemeClr>
              </a:gs>
              <a:gs pos="100000">
                <a:schemeClr val="accent6"/>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57" name="Rectangle 56">
            <a:extLst>
              <a:ext uri="{FF2B5EF4-FFF2-40B4-BE49-F238E27FC236}">
                <a16:creationId xmlns:a16="http://schemas.microsoft.com/office/drawing/2014/main" id="{AB822960-C0A2-4103-9A1A-8EE999BDB286}"/>
              </a:ext>
            </a:extLst>
          </p:cNvPr>
          <p:cNvSpPr/>
          <p:nvPr/>
        </p:nvSpPr>
        <p:spPr>
          <a:xfrm>
            <a:off x="9202738" y="8299450"/>
            <a:ext cx="3406775" cy="461963"/>
          </a:xfrm>
          <a:prstGeom prst="rect">
            <a:avLst/>
          </a:prstGeom>
        </p:spPr>
        <p:txBody>
          <a:bodyPr>
            <a:spAutoFit/>
          </a:bodyPr>
          <a:lstStyle/>
          <a:p>
            <a:pPr algn="ctr" eaLnBrk="1" fontAlgn="auto" hangingPunct="1">
              <a:lnSpc>
                <a:spcPct val="120000"/>
              </a:lnSpc>
              <a:spcBef>
                <a:spcPts val="0"/>
              </a:spcBef>
              <a:spcAft>
                <a:spcPts val="0"/>
              </a:spcAft>
              <a:defRPr/>
            </a:pPr>
            <a:r>
              <a:rPr lang="en-US" sz="2000" dirty="0">
                <a:solidFill>
                  <a:schemeClr val="tx1">
                    <a:lumMod val="75000"/>
                    <a:lumOff val="25000"/>
                  </a:schemeClr>
                </a:solidFill>
                <a:latin typeface="Montserrat SemiBold" panose="00000700000000000000" pitchFamily="50" charset="0"/>
                <a:cs typeface="Segoe UI" panose="020B0502040204020203" pitchFamily="34" charset="0"/>
              </a:rPr>
              <a:t>Your Title Here</a:t>
            </a:r>
          </a:p>
        </p:txBody>
      </p:sp>
      <p:sp>
        <p:nvSpPr>
          <p:cNvPr id="58" name="Rectangle 57">
            <a:extLst>
              <a:ext uri="{FF2B5EF4-FFF2-40B4-BE49-F238E27FC236}">
                <a16:creationId xmlns:a16="http://schemas.microsoft.com/office/drawing/2014/main" id="{5C5B5CED-550F-4962-A220-E4DC605D5D9A}"/>
              </a:ext>
            </a:extLst>
          </p:cNvPr>
          <p:cNvSpPr/>
          <p:nvPr/>
        </p:nvSpPr>
        <p:spPr>
          <a:xfrm>
            <a:off x="9234488" y="8745538"/>
            <a:ext cx="3344862" cy="682625"/>
          </a:xfrm>
          <a:prstGeom prst="rect">
            <a:avLst/>
          </a:prstGeom>
        </p:spPr>
        <p:txBody>
          <a:bodyPr>
            <a:spAutoFit/>
          </a:bodyPr>
          <a:lstStyle/>
          <a:p>
            <a:pPr algn="ct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a:t>
            </a:r>
            <a:r>
              <a:rPr lang="en-US" sz="1600" dirty="0">
                <a:solidFill>
                  <a:schemeClr val="bg1">
                    <a:lumMod val="65000"/>
                  </a:schemeClr>
                </a:solidFill>
                <a:latin typeface="Montserrat" panose="00000500000000000000" pitchFamily="2" charset="0"/>
                <a:cs typeface="Segoe UI Light" panose="020B0502040204020203" pitchFamily="34" charset="0"/>
              </a:rPr>
              <a:t>.</a:t>
            </a:r>
          </a:p>
        </p:txBody>
      </p:sp>
      <p:sp>
        <p:nvSpPr>
          <p:cNvPr id="59" name="TextBox 58">
            <a:extLst>
              <a:ext uri="{FF2B5EF4-FFF2-40B4-BE49-F238E27FC236}">
                <a16:creationId xmlns:a16="http://schemas.microsoft.com/office/drawing/2014/main" id="{BA2D3AFA-293D-4FEE-A506-F9F55830F590}"/>
              </a:ext>
            </a:extLst>
          </p:cNvPr>
          <p:cNvSpPr txBox="1"/>
          <p:nvPr/>
        </p:nvSpPr>
        <p:spPr>
          <a:xfrm>
            <a:off x="10226675" y="7631113"/>
            <a:ext cx="1360488" cy="708025"/>
          </a:xfrm>
          <a:prstGeom prst="rect">
            <a:avLst/>
          </a:prstGeom>
          <a:noFill/>
        </p:spPr>
        <p:txBody>
          <a:bodyPr wrap="none">
            <a:spAutoFit/>
          </a:bodyPr>
          <a:lstStyle/>
          <a:p>
            <a:pPr algn="ctr" eaLnBrk="1" fontAlgn="auto" hangingPunct="1">
              <a:spcBef>
                <a:spcPts val="0"/>
              </a:spcBef>
              <a:spcAft>
                <a:spcPts val="0"/>
              </a:spcAft>
              <a:defRPr/>
            </a:pPr>
            <a:r>
              <a:rPr lang="en-US" sz="4000" dirty="0">
                <a:solidFill>
                  <a:schemeClr val="accent4"/>
                </a:solidFill>
                <a:latin typeface="Montserrat SemiBold" panose="00000700000000000000" pitchFamily="2" charset="0"/>
              </a:rPr>
              <a:t>40%</a:t>
            </a:r>
          </a:p>
        </p:txBody>
      </p:sp>
      <p:sp>
        <p:nvSpPr>
          <p:cNvPr id="60" name="Down Arrow 59">
            <a:extLst>
              <a:ext uri="{FF2B5EF4-FFF2-40B4-BE49-F238E27FC236}">
                <a16:creationId xmlns:a16="http://schemas.microsoft.com/office/drawing/2014/main" id="{EF827114-65B0-4EA5-B08E-94DF99FA5715}"/>
              </a:ext>
            </a:extLst>
          </p:cNvPr>
          <p:cNvSpPr/>
          <p:nvPr/>
        </p:nvSpPr>
        <p:spPr>
          <a:xfrm>
            <a:off x="10018713" y="6805613"/>
            <a:ext cx="1774825" cy="682625"/>
          </a:xfrm>
          <a:prstGeom prst="downArrow">
            <a:avLst/>
          </a:prstGeom>
          <a:gradFill>
            <a:gsLst>
              <a:gs pos="0">
                <a:schemeClr val="accent4">
                  <a:lumMod val="5000"/>
                  <a:lumOff val="95000"/>
                </a:schemeClr>
              </a:gs>
              <a:gs pos="100000">
                <a:schemeClr val="accent4"/>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1" name="Rectangle 60">
            <a:extLst>
              <a:ext uri="{FF2B5EF4-FFF2-40B4-BE49-F238E27FC236}">
                <a16:creationId xmlns:a16="http://schemas.microsoft.com/office/drawing/2014/main" id="{894B10C9-5BFC-4AD1-9597-3BB56AE1CEA4}"/>
              </a:ext>
            </a:extLst>
          </p:cNvPr>
          <p:cNvSpPr/>
          <p:nvPr/>
        </p:nvSpPr>
        <p:spPr>
          <a:xfrm>
            <a:off x="3803650" y="8299450"/>
            <a:ext cx="3406775" cy="461963"/>
          </a:xfrm>
          <a:prstGeom prst="rect">
            <a:avLst/>
          </a:prstGeom>
        </p:spPr>
        <p:txBody>
          <a:bodyPr>
            <a:spAutoFit/>
          </a:bodyPr>
          <a:lstStyle/>
          <a:p>
            <a:pPr algn="ctr" eaLnBrk="1" fontAlgn="auto" hangingPunct="1">
              <a:lnSpc>
                <a:spcPct val="120000"/>
              </a:lnSpc>
              <a:spcBef>
                <a:spcPts val="0"/>
              </a:spcBef>
              <a:spcAft>
                <a:spcPts val="0"/>
              </a:spcAft>
              <a:defRPr/>
            </a:pPr>
            <a:r>
              <a:rPr lang="en-US" sz="2000" dirty="0">
                <a:solidFill>
                  <a:schemeClr val="tx1">
                    <a:lumMod val="75000"/>
                    <a:lumOff val="25000"/>
                  </a:schemeClr>
                </a:solidFill>
                <a:latin typeface="Montserrat SemiBold" panose="00000700000000000000" pitchFamily="50" charset="0"/>
                <a:cs typeface="Segoe UI" panose="020B0502040204020203" pitchFamily="34" charset="0"/>
              </a:rPr>
              <a:t>Your Title Here</a:t>
            </a:r>
          </a:p>
        </p:txBody>
      </p:sp>
      <p:sp>
        <p:nvSpPr>
          <p:cNvPr id="62" name="Rectangle 61">
            <a:extLst>
              <a:ext uri="{FF2B5EF4-FFF2-40B4-BE49-F238E27FC236}">
                <a16:creationId xmlns:a16="http://schemas.microsoft.com/office/drawing/2014/main" id="{82A403CB-8CFF-4DE8-816B-AB084309A177}"/>
              </a:ext>
            </a:extLst>
          </p:cNvPr>
          <p:cNvSpPr/>
          <p:nvPr/>
        </p:nvSpPr>
        <p:spPr>
          <a:xfrm>
            <a:off x="3835400" y="8745538"/>
            <a:ext cx="3343275" cy="682625"/>
          </a:xfrm>
          <a:prstGeom prst="rect">
            <a:avLst/>
          </a:prstGeom>
        </p:spPr>
        <p:txBody>
          <a:bodyPr>
            <a:spAutoFit/>
          </a:bodyPr>
          <a:lstStyle/>
          <a:p>
            <a:pPr algn="ct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a:t>
            </a:r>
            <a:r>
              <a:rPr lang="en-US" sz="1600" dirty="0">
                <a:solidFill>
                  <a:schemeClr val="bg1">
                    <a:lumMod val="65000"/>
                  </a:schemeClr>
                </a:solidFill>
                <a:latin typeface="Montserrat" panose="00000500000000000000" pitchFamily="2" charset="0"/>
                <a:cs typeface="Segoe UI Light" panose="020B0502040204020203" pitchFamily="34" charset="0"/>
              </a:rPr>
              <a:t>.</a:t>
            </a:r>
          </a:p>
        </p:txBody>
      </p:sp>
      <p:sp>
        <p:nvSpPr>
          <p:cNvPr id="63" name="TextBox 62">
            <a:extLst>
              <a:ext uri="{FF2B5EF4-FFF2-40B4-BE49-F238E27FC236}">
                <a16:creationId xmlns:a16="http://schemas.microsoft.com/office/drawing/2014/main" id="{B3AB850B-20F3-43D2-86D7-C82D8FEF8D9D}"/>
              </a:ext>
            </a:extLst>
          </p:cNvPr>
          <p:cNvSpPr txBox="1">
            <a:spLocks noChangeArrowheads="1"/>
          </p:cNvSpPr>
          <p:nvPr/>
        </p:nvSpPr>
        <p:spPr bwMode="auto">
          <a:xfrm>
            <a:off x="4832350" y="7631113"/>
            <a:ext cx="13493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en-US" sz="4000">
                <a:solidFill>
                  <a:schemeClr val="accent2"/>
                </a:solidFill>
                <a:latin typeface="Montserrat SemiBold" pitchFamily="50" charset="0"/>
              </a:rPr>
              <a:t>70%</a:t>
            </a:r>
          </a:p>
        </p:txBody>
      </p:sp>
      <p:sp>
        <p:nvSpPr>
          <p:cNvPr id="64" name="Down Arrow 63">
            <a:extLst>
              <a:ext uri="{FF2B5EF4-FFF2-40B4-BE49-F238E27FC236}">
                <a16:creationId xmlns:a16="http://schemas.microsoft.com/office/drawing/2014/main" id="{55C89DAF-373D-42D7-B11F-783B478552B1}"/>
              </a:ext>
            </a:extLst>
          </p:cNvPr>
          <p:cNvSpPr/>
          <p:nvPr/>
        </p:nvSpPr>
        <p:spPr>
          <a:xfrm>
            <a:off x="4619625" y="6805613"/>
            <a:ext cx="1774825" cy="682625"/>
          </a:xfrm>
          <a:prstGeom prst="downArrow">
            <a:avLst/>
          </a:prstGeom>
          <a:gradFill>
            <a:gsLst>
              <a:gs pos="0">
                <a:schemeClr val="accent2">
                  <a:lumMod val="5000"/>
                  <a:lumOff val="95000"/>
                </a:schemeClr>
              </a:gs>
              <a:gs pos="100000">
                <a:schemeClr val="accent2"/>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5" name="Rectangle 64">
            <a:extLst>
              <a:ext uri="{FF2B5EF4-FFF2-40B4-BE49-F238E27FC236}">
                <a16:creationId xmlns:a16="http://schemas.microsoft.com/office/drawing/2014/main" id="{0B67A6F6-C06F-4C78-88F2-3E446CEE6BF1}"/>
              </a:ext>
            </a:extLst>
          </p:cNvPr>
          <p:cNvSpPr/>
          <p:nvPr/>
        </p:nvSpPr>
        <p:spPr>
          <a:xfrm>
            <a:off x="12366625" y="3757613"/>
            <a:ext cx="3406775" cy="461962"/>
          </a:xfrm>
          <a:prstGeom prst="rect">
            <a:avLst/>
          </a:prstGeom>
        </p:spPr>
        <p:txBody>
          <a:bodyPr>
            <a:spAutoFit/>
          </a:bodyPr>
          <a:lstStyle/>
          <a:p>
            <a:pPr algn="ctr" eaLnBrk="1" fontAlgn="auto" hangingPunct="1">
              <a:lnSpc>
                <a:spcPct val="120000"/>
              </a:lnSpc>
              <a:spcBef>
                <a:spcPts val="0"/>
              </a:spcBef>
              <a:spcAft>
                <a:spcPts val="0"/>
              </a:spcAft>
              <a:defRPr/>
            </a:pPr>
            <a:r>
              <a:rPr lang="en-US" sz="2000" dirty="0">
                <a:solidFill>
                  <a:schemeClr val="tx1">
                    <a:lumMod val="75000"/>
                    <a:lumOff val="25000"/>
                  </a:schemeClr>
                </a:solidFill>
                <a:latin typeface="Montserrat SemiBold" panose="00000700000000000000" pitchFamily="50" charset="0"/>
                <a:cs typeface="Segoe UI" panose="020B0502040204020203" pitchFamily="34" charset="0"/>
              </a:rPr>
              <a:t>Your Title Here</a:t>
            </a:r>
          </a:p>
        </p:txBody>
      </p:sp>
      <p:sp>
        <p:nvSpPr>
          <p:cNvPr id="66" name="Rectangle 65">
            <a:extLst>
              <a:ext uri="{FF2B5EF4-FFF2-40B4-BE49-F238E27FC236}">
                <a16:creationId xmlns:a16="http://schemas.microsoft.com/office/drawing/2014/main" id="{6A3BE3DE-6A8A-4E95-8509-31A4095A83B6}"/>
              </a:ext>
            </a:extLst>
          </p:cNvPr>
          <p:cNvSpPr/>
          <p:nvPr/>
        </p:nvSpPr>
        <p:spPr>
          <a:xfrm>
            <a:off x="12396788" y="4203700"/>
            <a:ext cx="3344862" cy="682625"/>
          </a:xfrm>
          <a:prstGeom prst="rect">
            <a:avLst/>
          </a:prstGeom>
        </p:spPr>
        <p:txBody>
          <a:bodyPr>
            <a:spAutoFit/>
          </a:bodyPr>
          <a:lstStyle/>
          <a:p>
            <a:pPr algn="ct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a:t>
            </a:r>
            <a:r>
              <a:rPr lang="en-US" sz="1600" dirty="0">
                <a:solidFill>
                  <a:schemeClr val="bg1">
                    <a:lumMod val="65000"/>
                  </a:schemeClr>
                </a:solidFill>
                <a:latin typeface="Montserrat" panose="00000500000000000000" pitchFamily="2" charset="0"/>
                <a:cs typeface="Segoe UI Light" panose="020B0502040204020203" pitchFamily="34" charset="0"/>
              </a:rPr>
              <a:t>.</a:t>
            </a:r>
          </a:p>
        </p:txBody>
      </p:sp>
      <p:sp>
        <p:nvSpPr>
          <p:cNvPr id="67" name="TextBox 66">
            <a:extLst>
              <a:ext uri="{FF2B5EF4-FFF2-40B4-BE49-F238E27FC236}">
                <a16:creationId xmlns:a16="http://schemas.microsoft.com/office/drawing/2014/main" id="{1198FC2C-AD3E-483F-B1E1-A2EBABA47F7A}"/>
              </a:ext>
            </a:extLst>
          </p:cNvPr>
          <p:cNvSpPr txBox="1"/>
          <p:nvPr/>
        </p:nvSpPr>
        <p:spPr>
          <a:xfrm>
            <a:off x="13442950" y="3089275"/>
            <a:ext cx="1254125" cy="706438"/>
          </a:xfrm>
          <a:prstGeom prst="rect">
            <a:avLst/>
          </a:prstGeom>
          <a:noFill/>
        </p:spPr>
        <p:txBody>
          <a:bodyPr wrap="none">
            <a:spAutoFit/>
          </a:bodyPr>
          <a:lstStyle/>
          <a:p>
            <a:pPr algn="ctr" eaLnBrk="1" fontAlgn="auto" hangingPunct="1">
              <a:spcBef>
                <a:spcPts val="0"/>
              </a:spcBef>
              <a:spcAft>
                <a:spcPts val="0"/>
              </a:spcAft>
              <a:defRPr/>
            </a:pPr>
            <a:r>
              <a:rPr lang="en-US" sz="4000" dirty="0">
                <a:solidFill>
                  <a:schemeClr val="accent5"/>
                </a:solidFill>
                <a:latin typeface="Montserrat SemiBold" panose="00000700000000000000" pitchFamily="2" charset="0"/>
              </a:rPr>
              <a:t>10%</a:t>
            </a:r>
          </a:p>
        </p:txBody>
      </p:sp>
      <p:sp>
        <p:nvSpPr>
          <p:cNvPr id="68" name="Down Arrow 67">
            <a:extLst>
              <a:ext uri="{FF2B5EF4-FFF2-40B4-BE49-F238E27FC236}">
                <a16:creationId xmlns:a16="http://schemas.microsoft.com/office/drawing/2014/main" id="{6F4CF4D8-612C-4AA1-8818-F43BA25C3C7A}"/>
              </a:ext>
            </a:extLst>
          </p:cNvPr>
          <p:cNvSpPr/>
          <p:nvPr/>
        </p:nvSpPr>
        <p:spPr>
          <a:xfrm flipV="1">
            <a:off x="13182600" y="5008563"/>
            <a:ext cx="1774825" cy="681037"/>
          </a:xfrm>
          <a:prstGeom prst="downArrow">
            <a:avLst/>
          </a:prstGeom>
          <a:gradFill>
            <a:gsLst>
              <a:gs pos="0">
                <a:schemeClr val="accent5">
                  <a:lumMod val="5000"/>
                  <a:lumOff val="95000"/>
                </a:schemeClr>
              </a:gs>
              <a:gs pos="100000">
                <a:schemeClr val="accent5"/>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9" name="Rectangle 68">
            <a:extLst>
              <a:ext uri="{FF2B5EF4-FFF2-40B4-BE49-F238E27FC236}">
                <a16:creationId xmlns:a16="http://schemas.microsoft.com/office/drawing/2014/main" id="{72984FD2-8091-4B78-99DD-D4EB76481620}"/>
              </a:ext>
            </a:extLst>
          </p:cNvPr>
          <p:cNvSpPr/>
          <p:nvPr/>
        </p:nvSpPr>
        <p:spPr>
          <a:xfrm>
            <a:off x="6927850" y="3757613"/>
            <a:ext cx="3406775" cy="461962"/>
          </a:xfrm>
          <a:prstGeom prst="rect">
            <a:avLst/>
          </a:prstGeom>
        </p:spPr>
        <p:txBody>
          <a:bodyPr>
            <a:spAutoFit/>
          </a:bodyPr>
          <a:lstStyle/>
          <a:p>
            <a:pPr algn="ctr" eaLnBrk="1" fontAlgn="auto" hangingPunct="1">
              <a:lnSpc>
                <a:spcPct val="120000"/>
              </a:lnSpc>
              <a:spcBef>
                <a:spcPts val="0"/>
              </a:spcBef>
              <a:spcAft>
                <a:spcPts val="0"/>
              </a:spcAft>
              <a:defRPr/>
            </a:pPr>
            <a:r>
              <a:rPr lang="en-US" sz="2000" dirty="0">
                <a:solidFill>
                  <a:schemeClr val="tx1">
                    <a:lumMod val="75000"/>
                    <a:lumOff val="25000"/>
                  </a:schemeClr>
                </a:solidFill>
                <a:latin typeface="Montserrat SemiBold" panose="00000700000000000000" pitchFamily="50" charset="0"/>
                <a:cs typeface="Segoe UI" panose="020B0502040204020203" pitchFamily="34" charset="0"/>
              </a:rPr>
              <a:t>Your Title Here</a:t>
            </a:r>
          </a:p>
        </p:txBody>
      </p:sp>
      <p:sp>
        <p:nvSpPr>
          <p:cNvPr id="70" name="Rectangle 69">
            <a:extLst>
              <a:ext uri="{FF2B5EF4-FFF2-40B4-BE49-F238E27FC236}">
                <a16:creationId xmlns:a16="http://schemas.microsoft.com/office/drawing/2014/main" id="{5478067C-C374-4424-BBD8-653D0C2752C8}"/>
              </a:ext>
            </a:extLst>
          </p:cNvPr>
          <p:cNvSpPr/>
          <p:nvPr/>
        </p:nvSpPr>
        <p:spPr>
          <a:xfrm>
            <a:off x="6959600" y="4203700"/>
            <a:ext cx="3344863" cy="682625"/>
          </a:xfrm>
          <a:prstGeom prst="rect">
            <a:avLst/>
          </a:prstGeom>
        </p:spPr>
        <p:txBody>
          <a:bodyPr>
            <a:spAutoFit/>
          </a:bodyPr>
          <a:lstStyle/>
          <a:p>
            <a:pPr algn="ct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a:t>
            </a:r>
            <a:r>
              <a:rPr lang="en-US" sz="1600" dirty="0">
                <a:solidFill>
                  <a:schemeClr val="bg1">
                    <a:lumMod val="65000"/>
                  </a:schemeClr>
                </a:solidFill>
                <a:latin typeface="Montserrat" panose="00000500000000000000" pitchFamily="2" charset="0"/>
                <a:cs typeface="Segoe UI Light" panose="020B0502040204020203" pitchFamily="34" charset="0"/>
              </a:rPr>
              <a:t>.</a:t>
            </a:r>
          </a:p>
        </p:txBody>
      </p:sp>
      <p:sp>
        <p:nvSpPr>
          <p:cNvPr id="71" name="TextBox 70">
            <a:extLst>
              <a:ext uri="{FF2B5EF4-FFF2-40B4-BE49-F238E27FC236}">
                <a16:creationId xmlns:a16="http://schemas.microsoft.com/office/drawing/2014/main" id="{893DC0A0-2B0D-4320-B0A4-7C3AF7855D53}"/>
              </a:ext>
            </a:extLst>
          </p:cNvPr>
          <p:cNvSpPr txBox="1"/>
          <p:nvPr/>
        </p:nvSpPr>
        <p:spPr>
          <a:xfrm>
            <a:off x="7945438" y="3089275"/>
            <a:ext cx="1371600" cy="706438"/>
          </a:xfrm>
          <a:prstGeom prst="rect">
            <a:avLst/>
          </a:prstGeom>
          <a:noFill/>
        </p:spPr>
        <p:txBody>
          <a:bodyPr wrap="none">
            <a:spAutoFit/>
          </a:bodyPr>
          <a:lstStyle/>
          <a:p>
            <a:pPr algn="ctr" eaLnBrk="1" fontAlgn="auto" hangingPunct="1">
              <a:spcBef>
                <a:spcPts val="0"/>
              </a:spcBef>
              <a:spcAft>
                <a:spcPts val="0"/>
              </a:spcAft>
              <a:defRPr/>
            </a:pPr>
            <a:r>
              <a:rPr lang="en-US" sz="4000" dirty="0">
                <a:solidFill>
                  <a:schemeClr val="accent3"/>
                </a:solidFill>
                <a:latin typeface="Montserrat SemiBold" panose="00000700000000000000" pitchFamily="2" charset="0"/>
              </a:rPr>
              <a:t>50%</a:t>
            </a:r>
          </a:p>
        </p:txBody>
      </p:sp>
      <p:sp>
        <p:nvSpPr>
          <p:cNvPr id="72" name="Down Arrow 71">
            <a:extLst>
              <a:ext uri="{FF2B5EF4-FFF2-40B4-BE49-F238E27FC236}">
                <a16:creationId xmlns:a16="http://schemas.microsoft.com/office/drawing/2014/main" id="{89435D97-0682-4DC7-B787-E92C917C4E03}"/>
              </a:ext>
            </a:extLst>
          </p:cNvPr>
          <p:cNvSpPr/>
          <p:nvPr/>
        </p:nvSpPr>
        <p:spPr>
          <a:xfrm flipV="1">
            <a:off x="7743825" y="5008563"/>
            <a:ext cx="1774825" cy="681037"/>
          </a:xfrm>
          <a:prstGeom prst="downArrow">
            <a:avLst/>
          </a:prstGeom>
          <a:gradFill>
            <a:gsLst>
              <a:gs pos="0">
                <a:schemeClr val="accent3">
                  <a:lumMod val="5000"/>
                  <a:lumOff val="95000"/>
                </a:schemeClr>
              </a:gs>
              <a:gs pos="100000">
                <a:schemeClr val="accent3"/>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73" name="Rectangle 72">
            <a:extLst>
              <a:ext uri="{FF2B5EF4-FFF2-40B4-BE49-F238E27FC236}">
                <a16:creationId xmlns:a16="http://schemas.microsoft.com/office/drawing/2014/main" id="{2D82B20C-EED8-4FC4-B91B-1EFDC1414113}"/>
              </a:ext>
            </a:extLst>
          </p:cNvPr>
          <p:cNvSpPr/>
          <p:nvPr/>
        </p:nvSpPr>
        <p:spPr>
          <a:xfrm>
            <a:off x="1528763" y="3757613"/>
            <a:ext cx="3406775" cy="461962"/>
          </a:xfrm>
          <a:prstGeom prst="rect">
            <a:avLst/>
          </a:prstGeom>
        </p:spPr>
        <p:txBody>
          <a:bodyPr>
            <a:spAutoFit/>
          </a:bodyPr>
          <a:lstStyle/>
          <a:p>
            <a:pPr algn="ctr" eaLnBrk="1" fontAlgn="auto" hangingPunct="1">
              <a:lnSpc>
                <a:spcPct val="120000"/>
              </a:lnSpc>
              <a:spcBef>
                <a:spcPts val="0"/>
              </a:spcBef>
              <a:spcAft>
                <a:spcPts val="0"/>
              </a:spcAft>
              <a:defRPr/>
            </a:pPr>
            <a:r>
              <a:rPr lang="en-US" sz="2000" dirty="0">
                <a:solidFill>
                  <a:schemeClr val="tx1">
                    <a:lumMod val="75000"/>
                    <a:lumOff val="25000"/>
                  </a:schemeClr>
                </a:solidFill>
                <a:latin typeface="Montserrat SemiBold" panose="00000700000000000000" pitchFamily="50" charset="0"/>
                <a:cs typeface="Segoe UI" panose="020B0502040204020203" pitchFamily="34" charset="0"/>
              </a:rPr>
              <a:t>Your Title Here</a:t>
            </a:r>
          </a:p>
        </p:txBody>
      </p:sp>
      <p:sp>
        <p:nvSpPr>
          <p:cNvPr id="74" name="Rectangle 73">
            <a:extLst>
              <a:ext uri="{FF2B5EF4-FFF2-40B4-BE49-F238E27FC236}">
                <a16:creationId xmlns:a16="http://schemas.microsoft.com/office/drawing/2014/main" id="{254CCE76-BCEF-4CEC-A7AB-F63C344667A8}"/>
              </a:ext>
            </a:extLst>
          </p:cNvPr>
          <p:cNvSpPr/>
          <p:nvPr/>
        </p:nvSpPr>
        <p:spPr>
          <a:xfrm>
            <a:off x="1560513" y="4203700"/>
            <a:ext cx="3343275" cy="682625"/>
          </a:xfrm>
          <a:prstGeom prst="rect">
            <a:avLst/>
          </a:prstGeom>
        </p:spPr>
        <p:txBody>
          <a:bodyPr>
            <a:spAutoFit/>
          </a:bodyPr>
          <a:lstStyle/>
          <a:p>
            <a:pPr algn="ct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a:t>
            </a:r>
            <a:r>
              <a:rPr lang="en-US" sz="1600" dirty="0">
                <a:solidFill>
                  <a:schemeClr val="bg1">
                    <a:lumMod val="65000"/>
                  </a:schemeClr>
                </a:solidFill>
                <a:latin typeface="Montserrat" panose="00000500000000000000" pitchFamily="2" charset="0"/>
                <a:cs typeface="Segoe UI Light" panose="020B0502040204020203" pitchFamily="34" charset="0"/>
              </a:rPr>
              <a:t>.</a:t>
            </a:r>
          </a:p>
        </p:txBody>
      </p:sp>
      <p:sp>
        <p:nvSpPr>
          <p:cNvPr id="75" name="TextBox 74">
            <a:extLst>
              <a:ext uri="{FF2B5EF4-FFF2-40B4-BE49-F238E27FC236}">
                <a16:creationId xmlns:a16="http://schemas.microsoft.com/office/drawing/2014/main" id="{375AF240-58AA-4D18-A48B-500DA70CC79B}"/>
              </a:ext>
            </a:extLst>
          </p:cNvPr>
          <p:cNvSpPr txBox="1">
            <a:spLocks noChangeArrowheads="1"/>
          </p:cNvSpPr>
          <p:nvPr/>
        </p:nvSpPr>
        <p:spPr bwMode="auto">
          <a:xfrm>
            <a:off x="2574925" y="3089275"/>
            <a:ext cx="1314450" cy="706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defTabSz="457200" eaLnBrk="0" fontAlgn="base" hangingPunct="0">
              <a:spcBef>
                <a:spcPct val="0"/>
              </a:spcBef>
              <a:spcAft>
                <a:spcPct val="0"/>
              </a:spcAft>
              <a:defRPr>
                <a:solidFill>
                  <a:schemeClr val="tx1"/>
                </a:solidFill>
                <a:latin typeface="Calibri" panose="020F0502020204030204" pitchFamily="34" charset="0"/>
              </a:defRPr>
            </a:lvl6pPr>
            <a:lvl7pPr marL="2971800" indent="-228600" defTabSz="457200" eaLnBrk="0" fontAlgn="base" hangingPunct="0">
              <a:spcBef>
                <a:spcPct val="0"/>
              </a:spcBef>
              <a:spcAft>
                <a:spcPct val="0"/>
              </a:spcAft>
              <a:defRPr>
                <a:solidFill>
                  <a:schemeClr val="tx1"/>
                </a:solidFill>
                <a:latin typeface="Calibri" panose="020F0502020204030204" pitchFamily="34" charset="0"/>
              </a:defRPr>
            </a:lvl7pPr>
            <a:lvl8pPr marL="3429000" indent="-228600" defTabSz="457200" eaLnBrk="0" fontAlgn="base" hangingPunct="0">
              <a:spcBef>
                <a:spcPct val="0"/>
              </a:spcBef>
              <a:spcAft>
                <a:spcPct val="0"/>
              </a:spcAft>
              <a:defRPr>
                <a:solidFill>
                  <a:schemeClr val="tx1"/>
                </a:solidFill>
                <a:latin typeface="Calibri" panose="020F0502020204030204" pitchFamily="34" charset="0"/>
              </a:defRPr>
            </a:lvl8pPr>
            <a:lvl9pPr marL="3886200" indent="-228600" defTabSz="4572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r>
              <a:rPr lang="en-US" altLang="en-US" sz="4000">
                <a:solidFill>
                  <a:schemeClr val="accent1"/>
                </a:solidFill>
                <a:latin typeface="Montserrat SemiBold" pitchFamily="50" charset="0"/>
              </a:rPr>
              <a:t>25%</a:t>
            </a:r>
          </a:p>
        </p:txBody>
      </p:sp>
      <p:sp>
        <p:nvSpPr>
          <p:cNvPr id="76" name="Down Arrow 75">
            <a:extLst>
              <a:ext uri="{FF2B5EF4-FFF2-40B4-BE49-F238E27FC236}">
                <a16:creationId xmlns:a16="http://schemas.microsoft.com/office/drawing/2014/main" id="{93D213D2-0FF9-4CC1-89B0-4779871A2CE7}"/>
              </a:ext>
            </a:extLst>
          </p:cNvPr>
          <p:cNvSpPr/>
          <p:nvPr/>
        </p:nvSpPr>
        <p:spPr>
          <a:xfrm flipV="1">
            <a:off x="2344738" y="5008563"/>
            <a:ext cx="1774825" cy="681037"/>
          </a:xfrm>
          <a:prstGeom prst="downArrow">
            <a:avLst/>
          </a:prstGeom>
          <a:gradFill>
            <a:gsLst>
              <a:gs pos="0">
                <a:schemeClr val="accent1">
                  <a:lumMod val="5000"/>
                  <a:lumOff val="95000"/>
                </a:schemeClr>
              </a:gs>
              <a:gs pos="100000">
                <a:schemeClr val="accent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47"/>
                                        </p:tgtEl>
                                        <p:attrNameLst>
                                          <p:attrName>style.visibility</p:attrName>
                                        </p:attrNameLst>
                                      </p:cBhvr>
                                      <p:to>
                                        <p:strVal val="visible"/>
                                      </p:to>
                                    </p:set>
                                    <p:anim calcmode="lin" valueType="num">
                                      <p:cBhvr>
                                        <p:cTn id="7" dur="500" fill="hold"/>
                                        <p:tgtEl>
                                          <p:spTgt spid="47"/>
                                        </p:tgtEl>
                                        <p:attrNameLst>
                                          <p:attrName>ppt_w</p:attrName>
                                        </p:attrNameLst>
                                      </p:cBhvr>
                                      <p:tavLst>
                                        <p:tav tm="0">
                                          <p:val>
                                            <p:fltVal val="0"/>
                                          </p:val>
                                        </p:tav>
                                        <p:tav tm="100000">
                                          <p:val>
                                            <p:strVal val="#ppt_w"/>
                                          </p:val>
                                        </p:tav>
                                      </p:tavLst>
                                    </p:anim>
                                    <p:anim calcmode="lin" valueType="num">
                                      <p:cBhvr>
                                        <p:cTn id="8" dur="500" fill="hold"/>
                                        <p:tgtEl>
                                          <p:spTgt spid="47"/>
                                        </p:tgtEl>
                                        <p:attrNameLst>
                                          <p:attrName>ppt_h</p:attrName>
                                        </p:attrNameLst>
                                      </p:cBhvr>
                                      <p:tavLst>
                                        <p:tav tm="0">
                                          <p:val>
                                            <p:fltVal val="0"/>
                                          </p:val>
                                        </p:tav>
                                        <p:tav tm="100000">
                                          <p:val>
                                            <p:strVal val="#ppt_h"/>
                                          </p:val>
                                        </p:tav>
                                      </p:tavLst>
                                    </p:anim>
                                    <p:animEffect transition="in" filter="fade">
                                      <p:cBhvr>
                                        <p:cTn id="9" dur="500"/>
                                        <p:tgtEl>
                                          <p:spTgt spid="47"/>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46"/>
                                        </p:tgtEl>
                                        <p:attrNameLst>
                                          <p:attrName>style.visibility</p:attrName>
                                        </p:attrNameLst>
                                      </p:cBhvr>
                                      <p:to>
                                        <p:strVal val="visible"/>
                                      </p:to>
                                    </p:set>
                                    <p:anim calcmode="lin" valueType="num">
                                      <p:cBhvr>
                                        <p:cTn id="12" dur="500" fill="hold"/>
                                        <p:tgtEl>
                                          <p:spTgt spid="46"/>
                                        </p:tgtEl>
                                        <p:attrNameLst>
                                          <p:attrName>ppt_w</p:attrName>
                                        </p:attrNameLst>
                                      </p:cBhvr>
                                      <p:tavLst>
                                        <p:tav tm="0">
                                          <p:val>
                                            <p:fltVal val="0"/>
                                          </p:val>
                                        </p:tav>
                                        <p:tav tm="100000">
                                          <p:val>
                                            <p:strVal val="#ppt_w"/>
                                          </p:val>
                                        </p:tav>
                                      </p:tavLst>
                                    </p:anim>
                                    <p:anim calcmode="lin" valueType="num">
                                      <p:cBhvr>
                                        <p:cTn id="13" dur="500" fill="hold"/>
                                        <p:tgtEl>
                                          <p:spTgt spid="46"/>
                                        </p:tgtEl>
                                        <p:attrNameLst>
                                          <p:attrName>ppt_h</p:attrName>
                                        </p:attrNameLst>
                                      </p:cBhvr>
                                      <p:tavLst>
                                        <p:tav tm="0">
                                          <p:val>
                                            <p:fltVal val="0"/>
                                          </p:val>
                                        </p:tav>
                                        <p:tav tm="100000">
                                          <p:val>
                                            <p:strVal val="#ppt_h"/>
                                          </p:val>
                                        </p:tav>
                                      </p:tavLst>
                                    </p:anim>
                                    <p:animEffect transition="in" filter="fade">
                                      <p:cBhvr>
                                        <p:cTn id="14" dur="500"/>
                                        <p:tgtEl>
                                          <p:spTgt spid="46"/>
                                        </p:tgtEl>
                                      </p:cBhvr>
                                    </p:animEffect>
                                  </p:childTnLst>
                                </p:cTn>
                              </p:par>
                              <p:par>
                                <p:cTn id="15" presetID="53" presetClass="entr" presetSubtype="16" fill="hold" nodeType="withEffect">
                                  <p:stCondLst>
                                    <p:cond delay="0"/>
                                  </p:stCondLst>
                                  <p:childTnLst>
                                    <p:set>
                                      <p:cBhvr>
                                        <p:cTn id="16" dur="1" fill="hold">
                                          <p:stCondLst>
                                            <p:cond delay="0"/>
                                          </p:stCondLst>
                                        </p:cTn>
                                        <p:tgtEl>
                                          <p:spTgt spid="48"/>
                                        </p:tgtEl>
                                        <p:attrNameLst>
                                          <p:attrName>style.visibility</p:attrName>
                                        </p:attrNameLst>
                                      </p:cBhvr>
                                      <p:to>
                                        <p:strVal val="visible"/>
                                      </p:to>
                                    </p:set>
                                    <p:anim calcmode="lin" valueType="num">
                                      <p:cBhvr>
                                        <p:cTn id="17" dur="500" fill="hold"/>
                                        <p:tgtEl>
                                          <p:spTgt spid="48"/>
                                        </p:tgtEl>
                                        <p:attrNameLst>
                                          <p:attrName>ppt_w</p:attrName>
                                        </p:attrNameLst>
                                      </p:cBhvr>
                                      <p:tavLst>
                                        <p:tav tm="0">
                                          <p:val>
                                            <p:fltVal val="0"/>
                                          </p:val>
                                        </p:tav>
                                        <p:tav tm="100000">
                                          <p:val>
                                            <p:strVal val="#ppt_w"/>
                                          </p:val>
                                        </p:tav>
                                      </p:tavLst>
                                    </p:anim>
                                    <p:anim calcmode="lin" valueType="num">
                                      <p:cBhvr>
                                        <p:cTn id="18" dur="500" fill="hold"/>
                                        <p:tgtEl>
                                          <p:spTgt spid="48"/>
                                        </p:tgtEl>
                                        <p:attrNameLst>
                                          <p:attrName>ppt_h</p:attrName>
                                        </p:attrNameLst>
                                      </p:cBhvr>
                                      <p:tavLst>
                                        <p:tav tm="0">
                                          <p:val>
                                            <p:fltVal val="0"/>
                                          </p:val>
                                        </p:tav>
                                        <p:tav tm="100000">
                                          <p:val>
                                            <p:strVal val="#ppt_h"/>
                                          </p:val>
                                        </p:tav>
                                      </p:tavLst>
                                    </p:anim>
                                    <p:animEffect transition="in" filter="fade">
                                      <p:cBhvr>
                                        <p:cTn id="19" dur="500"/>
                                        <p:tgtEl>
                                          <p:spTgt spid="48"/>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37" presetClass="entr" presetSubtype="0" fill="hold" nodeType="clickEffect">
                                  <p:stCondLst>
                                    <p:cond delay="0"/>
                                  </p:stCondLst>
                                  <p:childTnLst>
                                    <p:set>
                                      <p:cBhvr>
                                        <p:cTn id="23" dur="1" fill="hold">
                                          <p:stCondLst>
                                            <p:cond delay="0"/>
                                          </p:stCondLst>
                                        </p:cTn>
                                        <p:tgtEl>
                                          <p:spTgt spid="9"/>
                                        </p:tgtEl>
                                        <p:attrNameLst>
                                          <p:attrName>style.visibility</p:attrName>
                                        </p:attrNameLst>
                                      </p:cBhvr>
                                      <p:to>
                                        <p:strVal val="visible"/>
                                      </p:to>
                                    </p:set>
                                    <p:animEffect transition="in" filter="fade">
                                      <p:cBhvr>
                                        <p:cTn id="24" dur="1000"/>
                                        <p:tgtEl>
                                          <p:spTgt spid="9"/>
                                        </p:tgtEl>
                                      </p:cBhvr>
                                    </p:animEffect>
                                    <p:anim calcmode="lin" valueType="num">
                                      <p:cBhvr>
                                        <p:cTn id="25" dur="1000" fill="hold"/>
                                        <p:tgtEl>
                                          <p:spTgt spid="9"/>
                                        </p:tgtEl>
                                        <p:attrNameLst>
                                          <p:attrName>ppt_x</p:attrName>
                                        </p:attrNameLst>
                                      </p:cBhvr>
                                      <p:tavLst>
                                        <p:tav tm="0">
                                          <p:val>
                                            <p:strVal val="#ppt_x"/>
                                          </p:val>
                                        </p:tav>
                                        <p:tav tm="100000">
                                          <p:val>
                                            <p:strVal val="#ppt_x"/>
                                          </p:val>
                                        </p:tav>
                                      </p:tavLst>
                                    </p:anim>
                                    <p:anim calcmode="lin" valueType="num">
                                      <p:cBhvr>
                                        <p:cTn id="26" dur="900" decel="100000" fill="hold"/>
                                        <p:tgtEl>
                                          <p:spTgt spid="9"/>
                                        </p:tgtEl>
                                        <p:attrNameLst>
                                          <p:attrName>ppt_y</p:attrName>
                                        </p:attrNameLst>
                                      </p:cBhvr>
                                      <p:tavLst>
                                        <p:tav tm="0">
                                          <p:val>
                                            <p:strVal val="#ppt_y+1"/>
                                          </p:val>
                                        </p:tav>
                                        <p:tav tm="100000">
                                          <p:val>
                                            <p:strVal val="#ppt_y-.03"/>
                                          </p:val>
                                        </p:tav>
                                      </p:tavLst>
                                    </p:anim>
                                    <p:anim calcmode="lin" valueType="num">
                                      <p:cBhvr>
                                        <p:cTn id="27" dur="100" accel="100000" fill="hold">
                                          <p:stCondLst>
                                            <p:cond delay="900"/>
                                          </p:stCondLst>
                                        </p:cTn>
                                        <p:tgtEl>
                                          <p:spTgt spid="9"/>
                                        </p:tgtEl>
                                        <p:attrNameLst>
                                          <p:attrName>ppt_y</p:attrName>
                                        </p:attrNameLst>
                                      </p:cBhvr>
                                      <p:tavLst>
                                        <p:tav tm="0">
                                          <p:val>
                                            <p:strVal val="#ppt_y-.03"/>
                                          </p:val>
                                        </p:tav>
                                        <p:tav tm="100000">
                                          <p:val>
                                            <p:strVal val="#ppt_y"/>
                                          </p:val>
                                        </p:tav>
                                      </p:tavLst>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37" presetClass="entr" presetSubtype="0" fill="hold" grpId="0" nodeType="clickEffect">
                                  <p:stCondLst>
                                    <p:cond delay="0"/>
                                  </p:stCondLst>
                                  <p:childTnLst>
                                    <p:set>
                                      <p:cBhvr>
                                        <p:cTn id="31" dur="1" fill="hold">
                                          <p:stCondLst>
                                            <p:cond delay="0"/>
                                          </p:stCondLst>
                                        </p:cTn>
                                        <p:tgtEl>
                                          <p:spTgt spid="54"/>
                                        </p:tgtEl>
                                        <p:attrNameLst>
                                          <p:attrName>style.visibility</p:attrName>
                                        </p:attrNameLst>
                                      </p:cBhvr>
                                      <p:to>
                                        <p:strVal val="visible"/>
                                      </p:to>
                                    </p:set>
                                    <p:animEffect transition="in" filter="fade">
                                      <p:cBhvr>
                                        <p:cTn id="32" dur="1000"/>
                                        <p:tgtEl>
                                          <p:spTgt spid="54"/>
                                        </p:tgtEl>
                                      </p:cBhvr>
                                    </p:animEffect>
                                    <p:anim calcmode="lin" valueType="num">
                                      <p:cBhvr>
                                        <p:cTn id="33" dur="1000" fill="hold"/>
                                        <p:tgtEl>
                                          <p:spTgt spid="54"/>
                                        </p:tgtEl>
                                        <p:attrNameLst>
                                          <p:attrName>ppt_x</p:attrName>
                                        </p:attrNameLst>
                                      </p:cBhvr>
                                      <p:tavLst>
                                        <p:tav tm="0">
                                          <p:val>
                                            <p:strVal val="#ppt_x"/>
                                          </p:val>
                                        </p:tav>
                                        <p:tav tm="100000">
                                          <p:val>
                                            <p:strVal val="#ppt_x"/>
                                          </p:val>
                                        </p:tav>
                                      </p:tavLst>
                                    </p:anim>
                                    <p:anim calcmode="lin" valueType="num">
                                      <p:cBhvr>
                                        <p:cTn id="34" dur="900" decel="100000" fill="hold"/>
                                        <p:tgtEl>
                                          <p:spTgt spid="54"/>
                                        </p:tgtEl>
                                        <p:attrNameLst>
                                          <p:attrName>ppt_y</p:attrName>
                                        </p:attrNameLst>
                                      </p:cBhvr>
                                      <p:tavLst>
                                        <p:tav tm="0">
                                          <p:val>
                                            <p:strVal val="#ppt_y+1"/>
                                          </p:val>
                                        </p:tav>
                                        <p:tav tm="100000">
                                          <p:val>
                                            <p:strVal val="#ppt_y-.03"/>
                                          </p:val>
                                        </p:tav>
                                      </p:tavLst>
                                    </p:anim>
                                    <p:anim calcmode="lin" valueType="num">
                                      <p:cBhvr>
                                        <p:cTn id="35" dur="100" accel="100000" fill="hold">
                                          <p:stCondLst>
                                            <p:cond delay="900"/>
                                          </p:stCondLst>
                                        </p:cTn>
                                        <p:tgtEl>
                                          <p:spTgt spid="54"/>
                                        </p:tgtEl>
                                        <p:attrNameLst>
                                          <p:attrName>ppt_y</p:attrName>
                                        </p:attrNameLst>
                                      </p:cBhvr>
                                      <p:tavLst>
                                        <p:tav tm="0">
                                          <p:val>
                                            <p:strVal val="#ppt_y-.03"/>
                                          </p:val>
                                        </p:tav>
                                        <p:tav tm="100000">
                                          <p:val>
                                            <p:strVal val="#ppt_y"/>
                                          </p:val>
                                        </p:tav>
                                      </p:tavLst>
                                    </p:anim>
                                  </p:childTnLst>
                                </p:cTn>
                              </p:par>
                              <p:par>
                                <p:cTn id="36" presetID="37" presetClass="entr" presetSubtype="0" fill="hold" grpId="0" nodeType="withEffect">
                                  <p:stCondLst>
                                    <p:cond delay="0"/>
                                  </p:stCondLst>
                                  <p:childTnLst>
                                    <p:set>
                                      <p:cBhvr>
                                        <p:cTn id="37" dur="1" fill="hold">
                                          <p:stCondLst>
                                            <p:cond delay="0"/>
                                          </p:stCondLst>
                                        </p:cTn>
                                        <p:tgtEl>
                                          <p:spTgt spid="55"/>
                                        </p:tgtEl>
                                        <p:attrNameLst>
                                          <p:attrName>style.visibility</p:attrName>
                                        </p:attrNameLst>
                                      </p:cBhvr>
                                      <p:to>
                                        <p:strVal val="visible"/>
                                      </p:to>
                                    </p:set>
                                    <p:animEffect transition="in" filter="fade">
                                      <p:cBhvr>
                                        <p:cTn id="38" dur="1000"/>
                                        <p:tgtEl>
                                          <p:spTgt spid="55"/>
                                        </p:tgtEl>
                                      </p:cBhvr>
                                    </p:animEffect>
                                    <p:anim calcmode="lin" valueType="num">
                                      <p:cBhvr>
                                        <p:cTn id="39" dur="1000" fill="hold"/>
                                        <p:tgtEl>
                                          <p:spTgt spid="55"/>
                                        </p:tgtEl>
                                        <p:attrNameLst>
                                          <p:attrName>ppt_x</p:attrName>
                                        </p:attrNameLst>
                                      </p:cBhvr>
                                      <p:tavLst>
                                        <p:tav tm="0">
                                          <p:val>
                                            <p:strVal val="#ppt_x"/>
                                          </p:val>
                                        </p:tav>
                                        <p:tav tm="100000">
                                          <p:val>
                                            <p:strVal val="#ppt_x"/>
                                          </p:val>
                                        </p:tav>
                                      </p:tavLst>
                                    </p:anim>
                                    <p:anim calcmode="lin" valueType="num">
                                      <p:cBhvr>
                                        <p:cTn id="40" dur="900" decel="100000" fill="hold"/>
                                        <p:tgtEl>
                                          <p:spTgt spid="55"/>
                                        </p:tgtEl>
                                        <p:attrNameLst>
                                          <p:attrName>ppt_y</p:attrName>
                                        </p:attrNameLst>
                                      </p:cBhvr>
                                      <p:tavLst>
                                        <p:tav tm="0">
                                          <p:val>
                                            <p:strVal val="#ppt_y+1"/>
                                          </p:val>
                                        </p:tav>
                                        <p:tav tm="100000">
                                          <p:val>
                                            <p:strVal val="#ppt_y-.03"/>
                                          </p:val>
                                        </p:tav>
                                      </p:tavLst>
                                    </p:anim>
                                    <p:anim calcmode="lin" valueType="num">
                                      <p:cBhvr>
                                        <p:cTn id="41" dur="100" accel="100000" fill="hold">
                                          <p:stCondLst>
                                            <p:cond delay="900"/>
                                          </p:stCondLst>
                                        </p:cTn>
                                        <p:tgtEl>
                                          <p:spTgt spid="55"/>
                                        </p:tgtEl>
                                        <p:attrNameLst>
                                          <p:attrName>ppt_y</p:attrName>
                                        </p:attrNameLst>
                                      </p:cBhvr>
                                      <p:tavLst>
                                        <p:tav tm="0">
                                          <p:val>
                                            <p:strVal val="#ppt_y-.03"/>
                                          </p:val>
                                        </p:tav>
                                        <p:tav tm="100000">
                                          <p:val>
                                            <p:strVal val="#ppt_y"/>
                                          </p:val>
                                        </p:tav>
                                      </p:tavLst>
                                    </p:anim>
                                  </p:childTnLst>
                                </p:cTn>
                              </p:par>
                              <p:par>
                                <p:cTn id="42" presetID="37" presetClass="entr" presetSubtype="0" fill="hold" grpId="0" nodeType="withEffect">
                                  <p:stCondLst>
                                    <p:cond delay="0"/>
                                  </p:stCondLst>
                                  <p:childTnLst>
                                    <p:set>
                                      <p:cBhvr>
                                        <p:cTn id="43" dur="1" fill="hold">
                                          <p:stCondLst>
                                            <p:cond delay="0"/>
                                          </p:stCondLst>
                                        </p:cTn>
                                        <p:tgtEl>
                                          <p:spTgt spid="56"/>
                                        </p:tgtEl>
                                        <p:attrNameLst>
                                          <p:attrName>style.visibility</p:attrName>
                                        </p:attrNameLst>
                                      </p:cBhvr>
                                      <p:to>
                                        <p:strVal val="visible"/>
                                      </p:to>
                                    </p:set>
                                    <p:animEffect transition="in" filter="fade">
                                      <p:cBhvr>
                                        <p:cTn id="44" dur="1000"/>
                                        <p:tgtEl>
                                          <p:spTgt spid="56"/>
                                        </p:tgtEl>
                                      </p:cBhvr>
                                    </p:animEffect>
                                    <p:anim calcmode="lin" valueType="num">
                                      <p:cBhvr>
                                        <p:cTn id="45" dur="1000" fill="hold"/>
                                        <p:tgtEl>
                                          <p:spTgt spid="56"/>
                                        </p:tgtEl>
                                        <p:attrNameLst>
                                          <p:attrName>ppt_x</p:attrName>
                                        </p:attrNameLst>
                                      </p:cBhvr>
                                      <p:tavLst>
                                        <p:tav tm="0">
                                          <p:val>
                                            <p:strVal val="#ppt_x"/>
                                          </p:val>
                                        </p:tav>
                                        <p:tav tm="100000">
                                          <p:val>
                                            <p:strVal val="#ppt_x"/>
                                          </p:val>
                                        </p:tav>
                                      </p:tavLst>
                                    </p:anim>
                                    <p:anim calcmode="lin" valueType="num">
                                      <p:cBhvr>
                                        <p:cTn id="46" dur="900" decel="100000" fill="hold"/>
                                        <p:tgtEl>
                                          <p:spTgt spid="56"/>
                                        </p:tgtEl>
                                        <p:attrNameLst>
                                          <p:attrName>ppt_y</p:attrName>
                                        </p:attrNameLst>
                                      </p:cBhvr>
                                      <p:tavLst>
                                        <p:tav tm="0">
                                          <p:val>
                                            <p:strVal val="#ppt_y+1"/>
                                          </p:val>
                                        </p:tav>
                                        <p:tav tm="100000">
                                          <p:val>
                                            <p:strVal val="#ppt_y-.03"/>
                                          </p:val>
                                        </p:tav>
                                      </p:tavLst>
                                    </p:anim>
                                    <p:anim calcmode="lin" valueType="num">
                                      <p:cBhvr>
                                        <p:cTn id="47" dur="100" accel="100000" fill="hold">
                                          <p:stCondLst>
                                            <p:cond delay="900"/>
                                          </p:stCondLst>
                                        </p:cTn>
                                        <p:tgtEl>
                                          <p:spTgt spid="56"/>
                                        </p:tgtEl>
                                        <p:attrNameLst>
                                          <p:attrName>ppt_y</p:attrName>
                                        </p:attrNameLst>
                                      </p:cBhvr>
                                      <p:tavLst>
                                        <p:tav tm="0">
                                          <p:val>
                                            <p:strVal val="#ppt_y-.03"/>
                                          </p:val>
                                        </p:tav>
                                        <p:tav tm="100000">
                                          <p:val>
                                            <p:strVal val="#ppt_y"/>
                                          </p:val>
                                        </p:tav>
                                      </p:tavLst>
                                    </p:anim>
                                  </p:childTnLst>
                                </p:cTn>
                              </p:par>
                              <p:par>
                                <p:cTn id="48" presetID="37" presetClass="entr" presetSubtype="0" fill="hold" grpId="0" nodeType="withEffect">
                                  <p:stCondLst>
                                    <p:cond delay="0"/>
                                  </p:stCondLst>
                                  <p:childTnLst>
                                    <p:set>
                                      <p:cBhvr>
                                        <p:cTn id="49" dur="1" fill="hold">
                                          <p:stCondLst>
                                            <p:cond delay="0"/>
                                          </p:stCondLst>
                                        </p:cTn>
                                        <p:tgtEl>
                                          <p:spTgt spid="7"/>
                                        </p:tgtEl>
                                        <p:attrNameLst>
                                          <p:attrName>style.visibility</p:attrName>
                                        </p:attrNameLst>
                                      </p:cBhvr>
                                      <p:to>
                                        <p:strVal val="visible"/>
                                      </p:to>
                                    </p:set>
                                    <p:animEffect transition="in" filter="fade">
                                      <p:cBhvr>
                                        <p:cTn id="50" dur="1000"/>
                                        <p:tgtEl>
                                          <p:spTgt spid="7"/>
                                        </p:tgtEl>
                                      </p:cBhvr>
                                    </p:animEffect>
                                    <p:anim calcmode="lin" valueType="num">
                                      <p:cBhvr>
                                        <p:cTn id="51" dur="1000" fill="hold"/>
                                        <p:tgtEl>
                                          <p:spTgt spid="7"/>
                                        </p:tgtEl>
                                        <p:attrNameLst>
                                          <p:attrName>ppt_x</p:attrName>
                                        </p:attrNameLst>
                                      </p:cBhvr>
                                      <p:tavLst>
                                        <p:tav tm="0">
                                          <p:val>
                                            <p:strVal val="#ppt_x"/>
                                          </p:val>
                                        </p:tav>
                                        <p:tav tm="100000">
                                          <p:val>
                                            <p:strVal val="#ppt_x"/>
                                          </p:val>
                                        </p:tav>
                                      </p:tavLst>
                                    </p:anim>
                                    <p:anim calcmode="lin" valueType="num">
                                      <p:cBhvr>
                                        <p:cTn id="52" dur="900" decel="100000" fill="hold"/>
                                        <p:tgtEl>
                                          <p:spTgt spid="7"/>
                                        </p:tgtEl>
                                        <p:attrNameLst>
                                          <p:attrName>ppt_y</p:attrName>
                                        </p:attrNameLst>
                                      </p:cBhvr>
                                      <p:tavLst>
                                        <p:tav tm="0">
                                          <p:val>
                                            <p:strVal val="#ppt_y+1"/>
                                          </p:val>
                                        </p:tav>
                                        <p:tav tm="100000">
                                          <p:val>
                                            <p:strVal val="#ppt_y-.03"/>
                                          </p:val>
                                        </p:tav>
                                      </p:tavLst>
                                    </p:anim>
                                    <p:anim calcmode="lin" valueType="num">
                                      <p:cBhvr>
                                        <p:cTn id="53" dur="100" accel="100000" fill="hold">
                                          <p:stCondLst>
                                            <p:cond delay="900"/>
                                          </p:stCondLst>
                                        </p:cTn>
                                        <p:tgtEl>
                                          <p:spTgt spid="7"/>
                                        </p:tgtEl>
                                        <p:attrNameLst>
                                          <p:attrName>ppt_y</p:attrName>
                                        </p:attrNameLst>
                                      </p:cBhvr>
                                      <p:tavLst>
                                        <p:tav tm="0">
                                          <p:val>
                                            <p:strVal val="#ppt_y-.03"/>
                                          </p:val>
                                        </p:tav>
                                        <p:tav tm="100000">
                                          <p:val>
                                            <p:strVal val="#ppt_y"/>
                                          </p:val>
                                        </p:tav>
                                      </p:tavLst>
                                    </p:anim>
                                  </p:childTnLst>
                                </p:cTn>
                              </p:par>
                              <p:par>
                                <p:cTn id="54" presetID="37" presetClass="entr" presetSubtype="0" fill="hold" grpId="0" nodeType="withEffect">
                                  <p:stCondLst>
                                    <p:cond delay="0"/>
                                  </p:stCondLst>
                                  <p:childTnLst>
                                    <p:set>
                                      <p:cBhvr>
                                        <p:cTn id="55" dur="1" fill="hold">
                                          <p:stCondLst>
                                            <p:cond delay="0"/>
                                          </p:stCondLst>
                                        </p:cTn>
                                        <p:tgtEl>
                                          <p:spTgt spid="57"/>
                                        </p:tgtEl>
                                        <p:attrNameLst>
                                          <p:attrName>style.visibility</p:attrName>
                                        </p:attrNameLst>
                                      </p:cBhvr>
                                      <p:to>
                                        <p:strVal val="visible"/>
                                      </p:to>
                                    </p:set>
                                    <p:animEffect transition="in" filter="fade">
                                      <p:cBhvr>
                                        <p:cTn id="56" dur="1000"/>
                                        <p:tgtEl>
                                          <p:spTgt spid="57"/>
                                        </p:tgtEl>
                                      </p:cBhvr>
                                    </p:animEffect>
                                    <p:anim calcmode="lin" valueType="num">
                                      <p:cBhvr>
                                        <p:cTn id="57" dur="1000" fill="hold"/>
                                        <p:tgtEl>
                                          <p:spTgt spid="57"/>
                                        </p:tgtEl>
                                        <p:attrNameLst>
                                          <p:attrName>ppt_x</p:attrName>
                                        </p:attrNameLst>
                                      </p:cBhvr>
                                      <p:tavLst>
                                        <p:tav tm="0">
                                          <p:val>
                                            <p:strVal val="#ppt_x"/>
                                          </p:val>
                                        </p:tav>
                                        <p:tav tm="100000">
                                          <p:val>
                                            <p:strVal val="#ppt_x"/>
                                          </p:val>
                                        </p:tav>
                                      </p:tavLst>
                                    </p:anim>
                                    <p:anim calcmode="lin" valueType="num">
                                      <p:cBhvr>
                                        <p:cTn id="58" dur="900" decel="100000" fill="hold"/>
                                        <p:tgtEl>
                                          <p:spTgt spid="57"/>
                                        </p:tgtEl>
                                        <p:attrNameLst>
                                          <p:attrName>ppt_y</p:attrName>
                                        </p:attrNameLst>
                                      </p:cBhvr>
                                      <p:tavLst>
                                        <p:tav tm="0">
                                          <p:val>
                                            <p:strVal val="#ppt_y+1"/>
                                          </p:val>
                                        </p:tav>
                                        <p:tav tm="100000">
                                          <p:val>
                                            <p:strVal val="#ppt_y-.03"/>
                                          </p:val>
                                        </p:tav>
                                      </p:tavLst>
                                    </p:anim>
                                    <p:anim calcmode="lin" valueType="num">
                                      <p:cBhvr>
                                        <p:cTn id="59" dur="100" accel="100000" fill="hold">
                                          <p:stCondLst>
                                            <p:cond delay="900"/>
                                          </p:stCondLst>
                                        </p:cTn>
                                        <p:tgtEl>
                                          <p:spTgt spid="57"/>
                                        </p:tgtEl>
                                        <p:attrNameLst>
                                          <p:attrName>ppt_y</p:attrName>
                                        </p:attrNameLst>
                                      </p:cBhvr>
                                      <p:tavLst>
                                        <p:tav tm="0">
                                          <p:val>
                                            <p:strVal val="#ppt_y-.03"/>
                                          </p:val>
                                        </p:tav>
                                        <p:tav tm="100000">
                                          <p:val>
                                            <p:strVal val="#ppt_y"/>
                                          </p:val>
                                        </p:tav>
                                      </p:tavLst>
                                    </p:anim>
                                  </p:childTnLst>
                                </p:cTn>
                              </p:par>
                              <p:par>
                                <p:cTn id="60" presetID="37" presetClass="entr" presetSubtype="0" fill="hold" grpId="0" nodeType="withEffect">
                                  <p:stCondLst>
                                    <p:cond delay="0"/>
                                  </p:stCondLst>
                                  <p:childTnLst>
                                    <p:set>
                                      <p:cBhvr>
                                        <p:cTn id="61" dur="1" fill="hold">
                                          <p:stCondLst>
                                            <p:cond delay="0"/>
                                          </p:stCondLst>
                                        </p:cTn>
                                        <p:tgtEl>
                                          <p:spTgt spid="58"/>
                                        </p:tgtEl>
                                        <p:attrNameLst>
                                          <p:attrName>style.visibility</p:attrName>
                                        </p:attrNameLst>
                                      </p:cBhvr>
                                      <p:to>
                                        <p:strVal val="visible"/>
                                      </p:to>
                                    </p:set>
                                    <p:animEffect transition="in" filter="fade">
                                      <p:cBhvr>
                                        <p:cTn id="62" dur="1000"/>
                                        <p:tgtEl>
                                          <p:spTgt spid="58"/>
                                        </p:tgtEl>
                                      </p:cBhvr>
                                    </p:animEffect>
                                    <p:anim calcmode="lin" valueType="num">
                                      <p:cBhvr>
                                        <p:cTn id="63" dur="1000" fill="hold"/>
                                        <p:tgtEl>
                                          <p:spTgt spid="58"/>
                                        </p:tgtEl>
                                        <p:attrNameLst>
                                          <p:attrName>ppt_x</p:attrName>
                                        </p:attrNameLst>
                                      </p:cBhvr>
                                      <p:tavLst>
                                        <p:tav tm="0">
                                          <p:val>
                                            <p:strVal val="#ppt_x"/>
                                          </p:val>
                                        </p:tav>
                                        <p:tav tm="100000">
                                          <p:val>
                                            <p:strVal val="#ppt_x"/>
                                          </p:val>
                                        </p:tav>
                                      </p:tavLst>
                                    </p:anim>
                                    <p:anim calcmode="lin" valueType="num">
                                      <p:cBhvr>
                                        <p:cTn id="64" dur="900" decel="100000" fill="hold"/>
                                        <p:tgtEl>
                                          <p:spTgt spid="58"/>
                                        </p:tgtEl>
                                        <p:attrNameLst>
                                          <p:attrName>ppt_y</p:attrName>
                                        </p:attrNameLst>
                                      </p:cBhvr>
                                      <p:tavLst>
                                        <p:tav tm="0">
                                          <p:val>
                                            <p:strVal val="#ppt_y+1"/>
                                          </p:val>
                                        </p:tav>
                                        <p:tav tm="100000">
                                          <p:val>
                                            <p:strVal val="#ppt_y-.03"/>
                                          </p:val>
                                        </p:tav>
                                      </p:tavLst>
                                    </p:anim>
                                    <p:anim calcmode="lin" valueType="num">
                                      <p:cBhvr>
                                        <p:cTn id="65" dur="100" accel="100000" fill="hold">
                                          <p:stCondLst>
                                            <p:cond delay="900"/>
                                          </p:stCondLst>
                                        </p:cTn>
                                        <p:tgtEl>
                                          <p:spTgt spid="58"/>
                                        </p:tgtEl>
                                        <p:attrNameLst>
                                          <p:attrName>ppt_y</p:attrName>
                                        </p:attrNameLst>
                                      </p:cBhvr>
                                      <p:tavLst>
                                        <p:tav tm="0">
                                          <p:val>
                                            <p:strVal val="#ppt_y-.03"/>
                                          </p:val>
                                        </p:tav>
                                        <p:tav tm="100000">
                                          <p:val>
                                            <p:strVal val="#ppt_y"/>
                                          </p:val>
                                        </p:tav>
                                      </p:tavLst>
                                    </p:anim>
                                  </p:childTnLst>
                                </p:cTn>
                              </p:par>
                              <p:par>
                                <p:cTn id="66" presetID="37" presetClass="entr" presetSubtype="0" fill="hold" grpId="0" nodeType="withEffect">
                                  <p:stCondLst>
                                    <p:cond delay="0"/>
                                  </p:stCondLst>
                                  <p:childTnLst>
                                    <p:set>
                                      <p:cBhvr>
                                        <p:cTn id="67" dur="1" fill="hold">
                                          <p:stCondLst>
                                            <p:cond delay="0"/>
                                          </p:stCondLst>
                                        </p:cTn>
                                        <p:tgtEl>
                                          <p:spTgt spid="59"/>
                                        </p:tgtEl>
                                        <p:attrNameLst>
                                          <p:attrName>style.visibility</p:attrName>
                                        </p:attrNameLst>
                                      </p:cBhvr>
                                      <p:to>
                                        <p:strVal val="visible"/>
                                      </p:to>
                                    </p:set>
                                    <p:animEffect transition="in" filter="fade">
                                      <p:cBhvr>
                                        <p:cTn id="68" dur="1000"/>
                                        <p:tgtEl>
                                          <p:spTgt spid="59"/>
                                        </p:tgtEl>
                                      </p:cBhvr>
                                    </p:animEffect>
                                    <p:anim calcmode="lin" valueType="num">
                                      <p:cBhvr>
                                        <p:cTn id="69" dur="1000" fill="hold"/>
                                        <p:tgtEl>
                                          <p:spTgt spid="59"/>
                                        </p:tgtEl>
                                        <p:attrNameLst>
                                          <p:attrName>ppt_x</p:attrName>
                                        </p:attrNameLst>
                                      </p:cBhvr>
                                      <p:tavLst>
                                        <p:tav tm="0">
                                          <p:val>
                                            <p:strVal val="#ppt_x"/>
                                          </p:val>
                                        </p:tav>
                                        <p:tav tm="100000">
                                          <p:val>
                                            <p:strVal val="#ppt_x"/>
                                          </p:val>
                                        </p:tav>
                                      </p:tavLst>
                                    </p:anim>
                                    <p:anim calcmode="lin" valueType="num">
                                      <p:cBhvr>
                                        <p:cTn id="70" dur="900" decel="100000" fill="hold"/>
                                        <p:tgtEl>
                                          <p:spTgt spid="59"/>
                                        </p:tgtEl>
                                        <p:attrNameLst>
                                          <p:attrName>ppt_y</p:attrName>
                                        </p:attrNameLst>
                                      </p:cBhvr>
                                      <p:tavLst>
                                        <p:tav tm="0">
                                          <p:val>
                                            <p:strVal val="#ppt_y+1"/>
                                          </p:val>
                                        </p:tav>
                                        <p:tav tm="100000">
                                          <p:val>
                                            <p:strVal val="#ppt_y-.03"/>
                                          </p:val>
                                        </p:tav>
                                      </p:tavLst>
                                    </p:anim>
                                    <p:anim calcmode="lin" valueType="num">
                                      <p:cBhvr>
                                        <p:cTn id="71" dur="100" accel="100000" fill="hold">
                                          <p:stCondLst>
                                            <p:cond delay="900"/>
                                          </p:stCondLst>
                                        </p:cTn>
                                        <p:tgtEl>
                                          <p:spTgt spid="59"/>
                                        </p:tgtEl>
                                        <p:attrNameLst>
                                          <p:attrName>ppt_y</p:attrName>
                                        </p:attrNameLst>
                                      </p:cBhvr>
                                      <p:tavLst>
                                        <p:tav tm="0">
                                          <p:val>
                                            <p:strVal val="#ppt_y-.03"/>
                                          </p:val>
                                        </p:tav>
                                        <p:tav tm="100000">
                                          <p:val>
                                            <p:strVal val="#ppt_y"/>
                                          </p:val>
                                        </p:tav>
                                      </p:tavLst>
                                    </p:anim>
                                  </p:childTnLst>
                                </p:cTn>
                              </p:par>
                              <p:par>
                                <p:cTn id="72" presetID="37" presetClass="entr" presetSubtype="0" fill="hold" grpId="0" nodeType="withEffect">
                                  <p:stCondLst>
                                    <p:cond delay="0"/>
                                  </p:stCondLst>
                                  <p:childTnLst>
                                    <p:set>
                                      <p:cBhvr>
                                        <p:cTn id="73" dur="1" fill="hold">
                                          <p:stCondLst>
                                            <p:cond delay="0"/>
                                          </p:stCondLst>
                                        </p:cTn>
                                        <p:tgtEl>
                                          <p:spTgt spid="60"/>
                                        </p:tgtEl>
                                        <p:attrNameLst>
                                          <p:attrName>style.visibility</p:attrName>
                                        </p:attrNameLst>
                                      </p:cBhvr>
                                      <p:to>
                                        <p:strVal val="visible"/>
                                      </p:to>
                                    </p:set>
                                    <p:animEffect transition="in" filter="fade">
                                      <p:cBhvr>
                                        <p:cTn id="74" dur="1000"/>
                                        <p:tgtEl>
                                          <p:spTgt spid="60"/>
                                        </p:tgtEl>
                                      </p:cBhvr>
                                    </p:animEffect>
                                    <p:anim calcmode="lin" valueType="num">
                                      <p:cBhvr>
                                        <p:cTn id="75" dur="1000" fill="hold"/>
                                        <p:tgtEl>
                                          <p:spTgt spid="60"/>
                                        </p:tgtEl>
                                        <p:attrNameLst>
                                          <p:attrName>ppt_x</p:attrName>
                                        </p:attrNameLst>
                                      </p:cBhvr>
                                      <p:tavLst>
                                        <p:tav tm="0">
                                          <p:val>
                                            <p:strVal val="#ppt_x"/>
                                          </p:val>
                                        </p:tav>
                                        <p:tav tm="100000">
                                          <p:val>
                                            <p:strVal val="#ppt_x"/>
                                          </p:val>
                                        </p:tav>
                                      </p:tavLst>
                                    </p:anim>
                                    <p:anim calcmode="lin" valueType="num">
                                      <p:cBhvr>
                                        <p:cTn id="76" dur="900" decel="100000" fill="hold"/>
                                        <p:tgtEl>
                                          <p:spTgt spid="60"/>
                                        </p:tgtEl>
                                        <p:attrNameLst>
                                          <p:attrName>ppt_y</p:attrName>
                                        </p:attrNameLst>
                                      </p:cBhvr>
                                      <p:tavLst>
                                        <p:tav tm="0">
                                          <p:val>
                                            <p:strVal val="#ppt_y+1"/>
                                          </p:val>
                                        </p:tav>
                                        <p:tav tm="100000">
                                          <p:val>
                                            <p:strVal val="#ppt_y-.03"/>
                                          </p:val>
                                        </p:tav>
                                      </p:tavLst>
                                    </p:anim>
                                    <p:anim calcmode="lin" valueType="num">
                                      <p:cBhvr>
                                        <p:cTn id="77" dur="100" accel="100000" fill="hold">
                                          <p:stCondLst>
                                            <p:cond delay="900"/>
                                          </p:stCondLst>
                                        </p:cTn>
                                        <p:tgtEl>
                                          <p:spTgt spid="60"/>
                                        </p:tgtEl>
                                        <p:attrNameLst>
                                          <p:attrName>ppt_y</p:attrName>
                                        </p:attrNameLst>
                                      </p:cBhvr>
                                      <p:tavLst>
                                        <p:tav tm="0">
                                          <p:val>
                                            <p:strVal val="#ppt_y-.03"/>
                                          </p:val>
                                        </p:tav>
                                        <p:tav tm="100000">
                                          <p:val>
                                            <p:strVal val="#ppt_y"/>
                                          </p:val>
                                        </p:tav>
                                      </p:tavLst>
                                    </p:anim>
                                  </p:childTnLst>
                                </p:cTn>
                              </p:par>
                              <p:par>
                                <p:cTn id="78" presetID="37" presetClass="entr" presetSubtype="0" fill="hold" grpId="0" nodeType="withEffect">
                                  <p:stCondLst>
                                    <p:cond delay="0"/>
                                  </p:stCondLst>
                                  <p:childTnLst>
                                    <p:set>
                                      <p:cBhvr>
                                        <p:cTn id="79" dur="1" fill="hold">
                                          <p:stCondLst>
                                            <p:cond delay="0"/>
                                          </p:stCondLst>
                                        </p:cTn>
                                        <p:tgtEl>
                                          <p:spTgt spid="61"/>
                                        </p:tgtEl>
                                        <p:attrNameLst>
                                          <p:attrName>style.visibility</p:attrName>
                                        </p:attrNameLst>
                                      </p:cBhvr>
                                      <p:to>
                                        <p:strVal val="visible"/>
                                      </p:to>
                                    </p:set>
                                    <p:animEffect transition="in" filter="fade">
                                      <p:cBhvr>
                                        <p:cTn id="80" dur="1000"/>
                                        <p:tgtEl>
                                          <p:spTgt spid="61"/>
                                        </p:tgtEl>
                                      </p:cBhvr>
                                    </p:animEffect>
                                    <p:anim calcmode="lin" valueType="num">
                                      <p:cBhvr>
                                        <p:cTn id="81" dur="1000" fill="hold"/>
                                        <p:tgtEl>
                                          <p:spTgt spid="61"/>
                                        </p:tgtEl>
                                        <p:attrNameLst>
                                          <p:attrName>ppt_x</p:attrName>
                                        </p:attrNameLst>
                                      </p:cBhvr>
                                      <p:tavLst>
                                        <p:tav tm="0">
                                          <p:val>
                                            <p:strVal val="#ppt_x"/>
                                          </p:val>
                                        </p:tav>
                                        <p:tav tm="100000">
                                          <p:val>
                                            <p:strVal val="#ppt_x"/>
                                          </p:val>
                                        </p:tav>
                                      </p:tavLst>
                                    </p:anim>
                                    <p:anim calcmode="lin" valueType="num">
                                      <p:cBhvr>
                                        <p:cTn id="82" dur="900" decel="100000" fill="hold"/>
                                        <p:tgtEl>
                                          <p:spTgt spid="61"/>
                                        </p:tgtEl>
                                        <p:attrNameLst>
                                          <p:attrName>ppt_y</p:attrName>
                                        </p:attrNameLst>
                                      </p:cBhvr>
                                      <p:tavLst>
                                        <p:tav tm="0">
                                          <p:val>
                                            <p:strVal val="#ppt_y+1"/>
                                          </p:val>
                                        </p:tav>
                                        <p:tav tm="100000">
                                          <p:val>
                                            <p:strVal val="#ppt_y-.03"/>
                                          </p:val>
                                        </p:tav>
                                      </p:tavLst>
                                    </p:anim>
                                    <p:anim calcmode="lin" valueType="num">
                                      <p:cBhvr>
                                        <p:cTn id="83" dur="100" accel="100000" fill="hold">
                                          <p:stCondLst>
                                            <p:cond delay="900"/>
                                          </p:stCondLst>
                                        </p:cTn>
                                        <p:tgtEl>
                                          <p:spTgt spid="61"/>
                                        </p:tgtEl>
                                        <p:attrNameLst>
                                          <p:attrName>ppt_y</p:attrName>
                                        </p:attrNameLst>
                                      </p:cBhvr>
                                      <p:tavLst>
                                        <p:tav tm="0">
                                          <p:val>
                                            <p:strVal val="#ppt_y-.03"/>
                                          </p:val>
                                        </p:tav>
                                        <p:tav tm="100000">
                                          <p:val>
                                            <p:strVal val="#ppt_y"/>
                                          </p:val>
                                        </p:tav>
                                      </p:tavLst>
                                    </p:anim>
                                  </p:childTnLst>
                                </p:cTn>
                              </p:par>
                              <p:par>
                                <p:cTn id="84" presetID="37" presetClass="entr" presetSubtype="0" fill="hold" grpId="0" nodeType="withEffect">
                                  <p:stCondLst>
                                    <p:cond delay="0"/>
                                  </p:stCondLst>
                                  <p:childTnLst>
                                    <p:set>
                                      <p:cBhvr>
                                        <p:cTn id="85" dur="1" fill="hold">
                                          <p:stCondLst>
                                            <p:cond delay="0"/>
                                          </p:stCondLst>
                                        </p:cTn>
                                        <p:tgtEl>
                                          <p:spTgt spid="62"/>
                                        </p:tgtEl>
                                        <p:attrNameLst>
                                          <p:attrName>style.visibility</p:attrName>
                                        </p:attrNameLst>
                                      </p:cBhvr>
                                      <p:to>
                                        <p:strVal val="visible"/>
                                      </p:to>
                                    </p:set>
                                    <p:animEffect transition="in" filter="fade">
                                      <p:cBhvr>
                                        <p:cTn id="86" dur="1000"/>
                                        <p:tgtEl>
                                          <p:spTgt spid="62"/>
                                        </p:tgtEl>
                                      </p:cBhvr>
                                    </p:animEffect>
                                    <p:anim calcmode="lin" valueType="num">
                                      <p:cBhvr>
                                        <p:cTn id="87" dur="1000" fill="hold"/>
                                        <p:tgtEl>
                                          <p:spTgt spid="62"/>
                                        </p:tgtEl>
                                        <p:attrNameLst>
                                          <p:attrName>ppt_x</p:attrName>
                                        </p:attrNameLst>
                                      </p:cBhvr>
                                      <p:tavLst>
                                        <p:tav tm="0">
                                          <p:val>
                                            <p:strVal val="#ppt_x"/>
                                          </p:val>
                                        </p:tav>
                                        <p:tav tm="100000">
                                          <p:val>
                                            <p:strVal val="#ppt_x"/>
                                          </p:val>
                                        </p:tav>
                                      </p:tavLst>
                                    </p:anim>
                                    <p:anim calcmode="lin" valueType="num">
                                      <p:cBhvr>
                                        <p:cTn id="88" dur="900" decel="100000" fill="hold"/>
                                        <p:tgtEl>
                                          <p:spTgt spid="62"/>
                                        </p:tgtEl>
                                        <p:attrNameLst>
                                          <p:attrName>ppt_y</p:attrName>
                                        </p:attrNameLst>
                                      </p:cBhvr>
                                      <p:tavLst>
                                        <p:tav tm="0">
                                          <p:val>
                                            <p:strVal val="#ppt_y+1"/>
                                          </p:val>
                                        </p:tav>
                                        <p:tav tm="100000">
                                          <p:val>
                                            <p:strVal val="#ppt_y-.03"/>
                                          </p:val>
                                        </p:tav>
                                      </p:tavLst>
                                    </p:anim>
                                    <p:anim calcmode="lin" valueType="num">
                                      <p:cBhvr>
                                        <p:cTn id="89" dur="100" accel="100000" fill="hold">
                                          <p:stCondLst>
                                            <p:cond delay="900"/>
                                          </p:stCondLst>
                                        </p:cTn>
                                        <p:tgtEl>
                                          <p:spTgt spid="62"/>
                                        </p:tgtEl>
                                        <p:attrNameLst>
                                          <p:attrName>ppt_y</p:attrName>
                                        </p:attrNameLst>
                                      </p:cBhvr>
                                      <p:tavLst>
                                        <p:tav tm="0">
                                          <p:val>
                                            <p:strVal val="#ppt_y-.03"/>
                                          </p:val>
                                        </p:tav>
                                        <p:tav tm="100000">
                                          <p:val>
                                            <p:strVal val="#ppt_y"/>
                                          </p:val>
                                        </p:tav>
                                      </p:tavLst>
                                    </p:anim>
                                  </p:childTnLst>
                                </p:cTn>
                              </p:par>
                              <p:par>
                                <p:cTn id="90" presetID="37" presetClass="entr" presetSubtype="0" fill="hold" grpId="0" nodeType="withEffect">
                                  <p:stCondLst>
                                    <p:cond delay="0"/>
                                  </p:stCondLst>
                                  <p:childTnLst>
                                    <p:set>
                                      <p:cBhvr>
                                        <p:cTn id="91" dur="1" fill="hold">
                                          <p:stCondLst>
                                            <p:cond delay="0"/>
                                          </p:stCondLst>
                                        </p:cTn>
                                        <p:tgtEl>
                                          <p:spTgt spid="63"/>
                                        </p:tgtEl>
                                        <p:attrNameLst>
                                          <p:attrName>style.visibility</p:attrName>
                                        </p:attrNameLst>
                                      </p:cBhvr>
                                      <p:to>
                                        <p:strVal val="visible"/>
                                      </p:to>
                                    </p:set>
                                    <p:animEffect transition="in" filter="fade">
                                      <p:cBhvr>
                                        <p:cTn id="92" dur="1000"/>
                                        <p:tgtEl>
                                          <p:spTgt spid="63"/>
                                        </p:tgtEl>
                                      </p:cBhvr>
                                    </p:animEffect>
                                    <p:anim calcmode="lin" valueType="num">
                                      <p:cBhvr>
                                        <p:cTn id="93" dur="1000" fill="hold"/>
                                        <p:tgtEl>
                                          <p:spTgt spid="63"/>
                                        </p:tgtEl>
                                        <p:attrNameLst>
                                          <p:attrName>ppt_x</p:attrName>
                                        </p:attrNameLst>
                                      </p:cBhvr>
                                      <p:tavLst>
                                        <p:tav tm="0">
                                          <p:val>
                                            <p:strVal val="#ppt_x"/>
                                          </p:val>
                                        </p:tav>
                                        <p:tav tm="100000">
                                          <p:val>
                                            <p:strVal val="#ppt_x"/>
                                          </p:val>
                                        </p:tav>
                                      </p:tavLst>
                                    </p:anim>
                                    <p:anim calcmode="lin" valueType="num">
                                      <p:cBhvr>
                                        <p:cTn id="94" dur="900" decel="100000" fill="hold"/>
                                        <p:tgtEl>
                                          <p:spTgt spid="63"/>
                                        </p:tgtEl>
                                        <p:attrNameLst>
                                          <p:attrName>ppt_y</p:attrName>
                                        </p:attrNameLst>
                                      </p:cBhvr>
                                      <p:tavLst>
                                        <p:tav tm="0">
                                          <p:val>
                                            <p:strVal val="#ppt_y+1"/>
                                          </p:val>
                                        </p:tav>
                                        <p:tav tm="100000">
                                          <p:val>
                                            <p:strVal val="#ppt_y-.03"/>
                                          </p:val>
                                        </p:tav>
                                      </p:tavLst>
                                    </p:anim>
                                    <p:anim calcmode="lin" valueType="num">
                                      <p:cBhvr>
                                        <p:cTn id="95" dur="100" accel="100000" fill="hold">
                                          <p:stCondLst>
                                            <p:cond delay="900"/>
                                          </p:stCondLst>
                                        </p:cTn>
                                        <p:tgtEl>
                                          <p:spTgt spid="63"/>
                                        </p:tgtEl>
                                        <p:attrNameLst>
                                          <p:attrName>ppt_y</p:attrName>
                                        </p:attrNameLst>
                                      </p:cBhvr>
                                      <p:tavLst>
                                        <p:tav tm="0">
                                          <p:val>
                                            <p:strVal val="#ppt_y-.03"/>
                                          </p:val>
                                        </p:tav>
                                        <p:tav tm="100000">
                                          <p:val>
                                            <p:strVal val="#ppt_y"/>
                                          </p:val>
                                        </p:tav>
                                      </p:tavLst>
                                    </p:anim>
                                  </p:childTnLst>
                                </p:cTn>
                              </p:par>
                              <p:par>
                                <p:cTn id="96" presetID="37" presetClass="entr" presetSubtype="0" fill="hold" grpId="0" nodeType="withEffect">
                                  <p:stCondLst>
                                    <p:cond delay="0"/>
                                  </p:stCondLst>
                                  <p:childTnLst>
                                    <p:set>
                                      <p:cBhvr>
                                        <p:cTn id="97" dur="1" fill="hold">
                                          <p:stCondLst>
                                            <p:cond delay="0"/>
                                          </p:stCondLst>
                                        </p:cTn>
                                        <p:tgtEl>
                                          <p:spTgt spid="64"/>
                                        </p:tgtEl>
                                        <p:attrNameLst>
                                          <p:attrName>style.visibility</p:attrName>
                                        </p:attrNameLst>
                                      </p:cBhvr>
                                      <p:to>
                                        <p:strVal val="visible"/>
                                      </p:to>
                                    </p:set>
                                    <p:animEffect transition="in" filter="fade">
                                      <p:cBhvr>
                                        <p:cTn id="98" dur="1000"/>
                                        <p:tgtEl>
                                          <p:spTgt spid="64"/>
                                        </p:tgtEl>
                                      </p:cBhvr>
                                    </p:animEffect>
                                    <p:anim calcmode="lin" valueType="num">
                                      <p:cBhvr>
                                        <p:cTn id="99" dur="1000" fill="hold"/>
                                        <p:tgtEl>
                                          <p:spTgt spid="64"/>
                                        </p:tgtEl>
                                        <p:attrNameLst>
                                          <p:attrName>ppt_x</p:attrName>
                                        </p:attrNameLst>
                                      </p:cBhvr>
                                      <p:tavLst>
                                        <p:tav tm="0">
                                          <p:val>
                                            <p:strVal val="#ppt_x"/>
                                          </p:val>
                                        </p:tav>
                                        <p:tav tm="100000">
                                          <p:val>
                                            <p:strVal val="#ppt_x"/>
                                          </p:val>
                                        </p:tav>
                                      </p:tavLst>
                                    </p:anim>
                                    <p:anim calcmode="lin" valueType="num">
                                      <p:cBhvr>
                                        <p:cTn id="100" dur="900" decel="100000" fill="hold"/>
                                        <p:tgtEl>
                                          <p:spTgt spid="64"/>
                                        </p:tgtEl>
                                        <p:attrNameLst>
                                          <p:attrName>ppt_y</p:attrName>
                                        </p:attrNameLst>
                                      </p:cBhvr>
                                      <p:tavLst>
                                        <p:tav tm="0">
                                          <p:val>
                                            <p:strVal val="#ppt_y+1"/>
                                          </p:val>
                                        </p:tav>
                                        <p:tav tm="100000">
                                          <p:val>
                                            <p:strVal val="#ppt_y-.03"/>
                                          </p:val>
                                        </p:tav>
                                      </p:tavLst>
                                    </p:anim>
                                    <p:anim calcmode="lin" valueType="num">
                                      <p:cBhvr>
                                        <p:cTn id="101" dur="100" accel="100000" fill="hold">
                                          <p:stCondLst>
                                            <p:cond delay="900"/>
                                          </p:stCondLst>
                                        </p:cTn>
                                        <p:tgtEl>
                                          <p:spTgt spid="64"/>
                                        </p:tgtEl>
                                        <p:attrNameLst>
                                          <p:attrName>ppt_y</p:attrName>
                                        </p:attrNameLst>
                                      </p:cBhvr>
                                      <p:tavLst>
                                        <p:tav tm="0">
                                          <p:val>
                                            <p:strVal val="#ppt_y-.03"/>
                                          </p:val>
                                        </p:tav>
                                        <p:tav tm="100000">
                                          <p:val>
                                            <p:strVal val="#ppt_y"/>
                                          </p:val>
                                        </p:tav>
                                      </p:tavLst>
                                    </p:anim>
                                  </p:childTnLst>
                                </p:cTn>
                              </p:par>
                              <p:par>
                                <p:cTn id="102" presetID="37" presetClass="entr" presetSubtype="0" fill="hold" grpId="0" nodeType="withEffect">
                                  <p:stCondLst>
                                    <p:cond delay="0"/>
                                  </p:stCondLst>
                                  <p:childTnLst>
                                    <p:set>
                                      <p:cBhvr>
                                        <p:cTn id="103" dur="1" fill="hold">
                                          <p:stCondLst>
                                            <p:cond delay="0"/>
                                          </p:stCondLst>
                                        </p:cTn>
                                        <p:tgtEl>
                                          <p:spTgt spid="65"/>
                                        </p:tgtEl>
                                        <p:attrNameLst>
                                          <p:attrName>style.visibility</p:attrName>
                                        </p:attrNameLst>
                                      </p:cBhvr>
                                      <p:to>
                                        <p:strVal val="visible"/>
                                      </p:to>
                                    </p:set>
                                    <p:animEffect transition="in" filter="fade">
                                      <p:cBhvr>
                                        <p:cTn id="104" dur="1000"/>
                                        <p:tgtEl>
                                          <p:spTgt spid="65"/>
                                        </p:tgtEl>
                                      </p:cBhvr>
                                    </p:animEffect>
                                    <p:anim calcmode="lin" valueType="num">
                                      <p:cBhvr>
                                        <p:cTn id="105" dur="1000" fill="hold"/>
                                        <p:tgtEl>
                                          <p:spTgt spid="65"/>
                                        </p:tgtEl>
                                        <p:attrNameLst>
                                          <p:attrName>ppt_x</p:attrName>
                                        </p:attrNameLst>
                                      </p:cBhvr>
                                      <p:tavLst>
                                        <p:tav tm="0">
                                          <p:val>
                                            <p:strVal val="#ppt_x"/>
                                          </p:val>
                                        </p:tav>
                                        <p:tav tm="100000">
                                          <p:val>
                                            <p:strVal val="#ppt_x"/>
                                          </p:val>
                                        </p:tav>
                                      </p:tavLst>
                                    </p:anim>
                                    <p:anim calcmode="lin" valueType="num">
                                      <p:cBhvr>
                                        <p:cTn id="106" dur="900" decel="100000" fill="hold"/>
                                        <p:tgtEl>
                                          <p:spTgt spid="65"/>
                                        </p:tgtEl>
                                        <p:attrNameLst>
                                          <p:attrName>ppt_y</p:attrName>
                                        </p:attrNameLst>
                                      </p:cBhvr>
                                      <p:tavLst>
                                        <p:tav tm="0">
                                          <p:val>
                                            <p:strVal val="#ppt_y+1"/>
                                          </p:val>
                                        </p:tav>
                                        <p:tav tm="100000">
                                          <p:val>
                                            <p:strVal val="#ppt_y-.03"/>
                                          </p:val>
                                        </p:tav>
                                      </p:tavLst>
                                    </p:anim>
                                    <p:anim calcmode="lin" valueType="num">
                                      <p:cBhvr>
                                        <p:cTn id="107" dur="100" accel="100000" fill="hold">
                                          <p:stCondLst>
                                            <p:cond delay="900"/>
                                          </p:stCondLst>
                                        </p:cTn>
                                        <p:tgtEl>
                                          <p:spTgt spid="65"/>
                                        </p:tgtEl>
                                        <p:attrNameLst>
                                          <p:attrName>ppt_y</p:attrName>
                                        </p:attrNameLst>
                                      </p:cBhvr>
                                      <p:tavLst>
                                        <p:tav tm="0">
                                          <p:val>
                                            <p:strVal val="#ppt_y-.03"/>
                                          </p:val>
                                        </p:tav>
                                        <p:tav tm="100000">
                                          <p:val>
                                            <p:strVal val="#ppt_y"/>
                                          </p:val>
                                        </p:tav>
                                      </p:tavLst>
                                    </p:anim>
                                  </p:childTnLst>
                                </p:cTn>
                              </p:par>
                              <p:par>
                                <p:cTn id="108" presetID="37" presetClass="entr" presetSubtype="0" fill="hold" grpId="0" nodeType="withEffect">
                                  <p:stCondLst>
                                    <p:cond delay="0"/>
                                  </p:stCondLst>
                                  <p:childTnLst>
                                    <p:set>
                                      <p:cBhvr>
                                        <p:cTn id="109" dur="1" fill="hold">
                                          <p:stCondLst>
                                            <p:cond delay="0"/>
                                          </p:stCondLst>
                                        </p:cTn>
                                        <p:tgtEl>
                                          <p:spTgt spid="66"/>
                                        </p:tgtEl>
                                        <p:attrNameLst>
                                          <p:attrName>style.visibility</p:attrName>
                                        </p:attrNameLst>
                                      </p:cBhvr>
                                      <p:to>
                                        <p:strVal val="visible"/>
                                      </p:to>
                                    </p:set>
                                    <p:animEffect transition="in" filter="fade">
                                      <p:cBhvr>
                                        <p:cTn id="110" dur="1000"/>
                                        <p:tgtEl>
                                          <p:spTgt spid="66"/>
                                        </p:tgtEl>
                                      </p:cBhvr>
                                    </p:animEffect>
                                    <p:anim calcmode="lin" valueType="num">
                                      <p:cBhvr>
                                        <p:cTn id="111" dur="1000" fill="hold"/>
                                        <p:tgtEl>
                                          <p:spTgt spid="66"/>
                                        </p:tgtEl>
                                        <p:attrNameLst>
                                          <p:attrName>ppt_x</p:attrName>
                                        </p:attrNameLst>
                                      </p:cBhvr>
                                      <p:tavLst>
                                        <p:tav tm="0">
                                          <p:val>
                                            <p:strVal val="#ppt_x"/>
                                          </p:val>
                                        </p:tav>
                                        <p:tav tm="100000">
                                          <p:val>
                                            <p:strVal val="#ppt_x"/>
                                          </p:val>
                                        </p:tav>
                                      </p:tavLst>
                                    </p:anim>
                                    <p:anim calcmode="lin" valueType="num">
                                      <p:cBhvr>
                                        <p:cTn id="112" dur="900" decel="100000" fill="hold"/>
                                        <p:tgtEl>
                                          <p:spTgt spid="66"/>
                                        </p:tgtEl>
                                        <p:attrNameLst>
                                          <p:attrName>ppt_y</p:attrName>
                                        </p:attrNameLst>
                                      </p:cBhvr>
                                      <p:tavLst>
                                        <p:tav tm="0">
                                          <p:val>
                                            <p:strVal val="#ppt_y+1"/>
                                          </p:val>
                                        </p:tav>
                                        <p:tav tm="100000">
                                          <p:val>
                                            <p:strVal val="#ppt_y-.03"/>
                                          </p:val>
                                        </p:tav>
                                      </p:tavLst>
                                    </p:anim>
                                    <p:anim calcmode="lin" valueType="num">
                                      <p:cBhvr>
                                        <p:cTn id="113" dur="100" accel="100000" fill="hold">
                                          <p:stCondLst>
                                            <p:cond delay="900"/>
                                          </p:stCondLst>
                                        </p:cTn>
                                        <p:tgtEl>
                                          <p:spTgt spid="66"/>
                                        </p:tgtEl>
                                        <p:attrNameLst>
                                          <p:attrName>ppt_y</p:attrName>
                                        </p:attrNameLst>
                                      </p:cBhvr>
                                      <p:tavLst>
                                        <p:tav tm="0">
                                          <p:val>
                                            <p:strVal val="#ppt_y-.03"/>
                                          </p:val>
                                        </p:tav>
                                        <p:tav tm="100000">
                                          <p:val>
                                            <p:strVal val="#ppt_y"/>
                                          </p:val>
                                        </p:tav>
                                      </p:tavLst>
                                    </p:anim>
                                  </p:childTnLst>
                                </p:cTn>
                              </p:par>
                              <p:par>
                                <p:cTn id="114" presetID="37" presetClass="entr" presetSubtype="0" fill="hold" grpId="0" nodeType="withEffect">
                                  <p:stCondLst>
                                    <p:cond delay="0"/>
                                  </p:stCondLst>
                                  <p:childTnLst>
                                    <p:set>
                                      <p:cBhvr>
                                        <p:cTn id="115" dur="1" fill="hold">
                                          <p:stCondLst>
                                            <p:cond delay="0"/>
                                          </p:stCondLst>
                                        </p:cTn>
                                        <p:tgtEl>
                                          <p:spTgt spid="67"/>
                                        </p:tgtEl>
                                        <p:attrNameLst>
                                          <p:attrName>style.visibility</p:attrName>
                                        </p:attrNameLst>
                                      </p:cBhvr>
                                      <p:to>
                                        <p:strVal val="visible"/>
                                      </p:to>
                                    </p:set>
                                    <p:animEffect transition="in" filter="fade">
                                      <p:cBhvr>
                                        <p:cTn id="116" dur="1000"/>
                                        <p:tgtEl>
                                          <p:spTgt spid="67"/>
                                        </p:tgtEl>
                                      </p:cBhvr>
                                    </p:animEffect>
                                    <p:anim calcmode="lin" valueType="num">
                                      <p:cBhvr>
                                        <p:cTn id="117" dur="1000" fill="hold"/>
                                        <p:tgtEl>
                                          <p:spTgt spid="67"/>
                                        </p:tgtEl>
                                        <p:attrNameLst>
                                          <p:attrName>ppt_x</p:attrName>
                                        </p:attrNameLst>
                                      </p:cBhvr>
                                      <p:tavLst>
                                        <p:tav tm="0">
                                          <p:val>
                                            <p:strVal val="#ppt_x"/>
                                          </p:val>
                                        </p:tav>
                                        <p:tav tm="100000">
                                          <p:val>
                                            <p:strVal val="#ppt_x"/>
                                          </p:val>
                                        </p:tav>
                                      </p:tavLst>
                                    </p:anim>
                                    <p:anim calcmode="lin" valueType="num">
                                      <p:cBhvr>
                                        <p:cTn id="118" dur="900" decel="100000" fill="hold"/>
                                        <p:tgtEl>
                                          <p:spTgt spid="67"/>
                                        </p:tgtEl>
                                        <p:attrNameLst>
                                          <p:attrName>ppt_y</p:attrName>
                                        </p:attrNameLst>
                                      </p:cBhvr>
                                      <p:tavLst>
                                        <p:tav tm="0">
                                          <p:val>
                                            <p:strVal val="#ppt_y+1"/>
                                          </p:val>
                                        </p:tav>
                                        <p:tav tm="100000">
                                          <p:val>
                                            <p:strVal val="#ppt_y-.03"/>
                                          </p:val>
                                        </p:tav>
                                      </p:tavLst>
                                    </p:anim>
                                    <p:anim calcmode="lin" valueType="num">
                                      <p:cBhvr>
                                        <p:cTn id="119" dur="100" accel="100000" fill="hold">
                                          <p:stCondLst>
                                            <p:cond delay="900"/>
                                          </p:stCondLst>
                                        </p:cTn>
                                        <p:tgtEl>
                                          <p:spTgt spid="67"/>
                                        </p:tgtEl>
                                        <p:attrNameLst>
                                          <p:attrName>ppt_y</p:attrName>
                                        </p:attrNameLst>
                                      </p:cBhvr>
                                      <p:tavLst>
                                        <p:tav tm="0">
                                          <p:val>
                                            <p:strVal val="#ppt_y-.03"/>
                                          </p:val>
                                        </p:tav>
                                        <p:tav tm="100000">
                                          <p:val>
                                            <p:strVal val="#ppt_y"/>
                                          </p:val>
                                        </p:tav>
                                      </p:tavLst>
                                    </p:anim>
                                  </p:childTnLst>
                                </p:cTn>
                              </p:par>
                              <p:par>
                                <p:cTn id="120" presetID="37" presetClass="entr" presetSubtype="0" fill="hold" grpId="0" nodeType="withEffect">
                                  <p:stCondLst>
                                    <p:cond delay="0"/>
                                  </p:stCondLst>
                                  <p:childTnLst>
                                    <p:set>
                                      <p:cBhvr>
                                        <p:cTn id="121" dur="1" fill="hold">
                                          <p:stCondLst>
                                            <p:cond delay="0"/>
                                          </p:stCondLst>
                                        </p:cTn>
                                        <p:tgtEl>
                                          <p:spTgt spid="68"/>
                                        </p:tgtEl>
                                        <p:attrNameLst>
                                          <p:attrName>style.visibility</p:attrName>
                                        </p:attrNameLst>
                                      </p:cBhvr>
                                      <p:to>
                                        <p:strVal val="visible"/>
                                      </p:to>
                                    </p:set>
                                    <p:animEffect transition="in" filter="fade">
                                      <p:cBhvr>
                                        <p:cTn id="122" dur="1000"/>
                                        <p:tgtEl>
                                          <p:spTgt spid="68"/>
                                        </p:tgtEl>
                                      </p:cBhvr>
                                    </p:animEffect>
                                    <p:anim calcmode="lin" valueType="num">
                                      <p:cBhvr>
                                        <p:cTn id="123" dur="1000" fill="hold"/>
                                        <p:tgtEl>
                                          <p:spTgt spid="68"/>
                                        </p:tgtEl>
                                        <p:attrNameLst>
                                          <p:attrName>ppt_x</p:attrName>
                                        </p:attrNameLst>
                                      </p:cBhvr>
                                      <p:tavLst>
                                        <p:tav tm="0">
                                          <p:val>
                                            <p:strVal val="#ppt_x"/>
                                          </p:val>
                                        </p:tav>
                                        <p:tav tm="100000">
                                          <p:val>
                                            <p:strVal val="#ppt_x"/>
                                          </p:val>
                                        </p:tav>
                                      </p:tavLst>
                                    </p:anim>
                                    <p:anim calcmode="lin" valueType="num">
                                      <p:cBhvr>
                                        <p:cTn id="124" dur="900" decel="100000" fill="hold"/>
                                        <p:tgtEl>
                                          <p:spTgt spid="68"/>
                                        </p:tgtEl>
                                        <p:attrNameLst>
                                          <p:attrName>ppt_y</p:attrName>
                                        </p:attrNameLst>
                                      </p:cBhvr>
                                      <p:tavLst>
                                        <p:tav tm="0">
                                          <p:val>
                                            <p:strVal val="#ppt_y+1"/>
                                          </p:val>
                                        </p:tav>
                                        <p:tav tm="100000">
                                          <p:val>
                                            <p:strVal val="#ppt_y-.03"/>
                                          </p:val>
                                        </p:tav>
                                      </p:tavLst>
                                    </p:anim>
                                    <p:anim calcmode="lin" valueType="num">
                                      <p:cBhvr>
                                        <p:cTn id="125" dur="100" accel="100000" fill="hold">
                                          <p:stCondLst>
                                            <p:cond delay="900"/>
                                          </p:stCondLst>
                                        </p:cTn>
                                        <p:tgtEl>
                                          <p:spTgt spid="68"/>
                                        </p:tgtEl>
                                        <p:attrNameLst>
                                          <p:attrName>ppt_y</p:attrName>
                                        </p:attrNameLst>
                                      </p:cBhvr>
                                      <p:tavLst>
                                        <p:tav tm="0">
                                          <p:val>
                                            <p:strVal val="#ppt_y-.03"/>
                                          </p:val>
                                        </p:tav>
                                        <p:tav tm="100000">
                                          <p:val>
                                            <p:strVal val="#ppt_y"/>
                                          </p:val>
                                        </p:tav>
                                      </p:tavLst>
                                    </p:anim>
                                  </p:childTnLst>
                                </p:cTn>
                              </p:par>
                              <p:par>
                                <p:cTn id="126" presetID="37" presetClass="entr" presetSubtype="0" fill="hold" grpId="0" nodeType="withEffect">
                                  <p:stCondLst>
                                    <p:cond delay="0"/>
                                  </p:stCondLst>
                                  <p:childTnLst>
                                    <p:set>
                                      <p:cBhvr>
                                        <p:cTn id="127" dur="1" fill="hold">
                                          <p:stCondLst>
                                            <p:cond delay="0"/>
                                          </p:stCondLst>
                                        </p:cTn>
                                        <p:tgtEl>
                                          <p:spTgt spid="69"/>
                                        </p:tgtEl>
                                        <p:attrNameLst>
                                          <p:attrName>style.visibility</p:attrName>
                                        </p:attrNameLst>
                                      </p:cBhvr>
                                      <p:to>
                                        <p:strVal val="visible"/>
                                      </p:to>
                                    </p:set>
                                    <p:animEffect transition="in" filter="fade">
                                      <p:cBhvr>
                                        <p:cTn id="128" dur="1000"/>
                                        <p:tgtEl>
                                          <p:spTgt spid="69"/>
                                        </p:tgtEl>
                                      </p:cBhvr>
                                    </p:animEffect>
                                    <p:anim calcmode="lin" valueType="num">
                                      <p:cBhvr>
                                        <p:cTn id="129" dur="1000" fill="hold"/>
                                        <p:tgtEl>
                                          <p:spTgt spid="69"/>
                                        </p:tgtEl>
                                        <p:attrNameLst>
                                          <p:attrName>ppt_x</p:attrName>
                                        </p:attrNameLst>
                                      </p:cBhvr>
                                      <p:tavLst>
                                        <p:tav tm="0">
                                          <p:val>
                                            <p:strVal val="#ppt_x"/>
                                          </p:val>
                                        </p:tav>
                                        <p:tav tm="100000">
                                          <p:val>
                                            <p:strVal val="#ppt_x"/>
                                          </p:val>
                                        </p:tav>
                                      </p:tavLst>
                                    </p:anim>
                                    <p:anim calcmode="lin" valueType="num">
                                      <p:cBhvr>
                                        <p:cTn id="130" dur="900" decel="100000" fill="hold"/>
                                        <p:tgtEl>
                                          <p:spTgt spid="69"/>
                                        </p:tgtEl>
                                        <p:attrNameLst>
                                          <p:attrName>ppt_y</p:attrName>
                                        </p:attrNameLst>
                                      </p:cBhvr>
                                      <p:tavLst>
                                        <p:tav tm="0">
                                          <p:val>
                                            <p:strVal val="#ppt_y+1"/>
                                          </p:val>
                                        </p:tav>
                                        <p:tav tm="100000">
                                          <p:val>
                                            <p:strVal val="#ppt_y-.03"/>
                                          </p:val>
                                        </p:tav>
                                      </p:tavLst>
                                    </p:anim>
                                    <p:anim calcmode="lin" valueType="num">
                                      <p:cBhvr>
                                        <p:cTn id="131" dur="100" accel="100000" fill="hold">
                                          <p:stCondLst>
                                            <p:cond delay="900"/>
                                          </p:stCondLst>
                                        </p:cTn>
                                        <p:tgtEl>
                                          <p:spTgt spid="69"/>
                                        </p:tgtEl>
                                        <p:attrNameLst>
                                          <p:attrName>ppt_y</p:attrName>
                                        </p:attrNameLst>
                                      </p:cBhvr>
                                      <p:tavLst>
                                        <p:tav tm="0">
                                          <p:val>
                                            <p:strVal val="#ppt_y-.03"/>
                                          </p:val>
                                        </p:tav>
                                        <p:tav tm="100000">
                                          <p:val>
                                            <p:strVal val="#ppt_y"/>
                                          </p:val>
                                        </p:tav>
                                      </p:tavLst>
                                    </p:anim>
                                  </p:childTnLst>
                                </p:cTn>
                              </p:par>
                              <p:par>
                                <p:cTn id="132" presetID="37" presetClass="entr" presetSubtype="0" fill="hold" grpId="0" nodeType="withEffect">
                                  <p:stCondLst>
                                    <p:cond delay="0"/>
                                  </p:stCondLst>
                                  <p:childTnLst>
                                    <p:set>
                                      <p:cBhvr>
                                        <p:cTn id="133" dur="1" fill="hold">
                                          <p:stCondLst>
                                            <p:cond delay="0"/>
                                          </p:stCondLst>
                                        </p:cTn>
                                        <p:tgtEl>
                                          <p:spTgt spid="70"/>
                                        </p:tgtEl>
                                        <p:attrNameLst>
                                          <p:attrName>style.visibility</p:attrName>
                                        </p:attrNameLst>
                                      </p:cBhvr>
                                      <p:to>
                                        <p:strVal val="visible"/>
                                      </p:to>
                                    </p:set>
                                    <p:animEffect transition="in" filter="fade">
                                      <p:cBhvr>
                                        <p:cTn id="134" dur="1000"/>
                                        <p:tgtEl>
                                          <p:spTgt spid="70"/>
                                        </p:tgtEl>
                                      </p:cBhvr>
                                    </p:animEffect>
                                    <p:anim calcmode="lin" valueType="num">
                                      <p:cBhvr>
                                        <p:cTn id="135" dur="1000" fill="hold"/>
                                        <p:tgtEl>
                                          <p:spTgt spid="70"/>
                                        </p:tgtEl>
                                        <p:attrNameLst>
                                          <p:attrName>ppt_x</p:attrName>
                                        </p:attrNameLst>
                                      </p:cBhvr>
                                      <p:tavLst>
                                        <p:tav tm="0">
                                          <p:val>
                                            <p:strVal val="#ppt_x"/>
                                          </p:val>
                                        </p:tav>
                                        <p:tav tm="100000">
                                          <p:val>
                                            <p:strVal val="#ppt_x"/>
                                          </p:val>
                                        </p:tav>
                                      </p:tavLst>
                                    </p:anim>
                                    <p:anim calcmode="lin" valueType="num">
                                      <p:cBhvr>
                                        <p:cTn id="136" dur="900" decel="100000" fill="hold"/>
                                        <p:tgtEl>
                                          <p:spTgt spid="70"/>
                                        </p:tgtEl>
                                        <p:attrNameLst>
                                          <p:attrName>ppt_y</p:attrName>
                                        </p:attrNameLst>
                                      </p:cBhvr>
                                      <p:tavLst>
                                        <p:tav tm="0">
                                          <p:val>
                                            <p:strVal val="#ppt_y+1"/>
                                          </p:val>
                                        </p:tav>
                                        <p:tav tm="100000">
                                          <p:val>
                                            <p:strVal val="#ppt_y-.03"/>
                                          </p:val>
                                        </p:tav>
                                      </p:tavLst>
                                    </p:anim>
                                    <p:anim calcmode="lin" valueType="num">
                                      <p:cBhvr>
                                        <p:cTn id="137" dur="100" accel="100000" fill="hold">
                                          <p:stCondLst>
                                            <p:cond delay="900"/>
                                          </p:stCondLst>
                                        </p:cTn>
                                        <p:tgtEl>
                                          <p:spTgt spid="70"/>
                                        </p:tgtEl>
                                        <p:attrNameLst>
                                          <p:attrName>ppt_y</p:attrName>
                                        </p:attrNameLst>
                                      </p:cBhvr>
                                      <p:tavLst>
                                        <p:tav tm="0">
                                          <p:val>
                                            <p:strVal val="#ppt_y-.03"/>
                                          </p:val>
                                        </p:tav>
                                        <p:tav tm="100000">
                                          <p:val>
                                            <p:strVal val="#ppt_y"/>
                                          </p:val>
                                        </p:tav>
                                      </p:tavLst>
                                    </p:anim>
                                  </p:childTnLst>
                                </p:cTn>
                              </p:par>
                              <p:par>
                                <p:cTn id="138" presetID="37" presetClass="entr" presetSubtype="0" fill="hold" grpId="0" nodeType="withEffect">
                                  <p:stCondLst>
                                    <p:cond delay="0"/>
                                  </p:stCondLst>
                                  <p:childTnLst>
                                    <p:set>
                                      <p:cBhvr>
                                        <p:cTn id="139" dur="1" fill="hold">
                                          <p:stCondLst>
                                            <p:cond delay="0"/>
                                          </p:stCondLst>
                                        </p:cTn>
                                        <p:tgtEl>
                                          <p:spTgt spid="71"/>
                                        </p:tgtEl>
                                        <p:attrNameLst>
                                          <p:attrName>style.visibility</p:attrName>
                                        </p:attrNameLst>
                                      </p:cBhvr>
                                      <p:to>
                                        <p:strVal val="visible"/>
                                      </p:to>
                                    </p:set>
                                    <p:animEffect transition="in" filter="fade">
                                      <p:cBhvr>
                                        <p:cTn id="140" dur="1000"/>
                                        <p:tgtEl>
                                          <p:spTgt spid="71"/>
                                        </p:tgtEl>
                                      </p:cBhvr>
                                    </p:animEffect>
                                    <p:anim calcmode="lin" valueType="num">
                                      <p:cBhvr>
                                        <p:cTn id="141" dur="1000" fill="hold"/>
                                        <p:tgtEl>
                                          <p:spTgt spid="71"/>
                                        </p:tgtEl>
                                        <p:attrNameLst>
                                          <p:attrName>ppt_x</p:attrName>
                                        </p:attrNameLst>
                                      </p:cBhvr>
                                      <p:tavLst>
                                        <p:tav tm="0">
                                          <p:val>
                                            <p:strVal val="#ppt_x"/>
                                          </p:val>
                                        </p:tav>
                                        <p:tav tm="100000">
                                          <p:val>
                                            <p:strVal val="#ppt_x"/>
                                          </p:val>
                                        </p:tav>
                                      </p:tavLst>
                                    </p:anim>
                                    <p:anim calcmode="lin" valueType="num">
                                      <p:cBhvr>
                                        <p:cTn id="142" dur="900" decel="100000" fill="hold"/>
                                        <p:tgtEl>
                                          <p:spTgt spid="71"/>
                                        </p:tgtEl>
                                        <p:attrNameLst>
                                          <p:attrName>ppt_y</p:attrName>
                                        </p:attrNameLst>
                                      </p:cBhvr>
                                      <p:tavLst>
                                        <p:tav tm="0">
                                          <p:val>
                                            <p:strVal val="#ppt_y+1"/>
                                          </p:val>
                                        </p:tav>
                                        <p:tav tm="100000">
                                          <p:val>
                                            <p:strVal val="#ppt_y-.03"/>
                                          </p:val>
                                        </p:tav>
                                      </p:tavLst>
                                    </p:anim>
                                    <p:anim calcmode="lin" valueType="num">
                                      <p:cBhvr>
                                        <p:cTn id="143" dur="100" accel="100000" fill="hold">
                                          <p:stCondLst>
                                            <p:cond delay="900"/>
                                          </p:stCondLst>
                                        </p:cTn>
                                        <p:tgtEl>
                                          <p:spTgt spid="71"/>
                                        </p:tgtEl>
                                        <p:attrNameLst>
                                          <p:attrName>ppt_y</p:attrName>
                                        </p:attrNameLst>
                                      </p:cBhvr>
                                      <p:tavLst>
                                        <p:tav tm="0">
                                          <p:val>
                                            <p:strVal val="#ppt_y-.03"/>
                                          </p:val>
                                        </p:tav>
                                        <p:tav tm="100000">
                                          <p:val>
                                            <p:strVal val="#ppt_y"/>
                                          </p:val>
                                        </p:tav>
                                      </p:tavLst>
                                    </p:anim>
                                  </p:childTnLst>
                                </p:cTn>
                              </p:par>
                              <p:par>
                                <p:cTn id="144" presetID="37" presetClass="entr" presetSubtype="0" fill="hold" grpId="0" nodeType="withEffect">
                                  <p:stCondLst>
                                    <p:cond delay="0"/>
                                  </p:stCondLst>
                                  <p:childTnLst>
                                    <p:set>
                                      <p:cBhvr>
                                        <p:cTn id="145" dur="1" fill="hold">
                                          <p:stCondLst>
                                            <p:cond delay="0"/>
                                          </p:stCondLst>
                                        </p:cTn>
                                        <p:tgtEl>
                                          <p:spTgt spid="72"/>
                                        </p:tgtEl>
                                        <p:attrNameLst>
                                          <p:attrName>style.visibility</p:attrName>
                                        </p:attrNameLst>
                                      </p:cBhvr>
                                      <p:to>
                                        <p:strVal val="visible"/>
                                      </p:to>
                                    </p:set>
                                    <p:animEffect transition="in" filter="fade">
                                      <p:cBhvr>
                                        <p:cTn id="146" dur="1000"/>
                                        <p:tgtEl>
                                          <p:spTgt spid="72"/>
                                        </p:tgtEl>
                                      </p:cBhvr>
                                    </p:animEffect>
                                    <p:anim calcmode="lin" valueType="num">
                                      <p:cBhvr>
                                        <p:cTn id="147" dur="1000" fill="hold"/>
                                        <p:tgtEl>
                                          <p:spTgt spid="72"/>
                                        </p:tgtEl>
                                        <p:attrNameLst>
                                          <p:attrName>ppt_x</p:attrName>
                                        </p:attrNameLst>
                                      </p:cBhvr>
                                      <p:tavLst>
                                        <p:tav tm="0">
                                          <p:val>
                                            <p:strVal val="#ppt_x"/>
                                          </p:val>
                                        </p:tav>
                                        <p:tav tm="100000">
                                          <p:val>
                                            <p:strVal val="#ppt_x"/>
                                          </p:val>
                                        </p:tav>
                                      </p:tavLst>
                                    </p:anim>
                                    <p:anim calcmode="lin" valueType="num">
                                      <p:cBhvr>
                                        <p:cTn id="148" dur="900" decel="100000" fill="hold"/>
                                        <p:tgtEl>
                                          <p:spTgt spid="72"/>
                                        </p:tgtEl>
                                        <p:attrNameLst>
                                          <p:attrName>ppt_y</p:attrName>
                                        </p:attrNameLst>
                                      </p:cBhvr>
                                      <p:tavLst>
                                        <p:tav tm="0">
                                          <p:val>
                                            <p:strVal val="#ppt_y+1"/>
                                          </p:val>
                                        </p:tav>
                                        <p:tav tm="100000">
                                          <p:val>
                                            <p:strVal val="#ppt_y-.03"/>
                                          </p:val>
                                        </p:tav>
                                      </p:tavLst>
                                    </p:anim>
                                    <p:anim calcmode="lin" valueType="num">
                                      <p:cBhvr>
                                        <p:cTn id="149" dur="100" accel="100000" fill="hold">
                                          <p:stCondLst>
                                            <p:cond delay="900"/>
                                          </p:stCondLst>
                                        </p:cTn>
                                        <p:tgtEl>
                                          <p:spTgt spid="72"/>
                                        </p:tgtEl>
                                        <p:attrNameLst>
                                          <p:attrName>ppt_y</p:attrName>
                                        </p:attrNameLst>
                                      </p:cBhvr>
                                      <p:tavLst>
                                        <p:tav tm="0">
                                          <p:val>
                                            <p:strVal val="#ppt_y-.03"/>
                                          </p:val>
                                        </p:tav>
                                        <p:tav tm="100000">
                                          <p:val>
                                            <p:strVal val="#ppt_y"/>
                                          </p:val>
                                        </p:tav>
                                      </p:tavLst>
                                    </p:anim>
                                  </p:childTnLst>
                                </p:cTn>
                              </p:par>
                              <p:par>
                                <p:cTn id="150" presetID="37" presetClass="entr" presetSubtype="0" fill="hold" grpId="0" nodeType="withEffect">
                                  <p:stCondLst>
                                    <p:cond delay="0"/>
                                  </p:stCondLst>
                                  <p:childTnLst>
                                    <p:set>
                                      <p:cBhvr>
                                        <p:cTn id="151" dur="1" fill="hold">
                                          <p:stCondLst>
                                            <p:cond delay="0"/>
                                          </p:stCondLst>
                                        </p:cTn>
                                        <p:tgtEl>
                                          <p:spTgt spid="73"/>
                                        </p:tgtEl>
                                        <p:attrNameLst>
                                          <p:attrName>style.visibility</p:attrName>
                                        </p:attrNameLst>
                                      </p:cBhvr>
                                      <p:to>
                                        <p:strVal val="visible"/>
                                      </p:to>
                                    </p:set>
                                    <p:animEffect transition="in" filter="fade">
                                      <p:cBhvr>
                                        <p:cTn id="152" dur="1000"/>
                                        <p:tgtEl>
                                          <p:spTgt spid="73"/>
                                        </p:tgtEl>
                                      </p:cBhvr>
                                    </p:animEffect>
                                    <p:anim calcmode="lin" valueType="num">
                                      <p:cBhvr>
                                        <p:cTn id="153" dur="1000" fill="hold"/>
                                        <p:tgtEl>
                                          <p:spTgt spid="73"/>
                                        </p:tgtEl>
                                        <p:attrNameLst>
                                          <p:attrName>ppt_x</p:attrName>
                                        </p:attrNameLst>
                                      </p:cBhvr>
                                      <p:tavLst>
                                        <p:tav tm="0">
                                          <p:val>
                                            <p:strVal val="#ppt_x"/>
                                          </p:val>
                                        </p:tav>
                                        <p:tav tm="100000">
                                          <p:val>
                                            <p:strVal val="#ppt_x"/>
                                          </p:val>
                                        </p:tav>
                                      </p:tavLst>
                                    </p:anim>
                                    <p:anim calcmode="lin" valueType="num">
                                      <p:cBhvr>
                                        <p:cTn id="154" dur="900" decel="100000" fill="hold"/>
                                        <p:tgtEl>
                                          <p:spTgt spid="73"/>
                                        </p:tgtEl>
                                        <p:attrNameLst>
                                          <p:attrName>ppt_y</p:attrName>
                                        </p:attrNameLst>
                                      </p:cBhvr>
                                      <p:tavLst>
                                        <p:tav tm="0">
                                          <p:val>
                                            <p:strVal val="#ppt_y+1"/>
                                          </p:val>
                                        </p:tav>
                                        <p:tav tm="100000">
                                          <p:val>
                                            <p:strVal val="#ppt_y-.03"/>
                                          </p:val>
                                        </p:tav>
                                      </p:tavLst>
                                    </p:anim>
                                    <p:anim calcmode="lin" valueType="num">
                                      <p:cBhvr>
                                        <p:cTn id="155" dur="100" accel="100000" fill="hold">
                                          <p:stCondLst>
                                            <p:cond delay="900"/>
                                          </p:stCondLst>
                                        </p:cTn>
                                        <p:tgtEl>
                                          <p:spTgt spid="73"/>
                                        </p:tgtEl>
                                        <p:attrNameLst>
                                          <p:attrName>ppt_y</p:attrName>
                                        </p:attrNameLst>
                                      </p:cBhvr>
                                      <p:tavLst>
                                        <p:tav tm="0">
                                          <p:val>
                                            <p:strVal val="#ppt_y-.03"/>
                                          </p:val>
                                        </p:tav>
                                        <p:tav tm="100000">
                                          <p:val>
                                            <p:strVal val="#ppt_y"/>
                                          </p:val>
                                        </p:tav>
                                      </p:tavLst>
                                    </p:anim>
                                  </p:childTnLst>
                                </p:cTn>
                              </p:par>
                              <p:par>
                                <p:cTn id="156" presetID="37" presetClass="entr" presetSubtype="0" fill="hold" grpId="0" nodeType="withEffect">
                                  <p:stCondLst>
                                    <p:cond delay="0"/>
                                  </p:stCondLst>
                                  <p:childTnLst>
                                    <p:set>
                                      <p:cBhvr>
                                        <p:cTn id="157" dur="1" fill="hold">
                                          <p:stCondLst>
                                            <p:cond delay="0"/>
                                          </p:stCondLst>
                                        </p:cTn>
                                        <p:tgtEl>
                                          <p:spTgt spid="74"/>
                                        </p:tgtEl>
                                        <p:attrNameLst>
                                          <p:attrName>style.visibility</p:attrName>
                                        </p:attrNameLst>
                                      </p:cBhvr>
                                      <p:to>
                                        <p:strVal val="visible"/>
                                      </p:to>
                                    </p:set>
                                    <p:animEffect transition="in" filter="fade">
                                      <p:cBhvr>
                                        <p:cTn id="158" dur="1000"/>
                                        <p:tgtEl>
                                          <p:spTgt spid="74"/>
                                        </p:tgtEl>
                                      </p:cBhvr>
                                    </p:animEffect>
                                    <p:anim calcmode="lin" valueType="num">
                                      <p:cBhvr>
                                        <p:cTn id="159" dur="1000" fill="hold"/>
                                        <p:tgtEl>
                                          <p:spTgt spid="74"/>
                                        </p:tgtEl>
                                        <p:attrNameLst>
                                          <p:attrName>ppt_x</p:attrName>
                                        </p:attrNameLst>
                                      </p:cBhvr>
                                      <p:tavLst>
                                        <p:tav tm="0">
                                          <p:val>
                                            <p:strVal val="#ppt_x"/>
                                          </p:val>
                                        </p:tav>
                                        <p:tav tm="100000">
                                          <p:val>
                                            <p:strVal val="#ppt_x"/>
                                          </p:val>
                                        </p:tav>
                                      </p:tavLst>
                                    </p:anim>
                                    <p:anim calcmode="lin" valueType="num">
                                      <p:cBhvr>
                                        <p:cTn id="160" dur="900" decel="100000" fill="hold"/>
                                        <p:tgtEl>
                                          <p:spTgt spid="74"/>
                                        </p:tgtEl>
                                        <p:attrNameLst>
                                          <p:attrName>ppt_y</p:attrName>
                                        </p:attrNameLst>
                                      </p:cBhvr>
                                      <p:tavLst>
                                        <p:tav tm="0">
                                          <p:val>
                                            <p:strVal val="#ppt_y+1"/>
                                          </p:val>
                                        </p:tav>
                                        <p:tav tm="100000">
                                          <p:val>
                                            <p:strVal val="#ppt_y-.03"/>
                                          </p:val>
                                        </p:tav>
                                      </p:tavLst>
                                    </p:anim>
                                    <p:anim calcmode="lin" valueType="num">
                                      <p:cBhvr>
                                        <p:cTn id="161" dur="100" accel="100000" fill="hold">
                                          <p:stCondLst>
                                            <p:cond delay="900"/>
                                          </p:stCondLst>
                                        </p:cTn>
                                        <p:tgtEl>
                                          <p:spTgt spid="74"/>
                                        </p:tgtEl>
                                        <p:attrNameLst>
                                          <p:attrName>ppt_y</p:attrName>
                                        </p:attrNameLst>
                                      </p:cBhvr>
                                      <p:tavLst>
                                        <p:tav tm="0">
                                          <p:val>
                                            <p:strVal val="#ppt_y-.03"/>
                                          </p:val>
                                        </p:tav>
                                        <p:tav tm="100000">
                                          <p:val>
                                            <p:strVal val="#ppt_y"/>
                                          </p:val>
                                        </p:tav>
                                      </p:tavLst>
                                    </p:anim>
                                  </p:childTnLst>
                                </p:cTn>
                              </p:par>
                              <p:par>
                                <p:cTn id="162" presetID="37" presetClass="entr" presetSubtype="0" fill="hold" grpId="0" nodeType="withEffect">
                                  <p:stCondLst>
                                    <p:cond delay="0"/>
                                  </p:stCondLst>
                                  <p:childTnLst>
                                    <p:set>
                                      <p:cBhvr>
                                        <p:cTn id="163" dur="1" fill="hold">
                                          <p:stCondLst>
                                            <p:cond delay="0"/>
                                          </p:stCondLst>
                                        </p:cTn>
                                        <p:tgtEl>
                                          <p:spTgt spid="75"/>
                                        </p:tgtEl>
                                        <p:attrNameLst>
                                          <p:attrName>style.visibility</p:attrName>
                                        </p:attrNameLst>
                                      </p:cBhvr>
                                      <p:to>
                                        <p:strVal val="visible"/>
                                      </p:to>
                                    </p:set>
                                    <p:animEffect transition="in" filter="fade">
                                      <p:cBhvr>
                                        <p:cTn id="164" dur="1000"/>
                                        <p:tgtEl>
                                          <p:spTgt spid="75"/>
                                        </p:tgtEl>
                                      </p:cBhvr>
                                    </p:animEffect>
                                    <p:anim calcmode="lin" valueType="num">
                                      <p:cBhvr>
                                        <p:cTn id="165" dur="1000" fill="hold"/>
                                        <p:tgtEl>
                                          <p:spTgt spid="75"/>
                                        </p:tgtEl>
                                        <p:attrNameLst>
                                          <p:attrName>ppt_x</p:attrName>
                                        </p:attrNameLst>
                                      </p:cBhvr>
                                      <p:tavLst>
                                        <p:tav tm="0">
                                          <p:val>
                                            <p:strVal val="#ppt_x"/>
                                          </p:val>
                                        </p:tav>
                                        <p:tav tm="100000">
                                          <p:val>
                                            <p:strVal val="#ppt_x"/>
                                          </p:val>
                                        </p:tav>
                                      </p:tavLst>
                                    </p:anim>
                                    <p:anim calcmode="lin" valueType="num">
                                      <p:cBhvr>
                                        <p:cTn id="166" dur="900" decel="100000" fill="hold"/>
                                        <p:tgtEl>
                                          <p:spTgt spid="75"/>
                                        </p:tgtEl>
                                        <p:attrNameLst>
                                          <p:attrName>ppt_y</p:attrName>
                                        </p:attrNameLst>
                                      </p:cBhvr>
                                      <p:tavLst>
                                        <p:tav tm="0">
                                          <p:val>
                                            <p:strVal val="#ppt_y+1"/>
                                          </p:val>
                                        </p:tav>
                                        <p:tav tm="100000">
                                          <p:val>
                                            <p:strVal val="#ppt_y-.03"/>
                                          </p:val>
                                        </p:tav>
                                      </p:tavLst>
                                    </p:anim>
                                    <p:anim calcmode="lin" valueType="num">
                                      <p:cBhvr>
                                        <p:cTn id="167" dur="100" accel="100000" fill="hold">
                                          <p:stCondLst>
                                            <p:cond delay="900"/>
                                          </p:stCondLst>
                                        </p:cTn>
                                        <p:tgtEl>
                                          <p:spTgt spid="75"/>
                                        </p:tgtEl>
                                        <p:attrNameLst>
                                          <p:attrName>ppt_y</p:attrName>
                                        </p:attrNameLst>
                                      </p:cBhvr>
                                      <p:tavLst>
                                        <p:tav tm="0">
                                          <p:val>
                                            <p:strVal val="#ppt_y-.03"/>
                                          </p:val>
                                        </p:tav>
                                        <p:tav tm="100000">
                                          <p:val>
                                            <p:strVal val="#ppt_y"/>
                                          </p:val>
                                        </p:tav>
                                      </p:tavLst>
                                    </p:anim>
                                  </p:childTnLst>
                                </p:cTn>
                              </p:par>
                              <p:par>
                                <p:cTn id="168" presetID="37" presetClass="entr" presetSubtype="0" fill="hold" grpId="0" nodeType="withEffect">
                                  <p:stCondLst>
                                    <p:cond delay="0"/>
                                  </p:stCondLst>
                                  <p:childTnLst>
                                    <p:set>
                                      <p:cBhvr>
                                        <p:cTn id="169" dur="1" fill="hold">
                                          <p:stCondLst>
                                            <p:cond delay="0"/>
                                          </p:stCondLst>
                                        </p:cTn>
                                        <p:tgtEl>
                                          <p:spTgt spid="76"/>
                                        </p:tgtEl>
                                        <p:attrNameLst>
                                          <p:attrName>style.visibility</p:attrName>
                                        </p:attrNameLst>
                                      </p:cBhvr>
                                      <p:to>
                                        <p:strVal val="visible"/>
                                      </p:to>
                                    </p:set>
                                    <p:animEffect transition="in" filter="fade">
                                      <p:cBhvr>
                                        <p:cTn id="170" dur="1000"/>
                                        <p:tgtEl>
                                          <p:spTgt spid="76"/>
                                        </p:tgtEl>
                                      </p:cBhvr>
                                    </p:animEffect>
                                    <p:anim calcmode="lin" valueType="num">
                                      <p:cBhvr>
                                        <p:cTn id="171" dur="1000" fill="hold"/>
                                        <p:tgtEl>
                                          <p:spTgt spid="76"/>
                                        </p:tgtEl>
                                        <p:attrNameLst>
                                          <p:attrName>ppt_x</p:attrName>
                                        </p:attrNameLst>
                                      </p:cBhvr>
                                      <p:tavLst>
                                        <p:tav tm="0">
                                          <p:val>
                                            <p:strVal val="#ppt_x"/>
                                          </p:val>
                                        </p:tav>
                                        <p:tav tm="100000">
                                          <p:val>
                                            <p:strVal val="#ppt_x"/>
                                          </p:val>
                                        </p:tav>
                                      </p:tavLst>
                                    </p:anim>
                                    <p:anim calcmode="lin" valueType="num">
                                      <p:cBhvr>
                                        <p:cTn id="172" dur="900" decel="100000" fill="hold"/>
                                        <p:tgtEl>
                                          <p:spTgt spid="76"/>
                                        </p:tgtEl>
                                        <p:attrNameLst>
                                          <p:attrName>ppt_y</p:attrName>
                                        </p:attrNameLst>
                                      </p:cBhvr>
                                      <p:tavLst>
                                        <p:tav tm="0">
                                          <p:val>
                                            <p:strVal val="#ppt_y+1"/>
                                          </p:val>
                                        </p:tav>
                                        <p:tav tm="100000">
                                          <p:val>
                                            <p:strVal val="#ppt_y-.03"/>
                                          </p:val>
                                        </p:tav>
                                      </p:tavLst>
                                    </p:anim>
                                    <p:anim calcmode="lin" valueType="num">
                                      <p:cBhvr>
                                        <p:cTn id="173" dur="100" accel="100000" fill="hold">
                                          <p:stCondLst>
                                            <p:cond delay="900"/>
                                          </p:stCondLst>
                                        </p:cTn>
                                        <p:tgtEl>
                                          <p:spTgt spid="7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 grpId="0"/>
      <p:bldP spid="47" grpId="0"/>
      <p:bldP spid="54" grpId="0"/>
      <p:bldP spid="55" grpId="0"/>
      <p:bldP spid="56" grpId="0"/>
      <p:bldP spid="7" grpId="0" animBg="1"/>
      <p:bldP spid="57" grpId="0"/>
      <p:bldP spid="58" grpId="0"/>
      <p:bldP spid="59" grpId="0"/>
      <p:bldP spid="60" grpId="0" animBg="1"/>
      <p:bldP spid="61" grpId="0"/>
      <p:bldP spid="62" grpId="0"/>
      <p:bldP spid="63" grpId="0"/>
      <p:bldP spid="64" grpId="0" animBg="1"/>
      <p:bldP spid="65" grpId="0"/>
      <p:bldP spid="66" grpId="0"/>
      <p:bldP spid="67" grpId="0"/>
      <p:bldP spid="68" grpId="0" animBg="1"/>
      <p:bldP spid="69" grpId="0"/>
      <p:bldP spid="70" grpId="0"/>
      <p:bldP spid="71" grpId="0"/>
      <p:bldP spid="72" grpId="0" animBg="1"/>
      <p:bldP spid="73" grpId="0"/>
      <p:bldP spid="74" grpId="0"/>
      <p:bldP spid="75" grpId="0"/>
      <p:bldP spid="76"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 name="Title 4">
            <a:extLst>
              <a:ext uri="{FF2B5EF4-FFF2-40B4-BE49-F238E27FC236}">
                <a16:creationId xmlns:a16="http://schemas.microsoft.com/office/drawing/2014/main" id="{7A8367A0-2B7C-4276-AEC1-AD37245CCF9E}"/>
              </a:ext>
            </a:extLst>
          </p:cNvPr>
          <p:cNvSpPr txBox="1">
            <a:spLocks/>
          </p:cNvSpPr>
          <p:nvPr/>
        </p:nvSpPr>
        <p:spPr bwMode="auto">
          <a:xfrm>
            <a:off x="933450" y="1200150"/>
            <a:ext cx="17610138" cy="939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460500">
              <a:defRPr>
                <a:solidFill>
                  <a:schemeClr val="tx1"/>
                </a:solidFill>
                <a:latin typeface="Calibri" panose="020F0502020204030204" pitchFamily="34" charset="0"/>
              </a:defRPr>
            </a:lvl1pPr>
            <a:lvl2pPr marL="742950" indent="-285750" defTabSz="1460500">
              <a:defRPr>
                <a:solidFill>
                  <a:schemeClr val="tx1"/>
                </a:solidFill>
                <a:latin typeface="Calibri" panose="020F0502020204030204" pitchFamily="34" charset="0"/>
              </a:defRPr>
            </a:lvl2pPr>
            <a:lvl3pPr marL="1143000" indent="-228600" defTabSz="1460500">
              <a:defRPr>
                <a:solidFill>
                  <a:schemeClr val="tx1"/>
                </a:solidFill>
                <a:latin typeface="Calibri" panose="020F0502020204030204" pitchFamily="34" charset="0"/>
              </a:defRPr>
            </a:lvl3pPr>
            <a:lvl4pPr marL="1600200" indent="-228600" defTabSz="1460500">
              <a:defRPr>
                <a:solidFill>
                  <a:schemeClr val="tx1"/>
                </a:solidFill>
                <a:latin typeface="Calibri" panose="020F0502020204030204" pitchFamily="34" charset="0"/>
              </a:defRPr>
            </a:lvl4pPr>
            <a:lvl5pPr marL="2057400" indent="-228600" defTabSz="1460500">
              <a:defRPr>
                <a:solidFill>
                  <a:schemeClr val="tx1"/>
                </a:solidFill>
                <a:latin typeface="Calibri" panose="020F0502020204030204" pitchFamily="34" charset="0"/>
              </a:defRPr>
            </a:lvl5pPr>
            <a:lvl6pPr marL="2514600" indent="-228600" defTabSz="1460500" eaLnBrk="0" fontAlgn="base" hangingPunct="0">
              <a:spcBef>
                <a:spcPct val="0"/>
              </a:spcBef>
              <a:spcAft>
                <a:spcPct val="0"/>
              </a:spcAft>
              <a:defRPr>
                <a:solidFill>
                  <a:schemeClr val="tx1"/>
                </a:solidFill>
                <a:latin typeface="Calibri" panose="020F0502020204030204" pitchFamily="34" charset="0"/>
              </a:defRPr>
            </a:lvl6pPr>
            <a:lvl7pPr marL="2971800" indent="-228600" defTabSz="1460500" eaLnBrk="0" fontAlgn="base" hangingPunct="0">
              <a:spcBef>
                <a:spcPct val="0"/>
              </a:spcBef>
              <a:spcAft>
                <a:spcPct val="0"/>
              </a:spcAft>
              <a:defRPr>
                <a:solidFill>
                  <a:schemeClr val="tx1"/>
                </a:solidFill>
                <a:latin typeface="Calibri" panose="020F0502020204030204" pitchFamily="34" charset="0"/>
              </a:defRPr>
            </a:lvl7pPr>
            <a:lvl8pPr marL="3429000" indent="-228600" defTabSz="1460500" eaLnBrk="0" fontAlgn="base" hangingPunct="0">
              <a:spcBef>
                <a:spcPct val="0"/>
              </a:spcBef>
              <a:spcAft>
                <a:spcPct val="0"/>
              </a:spcAft>
              <a:defRPr>
                <a:solidFill>
                  <a:schemeClr val="tx1"/>
                </a:solidFill>
                <a:latin typeface="Calibri" panose="020F0502020204030204" pitchFamily="34" charset="0"/>
              </a:defRPr>
            </a:lvl8pPr>
            <a:lvl9pPr marL="3886200" indent="-228600" defTabSz="14605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lnSpc>
                <a:spcPct val="90000"/>
              </a:lnSpc>
            </a:pPr>
            <a:r>
              <a:rPr lang="en-US" altLang="en-US" sz="6000">
                <a:latin typeface="Montserrat SemiBold" pitchFamily="50" charset="0"/>
              </a:rPr>
              <a:t>Title Here</a:t>
            </a:r>
          </a:p>
        </p:txBody>
      </p:sp>
      <p:sp>
        <p:nvSpPr>
          <p:cNvPr id="66" name="Text Placeholder 5">
            <a:extLst>
              <a:ext uri="{FF2B5EF4-FFF2-40B4-BE49-F238E27FC236}">
                <a16:creationId xmlns:a16="http://schemas.microsoft.com/office/drawing/2014/main" id="{DBE2258A-EC56-456D-B477-82C583377EB4}"/>
              </a:ext>
            </a:extLst>
          </p:cNvPr>
          <p:cNvSpPr txBox="1">
            <a:spLocks/>
          </p:cNvSpPr>
          <p:nvPr/>
        </p:nvSpPr>
        <p:spPr>
          <a:xfrm>
            <a:off x="6837363" y="868363"/>
            <a:ext cx="5802312" cy="317500"/>
          </a:xfrm>
          <a:prstGeom prst="rect">
            <a:avLst/>
          </a:prstGeom>
        </p:spPr>
        <p:txBody>
          <a:bodyPr/>
          <a:lstStyle>
            <a:lvl1pPr marL="365189" indent="-365189" algn="l" defTabSz="1460754" rtl="0" eaLnBrk="1" latinLnBrk="0" hangingPunct="1">
              <a:lnSpc>
                <a:spcPct val="90000"/>
              </a:lnSpc>
              <a:spcBef>
                <a:spcPts val="1598"/>
              </a:spcBef>
              <a:buFont typeface="Arial" panose="020B0604020202020204" pitchFamily="34" charset="0"/>
              <a:buChar char="•"/>
              <a:defRPr sz="4473" kern="1200">
                <a:solidFill>
                  <a:schemeClr val="tx1"/>
                </a:solidFill>
                <a:latin typeface="+mn-lt"/>
                <a:ea typeface="+mn-ea"/>
                <a:cs typeface="+mn-cs"/>
              </a:defRPr>
            </a:lvl1pPr>
            <a:lvl2pPr marL="1095566" indent="-365189" algn="l" defTabSz="1460754" rtl="0" eaLnBrk="1" latinLnBrk="0" hangingPunct="1">
              <a:lnSpc>
                <a:spcPct val="90000"/>
              </a:lnSpc>
              <a:spcBef>
                <a:spcPts val="799"/>
              </a:spcBef>
              <a:buFont typeface="Arial" panose="020B0604020202020204" pitchFamily="34" charset="0"/>
              <a:buChar char="•"/>
              <a:defRPr sz="3834" kern="1200">
                <a:solidFill>
                  <a:schemeClr val="tx1"/>
                </a:solidFill>
                <a:latin typeface="+mn-lt"/>
                <a:ea typeface="+mn-ea"/>
                <a:cs typeface="+mn-cs"/>
              </a:defRPr>
            </a:lvl2pPr>
            <a:lvl3pPr marL="1825943" indent="-365189" algn="l" defTabSz="1460754" rtl="0" eaLnBrk="1" latinLnBrk="0" hangingPunct="1">
              <a:lnSpc>
                <a:spcPct val="90000"/>
              </a:lnSpc>
              <a:spcBef>
                <a:spcPts val="799"/>
              </a:spcBef>
              <a:buFont typeface="Arial" panose="020B0604020202020204" pitchFamily="34" charset="0"/>
              <a:buChar char="•"/>
              <a:defRPr sz="3195" kern="1200">
                <a:solidFill>
                  <a:schemeClr val="tx1"/>
                </a:solidFill>
                <a:latin typeface="+mn-lt"/>
                <a:ea typeface="+mn-ea"/>
                <a:cs typeface="+mn-cs"/>
              </a:defRPr>
            </a:lvl3pPr>
            <a:lvl4pPr marL="2556320"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4pPr>
            <a:lvl5pPr marL="3286697"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5pPr>
            <a:lvl6pPr marL="4017074"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6pPr>
            <a:lvl7pPr marL="4747451"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7pPr>
            <a:lvl8pPr marL="5477828"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8pPr>
            <a:lvl9pPr marL="6208205"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9pPr>
          </a:lstStyle>
          <a:p>
            <a:pPr marL="0" indent="0" algn="ctr" fontAlgn="auto">
              <a:spcAft>
                <a:spcPts val="0"/>
              </a:spcAft>
              <a:buFont typeface="Arial" panose="020B0604020202020204" pitchFamily="34" charset="0"/>
              <a:buNone/>
              <a:defRPr/>
            </a:pPr>
            <a:r>
              <a:rPr lang="en-US" sz="2000" spc="300" dirty="0">
                <a:solidFill>
                  <a:schemeClr val="tx1">
                    <a:lumMod val="50000"/>
                    <a:lumOff val="50000"/>
                  </a:schemeClr>
                </a:solidFill>
                <a:latin typeface="Montserrat" panose="00000500000000000000" pitchFamily="2" charset="0"/>
              </a:rPr>
              <a:t>Your Text Here</a:t>
            </a:r>
          </a:p>
          <a:p>
            <a:pPr marL="0" indent="0" algn="ctr" fontAlgn="auto">
              <a:spcAft>
                <a:spcPts val="0"/>
              </a:spcAft>
              <a:buFont typeface="Arial" panose="020B0604020202020204" pitchFamily="34" charset="0"/>
              <a:buNone/>
              <a:defRPr/>
            </a:pPr>
            <a:endParaRPr lang="en-US" sz="2000" spc="300" dirty="0">
              <a:solidFill>
                <a:schemeClr val="tx1">
                  <a:lumMod val="50000"/>
                  <a:lumOff val="50000"/>
                </a:schemeClr>
              </a:solidFill>
              <a:latin typeface="Montserrat" panose="00000500000000000000" pitchFamily="2" charset="0"/>
            </a:endParaRPr>
          </a:p>
        </p:txBody>
      </p:sp>
      <p:grpSp>
        <p:nvGrpSpPr>
          <p:cNvPr id="67" name="Group 66">
            <a:extLst>
              <a:ext uri="{FF2B5EF4-FFF2-40B4-BE49-F238E27FC236}">
                <a16:creationId xmlns:a16="http://schemas.microsoft.com/office/drawing/2014/main" id="{ECF410AE-AAF8-47AF-AD73-08A6D701F145}"/>
              </a:ext>
            </a:extLst>
          </p:cNvPr>
          <p:cNvGrpSpPr>
            <a:grpSpLocks/>
          </p:cNvGrpSpPr>
          <p:nvPr/>
        </p:nvGrpSpPr>
        <p:grpSpPr bwMode="auto">
          <a:xfrm>
            <a:off x="9172575" y="2165350"/>
            <a:ext cx="1131888" cy="209550"/>
            <a:chOff x="1110190" y="3155259"/>
            <a:chExt cx="1133316" cy="209373"/>
          </a:xfrm>
        </p:grpSpPr>
        <p:sp>
          <p:nvSpPr>
            <p:cNvPr id="68" name="Freeform 5">
              <a:extLst>
                <a:ext uri="{FF2B5EF4-FFF2-40B4-BE49-F238E27FC236}">
                  <a16:creationId xmlns:a16="http://schemas.microsoft.com/office/drawing/2014/main" id="{89980DFC-F234-4B46-A7B0-6ABA5E5EEAC7}"/>
                </a:ext>
              </a:extLst>
            </p:cNvPr>
            <p:cNvSpPr>
              <a:spLocks/>
            </p:cNvSpPr>
            <p:nvPr/>
          </p:nvSpPr>
          <p:spPr bwMode="auto">
            <a:xfrm>
              <a:off x="1110190" y="3155259"/>
              <a:ext cx="201867" cy="209373"/>
            </a:xfrm>
            <a:prstGeom prst="ellipse">
              <a:avLst/>
            </a:prstGeom>
            <a:solidFill>
              <a:schemeClr val="bg1">
                <a:lumMod val="95000"/>
              </a:schemeClr>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69" name="Freeform 5">
              <a:extLst>
                <a:ext uri="{FF2B5EF4-FFF2-40B4-BE49-F238E27FC236}">
                  <a16:creationId xmlns:a16="http://schemas.microsoft.com/office/drawing/2014/main" id="{3DA30B8F-CE47-441A-82C6-7B6081A44CD7}"/>
                </a:ext>
              </a:extLst>
            </p:cNvPr>
            <p:cNvSpPr>
              <a:spLocks/>
            </p:cNvSpPr>
            <p:nvPr/>
          </p:nvSpPr>
          <p:spPr bwMode="auto">
            <a:xfrm>
              <a:off x="1418554" y="3155259"/>
              <a:ext cx="201867" cy="209373"/>
            </a:xfrm>
            <a:prstGeom prst="ellipse">
              <a:avLst/>
            </a:prstGeom>
            <a:solidFill>
              <a:schemeClr val="bg1">
                <a:lumMod val="85000"/>
                <a:alpha val="98000"/>
              </a:schemeClr>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70" name="Freeform 5">
              <a:extLst>
                <a:ext uri="{FF2B5EF4-FFF2-40B4-BE49-F238E27FC236}">
                  <a16:creationId xmlns:a16="http://schemas.microsoft.com/office/drawing/2014/main" id="{DBC454CC-4C29-4ADB-A584-71B13BDFD507}"/>
                </a:ext>
              </a:extLst>
            </p:cNvPr>
            <p:cNvSpPr>
              <a:spLocks/>
            </p:cNvSpPr>
            <p:nvPr/>
          </p:nvSpPr>
          <p:spPr bwMode="auto">
            <a:xfrm>
              <a:off x="1726917" y="3155259"/>
              <a:ext cx="201867" cy="209373"/>
            </a:xfrm>
            <a:prstGeom prst="ellipse">
              <a:avLst/>
            </a:prstGeom>
            <a:solidFill>
              <a:schemeClr val="accent1">
                <a:alpha val="50000"/>
              </a:schemeClr>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71" name="Freeform 5">
              <a:extLst>
                <a:ext uri="{FF2B5EF4-FFF2-40B4-BE49-F238E27FC236}">
                  <a16:creationId xmlns:a16="http://schemas.microsoft.com/office/drawing/2014/main" id="{573DF991-34C5-4A7B-A6A9-FBBEE6BFAE04}"/>
                </a:ext>
              </a:extLst>
            </p:cNvPr>
            <p:cNvSpPr>
              <a:spLocks/>
            </p:cNvSpPr>
            <p:nvPr/>
          </p:nvSpPr>
          <p:spPr bwMode="auto">
            <a:xfrm>
              <a:off x="2041639" y="3155259"/>
              <a:ext cx="201867" cy="209373"/>
            </a:xfrm>
            <a:prstGeom prst="ellipse">
              <a:avLst/>
            </a:prstGeom>
            <a:solidFill>
              <a:schemeClr val="accent2"/>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grpSp>
      <p:sp>
        <p:nvSpPr>
          <p:cNvPr id="88" name="Snip Single Corner Rectangle 87">
            <a:extLst>
              <a:ext uri="{FF2B5EF4-FFF2-40B4-BE49-F238E27FC236}">
                <a16:creationId xmlns:a16="http://schemas.microsoft.com/office/drawing/2014/main" id="{846A9B6B-4540-464C-8223-1B88B728B4F2}"/>
              </a:ext>
            </a:extLst>
          </p:cNvPr>
          <p:cNvSpPr/>
          <p:nvPr/>
        </p:nvSpPr>
        <p:spPr>
          <a:xfrm>
            <a:off x="2195513" y="6921500"/>
            <a:ext cx="2349500" cy="461963"/>
          </a:xfrm>
          <a:prstGeom prst="snip1Rect">
            <a:avLst/>
          </a:prstGeom>
          <a:solidFill>
            <a:schemeClr val="tx2"/>
          </a:solidFill>
        </p:spPr>
        <p:txBody>
          <a:bodyPr>
            <a:spAutoFit/>
          </a:bodyPr>
          <a:lstStyle/>
          <a:p>
            <a:pPr algn="ctr" eaLnBrk="1" fontAlgn="auto" hangingPunct="1">
              <a:lnSpc>
                <a:spcPct val="120000"/>
              </a:lnSpc>
              <a:spcBef>
                <a:spcPts val="0"/>
              </a:spcBef>
              <a:spcAft>
                <a:spcPts val="0"/>
              </a:spcAft>
              <a:defRPr/>
            </a:pPr>
            <a:r>
              <a:rPr lang="en-US" dirty="0">
                <a:solidFill>
                  <a:schemeClr val="bg1"/>
                </a:solidFill>
                <a:latin typeface="Montserrat SemiBold" panose="00000700000000000000" pitchFamily="50" charset="0"/>
                <a:cs typeface="Segoe UI" panose="020B0502040204020203" pitchFamily="34" charset="0"/>
              </a:rPr>
              <a:t>Your Title Here</a:t>
            </a:r>
          </a:p>
        </p:txBody>
      </p:sp>
      <p:sp>
        <p:nvSpPr>
          <p:cNvPr id="89" name="Rectangle 88">
            <a:extLst>
              <a:ext uri="{FF2B5EF4-FFF2-40B4-BE49-F238E27FC236}">
                <a16:creationId xmlns:a16="http://schemas.microsoft.com/office/drawing/2014/main" id="{3D8F83FB-60DC-45EE-BDF3-74589318A5DC}"/>
              </a:ext>
            </a:extLst>
          </p:cNvPr>
          <p:cNvSpPr/>
          <p:nvPr/>
        </p:nvSpPr>
        <p:spPr>
          <a:xfrm>
            <a:off x="2098675" y="7502525"/>
            <a:ext cx="2541588" cy="1274763"/>
          </a:xfrm>
          <a:prstGeom prst="rect">
            <a:avLst/>
          </a:prstGeom>
        </p:spPr>
        <p:txBody>
          <a:bodyPr>
            <a:spAutoFit/>
          </a:bodyPr>
          <a:lstStyle/>
          <a:p>
            <a:pPr algn="ct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Vestibulum neque elit, Class aptent taciti sociosqu ad litora torquent per conubia</a:t>
            </a:r>
            <a:r>
              <a:rPr lang="en-US" sz="1600" dirty="0">
                <a:solidFill>
                  <a:schemeClr val="bg1">
                    <a:lumMod val="65000"/>
                  </a:schemeClr>
                </a:solidFill>
                <a:latin typeface="Montserrat" panose="00000500000000000000" pitchFamily="2" charset="0"/>
                <a:cs typeface="Segoe UI Light" panose="020B0502040204020203" pitchFamily="34" charset="0"/>
              </a:rPr>
              <a:t>.</a:t>
            </a:r>
          </a:p>
        </p:txBody>
      </p:sp>
      <p:sp>
        <p:nvSpPr>
          <p:cNvPr id="90" name="Snip Single Corner Rectangle 89">
            <a:extLst>
              <a:ext uri="{FF2B5EF4-FFF2-40B4-BE49-F238E27FC236}">
                <a16:creationId xmlns:a16="http://schemas.microsoft.com/office/drawing/2014/main" id="{F8EB814A-FCE4-4CC3-959F-5E170D15503B}"/>
              </a:ext>
            </a:extLst>
          </p:cNvPr>
          <p:cNvSpPr/>
          <p:nvPr/>
        </p:nvSpPr>
        <p:spPr>
          <a:xfrm>
            <a:off x="4737100" y="6921500"/>
            <a:ext cx="2349500" cy="461963"/>
          </a:xfrm>
          <a:prstGeom prst="snip1Rect">
            <a:avLst/>
          </a:prstGeom>
          <a:solidFill>
            <a:schemeClr val="accent2"/>
          </a:solidFill>
        </p:spPr>
        <p:txBody>
          <a:bodyPr>
            <a:spAutoFit/>
          </a:bodyPr>
          <a:lstStyle/>
          <a:p>
            <a:pPr algn="ctr" eaLnBrk="1" fontAlgn="auto" hangingPunct="1">
              <a:lnSpc>
                <a:spcPct val="120000"/>
              </a:lnSpc>
              <a:spcBef>
                <a:spcPts val="0"/>
              </a:spcBef>
              <a:spcAft>
                <a:spcPts val="0"/>
              </a:spcAft>
              <a:defRPr/>
            </a:pPr>
            <a:r>
              <a:rPr lang="en-US" dirty="0">
                <a:solidFill>
                  <a:schemeClr val="bg1"/>
                </a:solidFill>
                <a:latin typeface="Montserrat SemiBold" panose="00000700000000000000" pitchFamily="50" charset="0"/>
                <a:cs typeface="Segoe UI" panose="020B0502040204020203" pitchFamily="34" charset="0"/>
              </a:rPr>
              <a:t>Your Title Here</a:t>
            </a:r>
          </a:p>
        </p:txBody>
      </p:sp>
      <p:sp>
        <p:nvSpPr>
          <p:cNvPr id="120" name="Rectangle 119">
            <a:extLst>
              <a:ext uri="{FF2B5EF4-FFF2-40B4-BE49-F238E27FC236}">
                <a16:creationId xmlns:a16="http://schemas.microsoft.com/office/drawing/2014/main" id="{DF5705B5-371F-4F12-9A01-89AADB8ADF50}"/>
              </a:ext>
            </a:extLst>
          </p:cNvPr>
          <p:cNvSpPr/>
          <p:nvPr/>
        </p:nvSpPr>
        <p:spPr>
          <a:xfrm>
            <a:off x="4640263" y="7502525"/>
            <a:ext cx="2543175" cy="1274763"/>
          </a:xfrm>
          <a:prstGeom prst="rect">
            <a:avLst/>
          </a:prstGeom>
        </p:spPr>
        <p:txBody>
          <a:bodyPr>
            <a:spAutoFit/>
          </a:bodyPr>
          <a:lstStyle/>
          <a:p>
            <a:pPr algn="ct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Vestibulum neque elit, Class aptent taciti sociosqu ad litora torquent per conubia</a:t>
            </a:r>
            <a:r>
              <a:rPr lang="en-US" sz="1600" dirty="0">
                <a:solidFill>
                  <a:schemeClr val="bg1">
                    <a:lumMod val="65000"/>
                  </a:schemeClr>
                </a:solidFill>
                <a:latin typeface="Montserrat" panose="00000500000000000000" pitchFamily="2" charset="0"/>
                <a:cs typeface="Segoe UI Light" panose="020B0502040204020203" pitchFamily="34" charset="0"/>
              </a:rPr>
              <a:t>.</a:t>
            </a:r>
          </a:p>
        </p:txBody>
      </p:sp>
      <p:sp>
        <p:nvSpPr>
          <p:cNvPr id="121" name="Snip Single Corner Rectangle 120">
            <a:extLst>
              <a:ext uri="{FF2B5EF4-FFF2-40B4-BE49-F238E27FC236}">
                <a16:creationId xmlns:a16="http://schemas.microsoft.com/office/drawing/2014/main" id="{0AF2CD56-F165-4C56-9C71-F245E5C55A81}"/>
              </a:ext>
            </a:extLst>
          </p:cNvPr>
          <p:cNvSpPr/>
          <p:nvPr/>
        </p:nvSpPr>
        <p:spPr>
          <a:xfrm>
            <a:off x="7288213" y="6921500"/>
            <a:ext cx="2351087" cy="461963"/>
          </a:xfrm>
          <a:prstGeom prst="snip1Rect">
            <a:avLst/>
          </a:prstGeom>
          <a:solidFill>
            <a:schemeClr val="accent3"/>
          </a:solidFill>
        </p:spPr>
        <p:txBody>
          <a:bodyPr>
            <a:spAutoFit/>
          </a:bodyPr>
          <a:lstStyle/>
          <a:p>
            <a:pPr algn="ctr" eaLnBrk="1" fontAlgn="auto" hangingPunct="1">
              <a:lnSpc>
                <a:spcPct val="120000"/>
              </a:lnSpc>
              <a:spcBef>
                <a:spcPts val="0"/>
              </a:spcBef>
              <a:spcAft>
                <a:spcPts val="0"/>
              </a:spcAft>
              <a:defRPr/>
            </a:pPr>
            <a:r>
              <a:rPr lang="en-US" dirty="0">
                <a:solidFill>
                  <a:schemeClr val="bg1"/>
                </a:solidFill>
                <a:latin typeface="Montserrat SemiBold" panose="00000700000000000000" pitchFamily="50" charset="0"/>
                <a:cs typeface="Segoe UI" panose="020B0502040204020203" pitchFamily="34" charset="0"/>
              </a:rPr>
              <a:t>Your Title Here</a:t>
            </a:r>
          </a:p>
        </p:txBody>
      </p:sp>
      <p:sp>
        <p:nvSpPr>
          <p:cNvPr id="122" name="Rectangle 121">
            <a:extLst>
              <a:ext uri="{FF2B5EF4-FFF2-40B4-BE49-F238E27FC236}">
                <a16:creationId xmlns:a16="http://schemas.microsoft.com/office/drawing/2014/main" id="{14AA7B03-992C-43D3-865D-37809F898A6E}"/>
              </a:ext>
            </a:extLst>
          </p:cNvPr>
          <p:cNvSpPr/>
          <p:nvPr/>
        </p:nvSpPr>
        <p:spPr>
          <a:xfrm>
            <a:off x="7192963" y="7502525"/>
            <a:ext cx="2541587" cy="1274763"/>
          </a:xfrm>
          <a:prstGeom prst="rect">
            <a:avLst/>
          </a:prstGeom>
        </p:spPr>
        <p:txBody>
          <a:bodyPr>
            <a:spAutoFit/>
          </a:bodyPr>
          <a:lstStyle/>
          <a:p>
            <a:pPr algn="ct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Vestibulum neque elit, Class aptent taciti sociosqu ad litora torquent per conubia</a:t>
            </a:r>
            <a:r>
              <a:rPr lang="en-US" sz="1600" dirty="0">
                <a:solidFill>
                  <a:schemeClr val="bg1">
                    <a:lumMod val="65000"/>
                  </a:schemeClr>
                </a:solidFill>
                <a:latin typeface="Montserrat" panose="00000500000000000000" pitchFamily="2" charset="0"/>
                <a:cs typeface="Segoe UI Light" panose="020B0502040204020203" pitchFamily="34" charset="0"/>
              </a:rPr>
              <a:t>.</a:t>
            </a:r>
          </a:p>
        </p:txBody>
      </p:sp>
      <p:sp>
        <p:nvSpPr>
          <p:cNvPr id="123" name="Snip Single Corner Rectangle 122">
            <a:extLst>
              <a:ext uri="{FF2B5EF4-FFF2-40B4-BE49-F238E27FC236}">
                <a16:creationId xmlns:a16="http://schemas.microsoft.com/office/drawing/2014/main" id="{EAA178EC-0095-4938-942D-49C1C85B1546}"/>
              </a:ext>
            </a:extLst>
          </p:cNvPr>
          <p:cNvSpPr/>
          <p:nvPr/>
        </p:nvSpPr>
        <p:spPr>
          <a:xfrm>
            <a:off x="9837738" y="6921500"/>
            <a:ext cx="2351087" cy="461963"/>
          </a:xfrm>
          <a:prstGeom prst="snip1Rect">
            <a:avLst/>
          </a:prstGeom>
          <a:solidFill>
            <a:schemeClr val="accent4"/>
          </a:solidFill>
        </p:spPr>
        <p:txBody>
          <a:bodyPr>
            <a:spAutoFit/>
          </a:bodyPr>
          <a:lstStyle/>
          <a:p>
            <a:pPr algn="ctr" eaLnBrk="1" fontAlgn="auto" hangingPunct="1">
              <a:lnSpc>
                <a:spcPct val="120000"/>
              </a:lnSpc>
              <a:spcBef>
                <a:spcPts val="0"/>
              </a:spcBef>
              <a:spcAft>
                <a:spcPts val="0"/>
              </a:spcAft>
              <a:defRPr/>
            </a:pPr>
            <a:r>
              <a:rPr lang="en-US" dirty="0">
                <a:solidFill>
                  <a:schemeClr val="bg1"/>
                </a:solidFill>
                <a:latin typeface="Montserrat SemiBold" panose="00000700000000000000" pitchFamily="50" charset="0"/>
                <a:cs typeface="Segoe UI" panose="020B0502040204020203" pitchFamily="34" charset="0"/>
              </a:rPr>
              <a:t>Your Title Here</a:t>
            </a:r>
          </a:p>
        </p:txBody>
      </p:sp>
      <p:sp>
        <p:nvSpPr>
          <p:cNvPr id="124" name="Rectangle 123">
            <a:extLst>
              <a:ext uri="{FF2B5EF4-FFF2-40B4-BE49-F238E27FC236}">
                <a16:creationId xmlns:a16="http://schemas.microsoft.com/office/drawing/2014/main" id="{E79D5177-3193-4A25-AE7B-FD1EF1439B81}"/>
              </a:ext>
            </a:extLst>
          </p:cNvPr>
          <p:cNvSpPr/>
          <p:nvPr/>
        </p:nvSpPr>
        <p:spPr>
          <a:xfrm>
            <a:off x="9742488" y="7502525"/>
            <a:ext cx="2541587" cy="1274763"/>
          </a:xfrm>
          <a:prstGeom prst="rect">
            <a:avLst/>
          </a:prstGeom>
        </p:spPr>
        <p:txBody>
          <a:bodyPr>
            <a:spAutoFit/>
          </a:bodyPr>
          <a:lstStyle/>
          <a:p>
            <a:pPr algn="ct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Vestibulum neque elit, Class aptent taciti sociosqu ad litora torquent per conubia</a:t>
            </a:r>
            <a:r>
              <a:rPr lang="en-US" sz="1600" dirty="0">
                <a:solidFill>
                  <a:schemeClr val="bg1">
                    <a:lumMod val="65000"/>
                  </a:schemeClr>
                </a:solidFill>
                <a:latin typeface="Montserrat" panose="00000500000000000000" pitchFamily="2" charset="0"/>
                <a:cs typeface="Segoe UI Light" panose="020B0502040204020203" pitchFamily="34" charset="0"/>
              </a:rPr>
              <a:t>.</a:t>
            </a:r>
          </a:p>
        </p:txBody>
      </p:sp>
      <p:sp>
        <p:nvSpPr>
          <p:cNvPr id="125" name="Snip Single Corner Rectangle 124">
            <a:extLst>
              <a:ext uri="{FF2B5EF4-FFF2-40B4-BE49-F238E27FC236}">
                <a16:creationId xmlns:a16="http://schemas.microsoft.com/office/drawing/2014/main" id="{32FD8FCD-220C-4871-8859-3F9CCC8DC8C6}"/>
              </a:ext>
            </a:extLst>
          </p:cNvPr>
          <p:cNvSpPr/>
          <p:nvPr/>
        </p:nvSpPr>
        <p:spPr>
          <a:xfrm>
            <a:off x="12388850" y="6921500"/>
            <a:ext cx="2351088" cy="461963"/>
          </a:xfrm>
          <a:prstGeom prst="snip1Rect">
            <a:avLst/>
          </a:prstGeom>
          <a:solidFill>
            <a:schemeClr val="accent5"/>
          </a:solidFill>
        </p:spPr>
        <p:txBody>
          <a:bodyPr>
            <a:spAutoFit/>
          </a:bodyPr>
          <a:lstStyle/>
          <a:p>
            <a:pPr algn="ctr" eaLnBrk="1" fontAlgn="auto" hangingPunct="1">
              <a:lnSpc>
                <a:spcPct val="120000"/>
              </a:lnSpc>
              <a:spcBef>
                <a:spcPts val="0"/>
              </a:spcBef>
              <a:spcAft>
                <a:spcPts val="0"/>
              </a:spcAft>
              <a:defRPr/>
            </a:pPr>
            <a:r>
              <a:rPr lang="en-US" dirty="0">
                <a:solidFill>
                  <a:schemeClr val="bg1"/>
                </a:solidFill>
                <a:latin typeface="Montserrat SemiBold" panose="00000700000000000000" pitchFamily="50" charset="0"/>
                <a:cs typeface="Segoe UI" panose="020B0502040204020203" pitchFamily="34" charset="0"/>
              </a:rPr>
              <a:t>Your Title Here</a:t>
            </a:r>
          </a:p>
        </p:txBody>
      </p:sp>
      <p:sp>
        <p:nvSpPr>
          <p:cNvPr id="126" name="Rectangle 125">
            <a:extLst>
              <a:ext uri="{FF2B5EF4-FFF2-40B4-BE49-F238E27FC236}">
                <a16:creationId xmlns:a16="http://schemas.microsoft.com/office/drawing/2014/main" id="{3E360ACC-7CC5-42CC-B3F4-3826F5E758E4}"/>
              </a:ext>
            </a:extLst>
          </p:cNvPr>
          <p:cNvSpPr/>
          <p:nvPr/>
        </p:nvSpPr>
        <p:spPr>
          <a:xfrm>
            <a:off x="12293600" y="7502525"/>
            <a:ext cx="2541588" cy="1274763"/>
          </a:xfrm>
          <a:prstGeom prst="rect">
            <a:avLst/>
          </a:prstGeom>
        </p:spPr>
        <p:txBody>
          <a:bodyPr>
            <a:spAutoFit/>
          </a:bodyPr>
          <a:lstStyle/>
          <a:p>
            <a:pPr algn="ct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Vestibulum neque elit, Class aptent taciti sociosqu ad litora torquent per conubia</a:t>
            </a:r>
            <a:r>
              <a:rPr lang="en-US" sz="1600" dirty="0">
                <a:solidFill>
                  <a:schemeClr val="bg1">
                    <a:lumMod val="65000"/>
                  </a:schemeClr>
                </a:solidFill>
                <a:latin typeface="Montserrat" panose="00000500000000000000" pitchFamily="2" charset="0"/>
                <a:cs typeface="Segoe UI Light" panose="020B0502040204020203" pitchFamily="34" charset="0"/>
              </a:rPr>
              <a:t>.</a:t>
            </a:r>
          </a:p>
        </p:txBody>
      </p:sp>
      <p:sp>
        <p:nvSpPr>
          <p:cNvPr id="127" name="Snip Single Corner Rectangle 126">
            <a:extLst>
              <a:ext uri="{FF2B5EF4-FFF2-40B4-BE49-F238E27FC236}">
                <a16:creationId xmlns:a16="http://schemas.microsoft.com/office/drawing/2014/main" id="{79406032-3002-4546-84D7-B9FC071E4EFB}"/>
              </a:ext>
            </a:extLst>
          </p:cNvPr>
          <p:cNvSpPr/>
          <p:nvPr/>
        </p:nvSpPr>
        <p:spPr>
          <a:xfrm>
            <a:off x="14932025" y="6921500"/>
            <a:ext cx="2351088" cy="461963"/>
          </a:xfrm>
          <a:prstGeom prst="snip1Rect">
            <a:avLst/>
          </a:prstGeom>
          <a:gradFill>
            <a:gsLst>
              <a:gs pos="0">
                <a:schemeClr val="accent6"/>
              </a:gs>
              <a:gs pos="100000">
                <a:schemeClr val="accent6">
                  <a:lumMod val="75000"/>
                </a:schemeClr>
              </a:gs>
            </a:gsLst>
            <a:lin ang="0" scaled="0"/>
          </a:gradFill>
        </p:spPr>
        <p:txBody>
          <a:bodyPr>
            <a:spAutoFit/>
          </a:bodyPr>
          <a:lstStyle/>
          <a:p>
            <a:pPr algn="ctr" eaLnBrk="1" fontAlgn="auto" hangingPunct="1">
              <a:lnSpc>
                <a:spcPct val="120000"/>
              </a:lnSpc>
              <a:spcBef>
                <a:spcPts val="0"/>
              </a:spcBef>
              <a:spcAft>
                <a:spcPts val="0"/>
              </a:spcAft>
              <a:defRPr/>
            </a:pPr>
            <a:r>
              <a:rPr lang="en-US" dirty="0">
                <a:solidFill>
                  <a:schemeClr val="bg1"/>
                </a:solidFill>
                <a:latin typeface="Montserrat SemiBold" panose="00000700000000000000" pitchFamily="50" charset="0"/>
                <a:cs typeface="Segoe UI" panose="020B0502040204020203" pitchFamily="34" charset="0"/>
              </a:rPr>
              <a:t>Your Title Here</a:t>
            </a:r>
          </a:p>
        </p:txBody>
      </p:sp>
      <p:sp>
        <p:nvSpPr>
          <p:cNvPr id="128" name="Rectangle 127">
            <a:extLst>
              <a:ext uri="{FF2B5EF4-FFF2-40B4-BE49-F238E27FC236}">
                <a16:creationId xmlns:a16="http://schemas.microsoft.com/office/drawing/2014/main" id="{8A540D93-AF0B-45D2-8140-F6BB5509C308}"/>
              </a:ext>
            </a:extLst>
          </p:cNvPr>
          <p:cNvSpPr/>
          <p:nvPr/>
        </p:nvSpPr>
        <p:spPr>
          <a:xfrm>
            <a:off x="14836775" y="7502525"/>
            <a:ext cx="2541588" cy="1274763"/>
          </a:xfrm>
          <a:prstGeom prst="rect">
            <a:avLst/>
          </a:prstGeom>
        </p:spPr>
        <p:txBody>
          <a:bodyPr>
            <a:spAutoFit/>
          </a:bodyPr>
          <a:lstStyle/>
          <a:p>
            <a:pPr algn="ct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Vestibulum neque elit, Class aptent taciti sociosqu ad litora torquent per conubia</a:t>
            </a:r>
            <a:r>
              <a:rPr lang="en-US" sz="1600" dirty="0">
                <a:solidFill>
                  <a:schemeClr val="bg1">
                    <a:lumMod val="65000"/>
                  </a:schemeClr>
                </a:solidFill>
                <a:latin typeface="Montserrat" panose="00000500000000000000" pitchFamily="2" charset="0"/>
                <a:cs typeface="Segoe UI Light" panose="020B0502040204020203" pitchFamily="34" charset="0"/>
              </a:rPr>
              <a:t>.</a:t>
            </a:r>
          </a:p>
        </p:txBody>
      </p:sp>
      <p:grpSp>
        <p:nvGrpSpPr>
          <p:cNvPr id="2" name="Group 1">
            <a:extLst>
              <a:ext uri="{FF2B5EF4-FFF2-40B4-BE49-F238E27FC236}">
                <a16:creationId xmlns:a16="http://schemas.microsoft.com/office/drawing/2014/main" id="{E657EA0E-D596-4FA5-A06A-60C0ECEB1669}"/>
              </a:ext>
            </a:extLst>
          </p:cNvPr>
          <p:cNvGrpSpPr>
            <a:grpSpLocks/>
          </p:cNvGrpSpPr>
          <p:nvPr/>
        </p:nvGrpSpPr>
        <p:grpSpPr bwMode="auto">
          <a:xfrm>
            <a:off x="1901825" y="3419475"/>
            <a:ext cx="15673388" cy="2967038"/>
            <a:chOff x="1901676" y="3418756"/>
            <a:chExt cx="15673686" cy="2967530"/>
          </a:xfrm>
        </p:grpSpPr>
        <p:sp>
          <p:nvSpPr>
            <p:cNvPr id="9" name="Freeform 7">
              <a:extLst>
                <a:ext uri="{FF2B5EF4-FFF2-40B4-BE49-F238E27FC236}">
                  <a16:creationId xmlns:a16="http://schemas.microsoft.com/office/drawing/2014/main" id="{2D94655D-B54E-4523-8C50-C5330E844790}"/>
                </a:ext>
              </a:extLst>
            </p:cNvPr>
            <p:cNvSpPr>
              <a:spLocks/>
            </p:cNvSpPr>
            <p:nvPr/>
          </p:nvSpPr>
          <p:spPr bwMode="auto">
            <a:xfrm>
              <a:off x="14638431" y="3431458"/>
              <a:ext cx="2936931" cy="1463918"/>
            </a:xfrm>
            <a:custGeom>
              <a:avLst/>
              <a:gdLst>
                <a:gd name="T0" fmla="*/ 210 w 421"/>
                <a:gd name="T1" fmla="*/ 57 h 210"/>
                <a:gd name="T2" fmla="*/ 364 w 421"/>
                <a:gd name="T3" fmla="*/ 210 h 210"/>
                <a:gd name="T4" fmla="*/ 421 w 421"/>
                <a:gd name="T5" fmla="*/ 210 h 210"/>
                <a:gd name="T6" fmla="*/ 210 w 421"/>
                <a:gd name="T7" fmla="*/ 0 h 210"/>
                <a:gd name="T8" fmla="*/ 0 w 421"/>
                <a:gd name="T9" fmla="*/ 210 h 210"/>
                <a:gd name="T10" fmla="*/ 57 w 421"/>
                <a:gd name="T11" fmla="*/ 210 h 210"/>
                <a:gd name="T12" fmla="*/ 210 w 421"/>
                <a:gd name="T13" fmla="*/ 57 h 210"/>
              </a:gdLst>
              <a:ahLst/>
              <a:cxnLst>
                <a:cxn ang="0">
                  <a:pos x="T0" y="T1"/>
                </a:cxn>
                <a:cxn ang="0">
                  <a:pos x="T2" y="T3"/>
                </a:cxn>
                <a:cxn ang="0">
                  <a:pos x="T4" y="T5"/>
                </a:cxn>
                <a:cxn ang="0">
                  <a:pos x="T6" y="T7"/>
                </a:cxn>
                <a:cxn ang="0">
                  <a:pos x="T8" y="T9"/>
                </a:cxn>
                <a:cxn ang="0">
                  <a:pos x="T10" y="T11"/>
                </a:cxn>
                <a:cxn ang="0">
                  <a:pos x="T12" y="T13"/>
                </a:cxn>
              </a:cxnLst>
              <a:rect l="0" t="0" r="r" b="b"/>
              <a:pathLst>
                <a:path w="421" h="210">
                  <a:moveTo>
                    <a:pt x="210" y="57"/>
                  </a:moveTo>
                  <a:cubicBezTo>
                    <a:pt x="295" y="57"/>
                    <a:pt x="364" y="126"/>
                    <a:pt x="364" y="210"/>
                  </a:cubicBezTo>
                  <a:cubicBezTo>
                    <a:pt x="421" y="210"/>
                    <a:pt x="421" y="210"/>
                    <a:pt x="421" y="210"/>
                  </a:cubicBezTo>
                  <a:cubicBezTo>
                    <a:pt x="421" y="93"/>
                    <a:pt x="327" y="0"/>
                    <a:pt x="210" y="0"/>
                  </a:cubicBezTo>
                  <a:cubicBezTo>
                    <a:pt x="93" y="0"/>
                    <a:pt x="0" y="93"/>
                    <a:pt x="0" y="210"/>
                  </a:cubicBezTo>
                  <a:cubicBezTo>
                    <a:pt x="57" y="210"/>
                    <a:pt x="57" y="210"/>
                    <a:pt x="57" y="210"/>
                  </a:cubicBezTo>
                  <a:cubicBezTo>
                    <a:pt x="57" y="126"/>
                    <a:pt x="126" y="57"/>
                    <a:pt x="210" y="57"/>
                  </a:cubicBezTo>
                  <a:close/>
                </a:path>
              </a:pathLst>
            </a:custGeom>
            <a:solidFill>
              <a:schemeClr val="accent6">
                <a:lumMod val="40000"/>
                <a:lumOff val="60000"/>
              </a:schemeClr>
            </a:solidFill>
            <a:ln>
              <a:noFill/>
            </a:ln>
          </p:spPr>
          <p:txBody>
            <a:bodyPr lIns="146078" tIns="73039" rIns="146078" bIns="73039"/>
            <a:lstStyle/>
            <a:p>
              <a:pPr eaLnBrk="1" fontAlgn="auto" hangingPunct="1">
                <a:spcBef>
                  <a:spcPts val="0"/>
                </a:spcBef>
                <a:spcAft>
                  <a:spcPts val="0"/>
                </a:spcAft>
                <a:defRPr/>
              </a:pPr>
              <a:endParaRPr lang="en-US" sz="2158" dirty="0">
                <a:latin typeface="+mn-lt"/>
              </a:endParaRPr>
            </a:p>
          </p:txBody>
        </p:sp>
        <p:sp>
          <p:nvSpPr>
            <p:cNvPr id="10" name="Freeform 7">
              <a:extLst>
                <a:ext uri="{FF2B5EF4-FFF2-40B4-BE49-F238E27FC236}">
                  <a16:creationId xmlns:a16="http://schemas.microsoft.com/office/drawing/2014/main" id="{9E33C4D1-56BB-4C6C-B1FE-C8AD83FDD279}"/>
                </a:ext>
              </a:extLst>
            </p:cNvPr>
            <p:cNvSpPr>
              <a:spLocks/>
            </p:cNvSpPr>
            <p:nvPr/>
          </p:nvSpPr>
          <p:spPr bwMode="auto">
            <a:xfrm flipV="1">
              <a:off x="12095208" y="4882674"/>
              <a:ext cx="2936931" cy="1463918"/>
            </a:xfrm>
            <a:custGeom>
              <a:avLst/>
              <a:gdLst>
                <a:gd name="T0" fmla="*/ 210 w 421"/>
                <a:gd name="T1" fmla="*/ 57 h 210"/>
                <a:gd name="T2" fmla="*/ 364 w 421"/>
                <a:gd name="T3" fmla="*/ 210 h 210"/>
                <a:gd name="T4" fmla="*/ 421 w 421"/>
                <a:gd name="T5" fmla="*/ 210 h 210"/>
                <a:gd name="T6" fmla="*/ 210 w 421"/>
                <a:gd name="T7" fmla="*/ 0 h 210"/>
                <a:gd name="T8" fmla="*/ 0 w 421"/>
                <a:gd name="T9" fmla="*/ 210 h 210"/>
                <a:gd name="T10" fmla="*/ 57 w 421"/>
                <a:gd name="T11" fmla="*/ 210 h 210"/>
                <a:gd name="T12" fmla="*/ 210 w 421"/>
                <a:gd name="T13" fmla="*/ 57 h 210"/>
              </a:gdLst>
              <a:ahLst/>
              <a:cxnLst>
                <a:cxn ang="0">
                  <a:pos x="T0" y="T1"/>
                </a:cxn>
                <a:cxn ang="0">
                  <a:pos x="T2" y="T3"/>
                </a:cxn>
                <a:cxn ang="0">
                  <a:pos x="T4" y="T5"/>
                </a:cxn>
                <a:cxn ang="0">
                  <a:pos x="T6" y="T7"/>
                </a:cxn>
                <a:cxn ang="0">
                  <a:pos x="T8" y="T9"/>
                </a:cxn>
                <a:cxn ang="0">
                  <a:pos x="T10" y="T11"/>
                </a:cxn>
                <a:cxn ang="0">
                  <a:pos x="T12" y="T13"/>
                </a:cxn>
              </a:cxnLst>
              <a:rect l="0" t="0" r="r" b="b"/>
              <a:pathLst>
                <a:path w="421" h="210">
                  <a:moveTo>
                    <a:pt x="210" y="57"/>
                  </a:moveTo>
                  <a:cubicBezTo>
                    <a:pt x="295" y="57"/>
                    <a:pt x="364" y="126"/>
                    <a:pt x="364" y="210"/>
                  </a:cubicBezTo>
                  <a:cubicBezTo>
                    <a:pt x="421" y="210"/>
                    <a:pt x="421" y="210"/>
                    <a:pt x="421" y="210"/>
                  </a:cubicBezTo>
                  <a:cubicBezTo>
                    <a:pt x="421" y="93"/>
                    <a:pt x="327" y="0"/>
                    <a:pt x="210" y="0"/>
                  </a:cubicBezTo>
                  <a:cubicBezTo>
                    <a:pt x="93" y="0"/>
                    <a:pt x="0" y="93"/>
                    <a:pt x="0" y="210"/>
                  </a:cubicBezTo>
                  <a:cubicBezTo>
                    <a:pt x="57" y="210"/>
                    <a:pt x="57" y="210"/>
                    <a:pt x="57" y="210"/>
                  </a:cubicBezTo>
                  <a:cubicBezTo>
                    <a:pt x="57" y="126"/>
                    <a:pt x="126" y="57"/>
                    <a:pt x="210" y="57"/>
                  </a:cubicBezTo>
                  <a:close/>
                </a:path>
              </a:pathLst>
            </a:custGeom>
            <a:solidFill>
              <a:schemeClr val="accent5">
                <a:lumMod val="40000"/>
                <a:lumOff val="60000"/>
              </a:schemeClr>
            </a:solidFill>
            <a:ln>
              <a:noFill/>
            </a:ln>
          </p:spPr>
          <p:txBody>
            <a:bodyPr lIns="146078" tIns="73039" rIns="146078" bIns="73039"/>
            <a:lstStyle/>
            <a:p>
              <a:pPr eaLnBrk="1" fontAlgn="auto" hangingPunct="1">
                <a:spcBef>
                  <a:spcPts val="0"/>
                </a:spcBef>
                <a:spcAft>
                  <a:spcPts val="0"/>
                </a:spcAft>
                <a:defRPr/>
              </a:pPr>
              <a:endParaRPr lang="en-US" sz="2158" dirty="0">
                <a:latin typeface="+mn-lt"/>
              </a:endParaRPr>
            </a:p>
          </p:txBody>
        </p:sp>
        <p:sp>
          <p:nvSpPr>
            <p:cNvPr id="11" name="Freeform 7">
              <a:extLst>
                <a:ext uri="{FF2B5EF4-FFF2-40B4-BE49-F238E27FC236}">
                  <a16:creationId xmlns:a16="http://schemas.microsoft.com/office/drawing/2014/main" id="{9304855F-106D-47B9-BDB4-14370C62A879}"/>
                </a:ext>
              </a:extLst>
            </p:cNvPr>
            <p:cNvSpPr>
              <a:spLocks/>
            </p:cNvSpPr>
            <p:nvPr/>
          </p:nvSpPr>
          <p:spPr bwMode="auto">
            <a:xfrm>
              <a:off x="9544046" y="3418756"/>
              <a:ext cx="2938519" cy="1463918"/>
            </a:xfrm>
            <a:custGeom>
              <a:avLst/>
              <a:gdLst>
                <a:gd name="T0" fmla="*/ 210 w 421"/>
                <a:gd name="T1" fmla="*/ 57 h 210"/>
                <a:gd name="T2" fmla="*/ 364 w 421"/>
                <a:gd name="T3" fmla="*/ 210 h 210"/>
                <a:gd name="T4" fmla="*/ 421 w 421"/>
                <a:gd name="T5" fmla="*/ 210 h 210"/>
                <a:gd name="T6" fmla="*/ 210 w 421"/>
                <a:gd name="T7" fmla="*/ 0 h 210"/>
                <a:gd name="T8" fmla="*/ 0 w 421"/>
                <a:gd name="T9" fmla="*/ 210 h 210"/>
                <a:gd name="T10" fmla="*/ 57 w 421"/>
                <a:gd name="T11" fmla="*/ 210 h 210"/>
                <a:gd name="T12" fmla="*/ 210 w 421"/>
                <a:gd name="T13" fmla="*/ 57 h 210"/>
              </a:gdLst>
              <a:ahLst/>
              <a:cxnLst>
                <a:cxn ang="0">
                  <a:pos x="T0" y="T1"/>
                </a:cxn>
                <a:cxn ang="0">
                  <a:pos x="T2" y="T3"/>
                </a:cxn>
                <a:cxn ang="0">
                  <a:pos x="T4" y="T5"/>
                </a:cxn>
                <a:cxn ang="0">
                  <a:pos x="T6" y="T7"/>
                </a:cxn>
                <a:cxn ang="0">
                  <a:pos x="T8" y="T9"/>
                </a:cxn>
                <a:cxn ang="0">
                  <a:pos x="T10" y="T11"/>
                </a:cxn>
                <a:cxn ang="0">
                  <a:pos x="T12" y="T13"/>
                </a:cxn>
              </a:cxnLst>
              <a:rect l="0" t="0" r="r" b="b"/>
              <a:pathLst>
                <a:path w="421" h="210">
                  <a:moveTo>
                    <a:pt x="210" y="57"/>
                  </a:moveTo>
                  <a:cubicBezTo>
                    <a:pt x="295" y="57"/>
                    <a:pt x="364" y="126"/>
                    <a:pt x="364" y="210"/>
                  </a:cubicBezTo>
                  <a:cubicBezTo>
                    <a:pt x="421" y="210"/>
                    <a:pt x="421" y="210"/>
                    <a:pt x="421" y="210"/>
                  </a:cubicBezTo>
                  <a:cubicBezTo>
                    <a:pt x="421" y="93"/>
                    <a:pt x="327" y="0"/>
                    <a:pt x="210" y="0"/>
                  </a:cubicBezTo>
                  <a:cubicBezTo>
                    <a:pt x="93" y="0"/>
                    <a:pt x="0" y="93"/>
                    <a:pt x="0" y="210"/>
                  </a:cubicBezTo>
                  <a:cubicBezTo>
                    <a:pt x="57" y="210"/>
                    <a:pt x="57" y="210"/>
                    <a:pt x="57" y="210"/>
                  </a:cubicBezTo>
                  <a:cubicBezTo>
                    <a:pt x="57" y="126"/>
                    <a:pt x="126" y="57"/>
                    <a:pt x="210" y="57"/>
                  </a:cubicBezTo>
                  <a:close/>
                </a:path>
              </a:pathLst>
            </a:custGeom>
            <a:solidFill>
              <a:schemeClr val="accent4">
                <a:lumMod val="40000"/>
                <a:lumOff val="60000"/>
              </a:schemeClr>
            </a:solidFill>
            <a:ln>
              <a:noFill/>
            </a:ln>
          </p:spPr>
          <p:txBody>
            <a:bodyPr lIns="146078" tIns="73039" rIns="146078" bIns="73039"/>
            <a:lstStyle/>
            <a:p>
              <a:pPr eaLnBrk="1" fontAlgn="auto" hangingPunct="1">
                <a:spcBef>
                  <a:spcPts val="0"/>
                </a:spcBef>
                <a:spcAft>
                  <a:spcPts val="0"/>
                </a:spcAft>
                <a:defRPr/>
              </a:pPr>
              <a:endParaRPr lang="en-US" sz="2158" dirty="0">
                <a:latin typeface="+mn-lt"/>
              </a:endParaRPr>
            </a:p>
          </p:txBody>
        </p:sp>
        <p:sp>
          <p:nvSpPr>
            <p:cNvPr id="12" name="Freeform 7">
              <a:extLst>
                <a:ext uri="{FF2B5EF4-FFF2-40B4-BE49-F238E27FC236}">
                  <a16:creationId xmlns:a16="http://schemas.microsoft.com/office/drawing/2014/main" id="{A40E006B-0EF6-4031-A1EF-66D765C4B010}"/>
                </a:ext>
              </a:extLst>
            </p:cNvPr>
            <p:cNvSpPr>
              <a:spLocks/>
            </p:cNvSpPr>
            <p:nvPr/>
          </p:nvSpPr>
          <p:spPr bwMode="auto">
            <a:xfrm flipV="1">
              <a:off x="6994473" y="4922368"/>
              <a:ext cx="2936931" cy="1463918"/>
            </a:xfrm>
            <a:custGeom>
              <a:avLst/>
              <a:gdLst>
                <a:gd name="T0" fmla="*/ 210 w 421"/>
                <a:gd name="T1" fmla="*/ 57 h 210"/>
                <a:gd name="T2" fmla="*/ 364 w 421"/>
                <a:gd name="T3" fmla="*/ 210 h 210"/>
                <a:gd name="T4" fmla="*/ 421 w 421"/>
                <a:gd name="T5" fmla="*/ 210 h 210"/>
                <a:gd name="T6" fmla="*/ 210 w 421"/>
                <a:gd name="T7" fmla="*/ 0 h 210"/>
                <a:gd name="T8" fmla="*/ 0 w 421"/>
                <a:gd name="T9" fmla="*/ 210 h 210"/>
                <a:gd name="T10" fmla="*/ 57 w 421"/>
                <a:gd name="T11" fmla="*/ 210 h 210"/>
                <a:gd name="T12" fmla="*/ 210 w 421"/>
                <a:gd name="T13" fmla="*/ 57 h 210"/>
              </a:gdLst>
              <a:ahLst/>
              <a:cxnLst>
                <a:cxn ang="0">
                  <a:pos x="T0" y="T1"/>
                </a:cxn>
                <a:cxn ang="0">
                  <a:pos x="T2" y="T3"/>
                </a:cxn>
                <a:cxn ang="0">
                  <a:pos x="T4" y="T5"/>
                </a:cxn>
                <a:cxn ang="0">
                  <a:pos x="T6" y="T7"/>
                </a:cxn>
                <a:cxn ang="0">
                  <a:pos x="T8" y="T9"/>
                </a:cxn>
                <a:cxn ang="0">
                  <a:pos x="T10" y="T11"/>
                </a:cxn>
                <a:cxn ang="0">
                  <a:pos x="T12" y="T13"/>
                </a:cxn>
              </a:cxnLst>
              <a:rect l="0" t="0" r="r" b="b"/>
              <a:pathLst>
                <a:path w="421" h="210">
                  <a:moveTo>
                    <a:pt x="210" y="57"/>
                  </a:moveTo>
                  <a:cubicBezTo>
                    <a:pt x="295" y="57"/>
                    <a:pt x="364" y="126"/>
                    <a:pt x="364" y="210"/>
                  </a:cubicBezTo>
                  <a:cubicBezTo>
                    <a:pt x="421" y="210"/>
                    <a:pt x="421" y="210"/>
                    <a:pt x="421" y="210"/>
                  </a:cubicBezTo>
                  <a:cubicBezTo>
                    <a:pt x="421" y="93"/>
                    <a:pt x="327" y="0"/>
                    <a:pt x="210" y="0"/>
                  </a:cubicBezTo>
                  <a:cubicBezTo>
                    <a:pt x="93" y="0"/>
                    <a:pt x="0" y="93"/>
                    <a:pt x="0" y="210"/>
                  </a:cubicBezTo>
                  <a:cubicBezTo>
                    <a:pt x="57" y="210"/>
                    <a:pt x="57" y="210"/>
                    <a:pt x="57" y="210"/>
                  </a:cubicBezTo>
                  <a:cubicBezTo>
                    <a:pt x="57" y="126"/>
                    <a:pt x="126" y="57"/>
                    <a:pt x="210" y="57"/>
                  </a:cubicBezTo>
                  <a:close/>
                </a:path>
              </a:pathLst>
            </a:custGeom>
            <a:solidFill>
              <a:schemeClr val="accent3">
                <a:lumMod val="40000"/>
                <a:lumOff val="60000"/>
              </a:schemeClr>
            </a:solidFill>
            <a:ln>
              <a:noFill/>
            </a:ln>
          </p:spPr>
          <p:txBody>
            <a:bodyPr lIns="146078" tIns="73039" rIns="146078" bIns="73039"/>
            <a:lstStyle/>
            <a:p>
              <a:pPr eaLnBrk="1" fontAlgn="auto" hangingPunct="1">
                <a:spcBef>
                  <a:spcPts val="0"/>
                </a:spcBef>
                <a:spcAft>
                  <a:spcPts val="0"/>
                </a:spcAft>
                <a:defRPr/>
              </a:pPr>
              <a:endParaRPr lang="en-US" sz="2158" dirty="0">
                <a:latin typeface="+mn-lt"/>
              </a:endParaRPr>
            </a:p>
          </p:txBody>
        </p:sp>
        <p:sp>
          <p:nvSpPr>
            <p:cNvPr id="14" name="Freeform 7">
              <a:extLst>
                <a:ext uri="{FF2B5EF4-FFF2-40B4-BE49-F238E27FC236}">
                  <a16:creationId xmlns:a16="http://schemas.microsoft.com/office/drawing/2014/main" id="{DF7D4793-F9C6-4CED-906C-763346B1EE43}"/>
                </a:ext>
              </a:extLst>
            </p:cNvPr>
            <p:cNvSpPr>
              <a:spLocks/>
            </p:cNvSpPr>
            <p:nvPr/>
          </p:nvSpPr>
          <p:spPr bwMode="auto">
            <a:xfrm>
              <a:off x="4443312" y="3418756"/>
              <a:ext cx="2936931" cy="1463918"/>
            </a:xfrm>
            <a:custGeom>
              <a:avLst/>
              <a:gdLst>
                <a:gd name="T0" fmla="*/ 210 w 421"/>
                <a:gd name="T1" fmla="*/ 57 h 210"/>
                <a:gd name="T2" fmla="*/ 364 w 421"/>
                <a:gd name="T3" fmla="*/ 210 h 210"/>
                <a:gd name="T4" fmla="*/ 421 w 421"/>
                <a:gd name="T5" fmla="*/ 210 h 210"/>
                <a:gd name="T6" fmla="*/ 210 w 421"/>
                <a:gd name="T7" fmla="*/ 0 h 210"/>
                <a:gd name="T8" fmla="*/ 0 w 421"/>
                <a:gd name="T9" fmla="*/ 210 h 210"/>
                <a:gd name="T10" fmla="*/ 57 w 421"/>
                <a:gd name="T11" fmla="*/ 210 h 210"/>
                <a:gd name="T12" fmla="*/ 210 w 421"/>
                <a:gd name="T13" fmla="*/ 57 h 210"/>
              </a:gdLst>
              <a:ahLst/>
              <a:cxnLst>
                <a:cxn ang="0">
                  <a:pos x="T0" y="T1"/>
                </a:cxn>
                <a:cxn ang="0">
                  <a:pos x="T2" y="T3"/>
                </a:cxn>
                <a:cxn ang="0">
                  <a:pos x="T4" y="T5"/>
                </a:cxn>
                <a:cxn ang="0">
                  <a:pos x="T6" y="T7"/>
                </a:cxn>
                <a:cxn ang="0">
                  <a:pos x="T8" y="T9"/>
                </a:cxn>
                <a:cxn ang="0">
                  <a:pos x="T10" y="T11"/>
                </a:cxn>
                <a:cxn ang="0">
                  <a:pos x="T12" y="T13"/>
                </a:cxn>
              </a:cxnLst>
              <a:rect l="0" t="0" r="r" b="b"/>
              <a:pathLst>
                <a:path w="421" h="210">
                  <a:moveTo>
                    <a:pt x="210" y="57"/>
                  </a:moveTo>
                  <a:cubicBezTo>
                    <a:pt x="295" y="57"/>
                    <a:pt x="364" y="126"/>
                    <a:pt x="364" y="210"/>
                  </a:cubicBezTo>
                  <a:cubicBezTo>
                    <a:pt x="421" y="210"/>
                    <a:pt x="421" y="210"/>
                    <a:pt x="421" y="210"/>
                  </a:cubicBezTo>
                  <a:cubicBezTo>
                    <a:pt x="421" y="93"/>
                    <a:pt x="327" y="0"/>
                    <a:pt x="210" y="0"/>
                  </a:cubicBezTo>
                  <a:cubicBezTo>
                    <a:pt x="93" y="0"/>
                    <a:pt x="0" y="93"/>
                    <a:pt x="0" y="210"/>
                  </a:cubicBezTo>
                  <a:cubicBezTo>
                    <a:pt x="57" y="210"/>
                    <a:pt x="57" y="210"/>
                    <a:pt x="57" y="210"/>
                  </a:cubicBezTo>
                  <a:cubicBezTo>
                    <a:pt x="57" y="126"/>
                    <a:pt x="126" y="57"/>
                    <a:pt x="210" y="57"/>
                  </a:cubicBezTo>
                  <a:close/>
                </a:path>
              </a:pathLst>
            </a:custGeom>
            <a:solidFill>
              <a:schemeClr val="accent2">
                <a:lumMod val="40000"/>
                <a:lumOff val="60000"/>
              </a:schemeClr>
            </a:solidFill>
            <a:ln>
              <a:noFill/>
            </a:ln>
          </p:spPr>
          <p:txBody>
            <a:bodyPr lIns="146078" tIns="73039" rIns="146078" bIns="73039"/>
            <a:lstStyle/>
            <a:p>
              <a:pPr eaLnBrk="1" fontAlgn="auto" hangingPunct="1">
                <a:spcBef>
                  <a:spcPts val="0"/>
                </a:spcBef>
                <a:spcAft>
                  <a:spcPts val="0"/>
                </a:spcAft>
                <a:defRPr/>
              </a:pPr>
              <a:endParaRPr lang="en-US" sz="2158" dirty="0">
                <a:latin typeface="+mn-lt"/>
              </a:endParaRPr>
            </a:p>
          </p:txBody>
        </p:sp>
        <p:sp>
          <p:nvSpPr>
            <p:cNvPr id="15" name="Freeform 7">
              <a:extLst>
                <a:ext uri="{FF2B5EF4-FFF2-40B4-BE49-F238E27FC236}">
                  <a16:creationId xmlns:a16="http://schemas.microsoft.com/office/drawing/2014/main" id="{99D60C5E-2FD4-42FC-BD9F-2A2C60DB0CD4}"/>
                </a:ext>
              </a:extLst>
            </p:cNvPr>
            <p:cNvSpPr>
              <a:spLocks/>
            </p:cNvSpPr>
            <p:nvPr/>
          </p:nvSpPr>
          <p:spPr bwMode="auto">
            <a:xfrm>
              <a:off x="1901676" y="3458451"/>
              <a:ext cx="2936931" cy="1463918"/>
            </a:xfrm>
            <a:custGeom>
              <a:avLst/>
              <a:gdLst>
                <a:gd name="T0" fmla="*/ 210 w 421"/>
                <a:gd name="T1" fmla="*/ 57 h 210"/>
                <a:gd name="T2" fmla="*/ 364 w 421"/>
                <a:gd name="T3" fmla="*/ 210 h 210"/>
                <a:gd name="T4" fmla="*/ 421 w 421"/>
                <a:gd name="T5" fmla="*/ 210 h 210"/>
                <a:gd name="T6" fmla="*/ 210 w 421"/>
                <a:gd name="T7" fmla="*/ 0 h 210"/>
                <a:gd name="T8" fmla="*/ 0 w 421"/>
                <a:gd name="T9" fmla="*/ 210 h 210"/>
                <a:gd name="T10" fmla="*/ 57 w 421"/>
                <a:gd name="T11" fmla="*/ 210 h 210"/>
                <a:gd name="T12" fmla="*/ 210 w 421"/>
                <a:gd name="T13" fmla="*/ 57 h 210"/>
              </a:gdLst>
              <a:ahLst/>
              <a:cxnLst>
                <a:cxn ang="0">
                  <a:pos x="T0" y="T1"/>
                </a:cxn>
                <a:cxn ang="0">
                  <a:pos x="T2" y="T3"/>
                </a:cxn>
                <a:cxn ang="0">
                  <a:pos x="T4" y="T5"/>
                </a:cxn>
                <a:cxn ang="0">
                  <a:pos x="T6" y="T7"/>
                </a:cxn>
                <a:cxn ang="0">
                  <a:pos x="T8" y="T9"/>
                </a:cxn>
                <a:cxn ang="0">
                  <a:pos x="T10" y="T11"/>
                </a:cxn>
                <a:cxn ang="0">
                  <a:pos x="T12" y="T13"/>
                </a:cxn>
              </a:cxnLst>
              <a:rect l="0" t="0" r="r" b="b"/>
              <a:pathLst>
                <a:path w="421" h="210">
                  <a:moveTo>
                    <a:pt x="210" y="57"/>
                  </a:moveTo>
                  <a:cubicBezTo>
                    <a:pt x="295" y="57"/>
                    <a:pt x="364" y="126"/>
                    <a:pt x="364" y="210"/>
                  </a:cubicBezTo>
                  <a:cubicBezTo>
                    <a:pt x="421" y="210"/>
                    <a:pt x="421" y="210"/>
                    <a:pt x="421" y="210"/>
                  </a:cubicBezTo>
                  <a:cubicBezTo>
                    <a:pt x="421" y="93"/>
                    <a:pt x="327" y="0"/>
                    <a:pt x="210" y="0"/>
                  </a:cubicBezTo>
                  <a:cubicBezTo>
                    <a:pt x="93" y="0"/>
                    <a:pt x="0" y="93"/>
                    <a:pt x="0" y="210"/>
                  </a:cubicBezTo>
                  <a:cubicBezTo>
                    <a:pt x="57" y="210"/>
                    <a:pt x="57" y="210"/>
                    <a:pt x="57" y="210"/>
                  </a:cubicBezTo>
                  <a:cubicBezTo>
                    <a:pt x="57" y="126"/>
                    <a:pt x="126" y="57"/>
                    <a:pt x="210" y="57"/>
                  </a:cubicBezTo>
                  <a:close/>
                </a:path>
              </a:pathLst>
            </a:custGeom>
            <a:solidFill>
              <a:schemeClr val="tx2"/>
            </a:solidFill>
            <a:ln>
              <a:noFill/>
            </a:ln>
          </p:spPr>
          <p:txBody>
            <a:bodyPr lIns="146078" tIns="73039" rIns="146078" bIns="73039"/>
            <a:lstStyle/>
            <a:p>
              <a:pPr eaLnBrk="1" fontAlgn="auto" hangingPunct="1">
                <a:spcBef>
                  <a:spcPts val="0"/>
                </a:spcBef>
                <a:spcAft>
                  <a:spcPts val="0"/>
                </a:spcAft>
                <a:defRPr/>
              </a:pPr>
              <a:endParaRPr lang="en-US" sz="2158" dirty="0">
                <a:latin typeface="+mn-lt"/>
              </a:endParaRPr>
            </a:p>
          </p:txBody>
        </p:sp>
        <p:sp>
          <p:nvSpPr>
            <p:cNvPr id="16" name="Freeform 7">
              <a:extLst>
                <a:ext uri="{FF2B5EF4-FFF2-40B4-BE49-F238E27FC236}">
                  <a16:creationId xmlns:a16="http://schemas.microsoft.com/office/drawing/2014/main" id="{98898D3C-4E3F-47ED-A675-B72E735B49B0}"/>
                </a:ext>
              </a:extLst>
            </p:cNvPr>
            <p:cNvSpPr>
              <a:spLocks/>
            </p:cNvSpPr>
            <p:nvPr/>
          </p:nvSpPr>
          <p:spPr bwMode="auto">
            <a:xfrm flipV="1">
              <a:off x="1901676" y="4922368"/>
              <a:ext cx="2936931" cy="1463918"/>
            </a:xfrm>
            <a:custGeom>
              <a:avLst/>
              <a:gdLst>
                <a:gd name="T0" fmla="*/ 210 w 421"/>
                <a:gd name="T1" fmla="*/ 57 h 210"/>
                <a:gd name="T2" fmla="*/ 364 w 421"/>
                <a:gd name="T3" fmla="*/ 210 h 210"/>
                <a:gd name="T4" fmla="*/ 421 w 421"/>
                <a:gd name="T5" fmla="*/ 210 h 210"/>
                <a:gd name="T6" fmla="*/ 210 w 421"/>
                <a:gd name="T7" fmla="*/ 0 h 210"/>
                <a:gd name="T8" fmla="*/ 0 w 421"/>
                <a:gd name="T9" fmla="*/ 210 h 210"/>
                <a:gd name="T10" fmla="*/ 57 w 421"/>
                <a:gd name="T11" fmla="*/ 210 h 210"/>
                <a:gd name="T12" fmla="*/ 210 w 421"/>
                <a:gd name="T13" fmla="*/ 57 h 210"/>
              </a:gdLst>
              <a:ahLst/>
              <a:cxnLst>
                <a:cxn ang="0">
                  <a:pos x="T0" y="T1"/>
                </a:cxn>
                <a:cxn ang="0">
                  <a:pos x="T2" y="T3"/>
                </a:cxn>
                <a:cxn ang="0">
                  <a:pos x="T4" y="T5"/>
                </a:cxn>
                <a:cxn ang="0">
                  <a:pos x="T6" y="T7"/>
                </a:cxn>
                <a:cxn ang="0">
                  <a:pos x="T8" y="T9"/>
                </a:cxn>
                <a:cxn ang="0">
                  <a:pos x="T10" y="T11"/>
                </a:cxn>
                <a:cxn ang="0">
                  <a:pos x="T12" y="T13"/>
                </a:cxn>
              </a:cxnLst>
              <a:rect l="0" t="0" r="r" b="b"/>
              <a:pathLst>
                <a:path w="421" h="210">
                  <a:moveTo>
                    <a:pt x="210" y="57"/>
                  </a:moveTo>
                  <a:cubicBezTo>
                    <a:pt x="295" y="57"/>
                    <a:pt x="364" y="126"/>
                    <a:pt x="364" y="210"/>
                  </a:cubicBezTo>
                  <a:cubicBezTo>
                    <a:pt x="421" y="210"/>
                    <a:pt x="421" y="210"/>
                    <a:pt x="421" y="210"/>
                  </a:cubicBezTo>
                  <a:cubicBezTo>
                    <a:pt x="421" y="93"/>
                    <a:pt x="327" y="0"/>
                    <a:pt x="210" y="0"/>
                  </a:cubicBezTo>
                  <a:cubicBezTo>
                    <a:pt x="93" y="0"/>
                    <a:pt x="0" y="93"/>
                    <a:pt x="0" y="210"/>
                  </a:cubicBezTo>
                  <a:cubicBezTo>
                    <a:pt x="57" y="210"/>
                    <a:pt x="57" y="210"/>
                    <a:pt x="57" y="210"/>
                  </a:cubicBezTo>
                  <a:cubicBezTo>
                    <a:pt x="57" y="126"/>
                    <a:pt x="126" y="57"/>
                    <a:pt x="210" y="57"/>
                  </a:cubicBezTo>
                  <a:close/>
                </a:path>
              </a:pathLst>
            </a:custGeom>
            <a:solidFill>
              <a:schemeClr val="tx2">
                <a:lumMod val="40000"/>
                <a:lumOff val="60000"/>
              </a:schemeClr>
            </a:solidFill>
            <a:ln>
              <a:noFill/>
            </a:ln>
          </p:spPr>
          <p:txBody>
            <a:bodyPr lIns="146078" tIns="73039" rIns="146078" bIns="73039"/>
            <a:lstStyle/>
            <a:p>
              <a:pPr eaLnBrk="1" fontAlgn="auto" hangingPunct="1">
                <a:spcBef>
                  <a:spcPts val="0"/>
                </a:spcBef>
                <a:spcAft>
                  <a:spcPts val="0"/>
                </a:spcAft>
                <a:defRPr/>
              </a:pPr>
              <a:endParaRPr lang="en-US" sz="2158" dirty="0">
                <a:latin typeface="+mn-lt"/>
              </a:endParaRPr>
            </a:p>
          </p:txBody>
        </p:sp>
        <p:sp>
          <p:nvSpPr>
            <p:cNvPr id="17" name="Freeform 7">
              <a:extLst>
                <a:ext uri="{FF2B5EF4-FFF2-40B4-BE49-F238E27FC236}">
                  <a16:creationId xmlns:a16="http://schemas.microsoft.com/office/drawing/2014/main" id="{0100EC30-C658-489E-8726-2C4AD3A93E90}"/>
                </a:ext>
              </a:extLst>
            </p:cNvPr>
            <p:cNvSpPr>
              <a:spLocks/>
            </p:cNvSpPr>
            <p:nvPr/>
          </p:nvSpPr>
          <p:spPr bwMode="auto">
            <a:xfrm flipV="1">
              <a:off x="4443312" y="4882674"/>
              <a:ext cx="2936931" cy="1463918"/>
            </a:xfrm>
            <a:custGeom>
              <a:avLst/>
              <a:gdLst>
                <a:gd name="T0" fmla="*/ 210 w 421"/>
                <a:gd name="T1" fmla="*/ 57 h 210"/>
                <a:gd name="T2" fmla="*/ 364 w 421"/>
                <a:gd name="T3" fmla="*/ 210 h 210"/>
                <a:gd name="T4" fmla="*/ 421 w 421"/>
                <a:gd name="T5" fmla="*/ 210 h 210"/>
                <a:gd name="T6" fmla="*/ 210 w 421"/>
                <a:gd name="T7" fmla="*/ 0 h 210"/>
                <a:gd name="T8" fmla="*/ 0 w 421"/>
                <a:gd name="T9" fmla="*/ 210 h 210"/>
                <a:gd name="T10" fmla="*/ 57 w 421"/>
                <a:gd name="T11" fmla="*/ 210 h 210"/>
                <a:gd name="T12" fmla="*/ 210 w 421"/>
                <a:gd name="T13" fmla="*/ 57 h 210"/>
              </a:gdLst>
              <a:ahLst/>
              <a:cxnLst>
                <a:cxn ang="0">
                  <a:pos x="T0" y="T1"/>
                </a:cxn>
                <a:cxn ang="0">
                  <a:pos x="T2" y="T3"/>
                </a:cxn>
                <a:cxn ang="0">
                  <a:pos x="T4" y="T5"/>
                </a:cxn>
                <a:cxn ang="0">
                  <a:pos x="T6" y="T7"/>
                </a:cxn>
                <a:cxn ang="0">
                  <a:pos x="T8" y="T9"/>
                </a:cxn>
                <a:cxn ang="0">
                  <a:pos x="T10" y="T11"/>
                </a:cxn>
                <a:cxn ang="0">
                  <a:pos x="T12" y="T13"/>
                </a:cxn>
              </a:cxnLst>
              <a:rect l="0" t="0" r="r" b="b"/>
              <a:pathLst>
                <a:path w="421" h="210">
                  <a:moveTo>
                    <a:pt x="210" y="57"/>
                  </a:moveTo>
                  <a:cubicBezTo>
                    <a:pt x="295" y="57"/>
                    <a:pt x="364" y="126"/>
                    <a:pt x="364" y="210"/>
                  </a:cubicBezTo>
                  <a:cubicBezTo>
                    <a:pt x="421" y="210"/>
                    <a:pt x="421" y="210"/>
                    <a:pt x="421" y="210"/>
                  </a:cubicBezTo>
                  <a:cubicBezTo>
                    <a:pt x="421" y="93"/>
                    <a:pt x="327" y="0"/>
                    <a:pt x="210" y="0"/>
                  </a:cubicBezTo>
                  <a:cubicBezTo>
                    <a:pt x="93" y="0"/>
                    <a:pt x="0" y="93"/>
                    <a:pt x="0" y="210"/>
                  </a:cubicBezTo>
                  <a:cubicBezTo>
                    <a:pt x="57" y="210"/>
                    <a:pt x="57" y="210"/>
                    <a:pt x="57" y="210"/>
                  </a:cubicBezTo>
                  <a:cubicBezTo>
                    <a:pt x="57" y="126"/>
                    <a:pt x="126" y="57"/>
                    <a:pt x="210" y="57"/>
                  </a:cubicBezTo>
                  <a:close/>
                </a:path>
              </a:pathLst>
            </a:custGeom>
            <a:solidFill>
              <a:schemeClr val="accent2"/>
            </a:solidFill>
            <a:ln>
              <a:noFill/>
            </a:ln>
          </p:spPr>
          <p:txBody>
            <a:bodyPr lIns="146078" tIns="73039" rIns="146078" bIns="73039"/>
            <a:lstStyle/>
            <a:p>
              <a:pPr eaLnBrk="1" fontAlgn="auto" hangingPunct="1">
                <a:spcBef>
                  <a:spcPts val="0"/>
                </a:spcBef>
                <a:spcAft>
                  <a:spcPts val="0"/>
                </a:spcAft>
                <a:defRPr/>
              </a:pPr>
              <a:endParaRPr lang="en-US" sz="2158" dirty="0">
                <a:latin typeface="+mn-lt"/>
              </a:endParaRPr>
            </a:p>
          </p:txBody>
        </p:sp>
        <p:sp>
          <p:nvSpPr>
            <p:cNvPr id="18" name="Freeform 7">
              <a:extLst>
                <a:ext uri="{FF2B5EF4-FFF2-40B4-BE49-F238E27FC236}">
                  <a16:creationId xmlns:a16="http://schemas.microsoft.com/office/drawing/2014/main" id="{05418D1E-BBD5-4F0C-95CB-061A9144999C}"/>
                </a:ext>
              </a:extLst>
            </p:cNvPr>
            <p:cNvSpPr>
              <a:spLocks/>
            </p:cNvSpPr>
            <p:nvPr/>
          </p:nvSpPr>
          <p:spPr bwMode="auto">
            <a:xfrm>
              <a:off x="6994473" y="3458451"/>
              <a:ext cx="2936931" cy="1463918"/>
            </a:xfrm>
            <a:custGeom>
              <a:avLst/>
              <a:gdLst>
                <a:gd name="T0" fmla="*/ 210 w 421"/>
                <a:gd name="T1" fmla="*/ 57 h 210"/>
                <a:gd name="T2" fmla="*/ 364 w 421"/>
                <a:gd name="T3" fmla="*/ 210 h 210"/>
                <a:gd name="T4" fmla="*/ 421 w 421"/>
                <a:gd name="T5" fmla="*/ 210 h 210"/>
                <a:gd name="T6" fmla="*/ 210 w 421"/>
                <a:gd name="T7" fmla="*/ 0 h 210"/>
                <a:gd name="T8" fmla="*/ 0 w 421"/>
                <a:gd name="T9" fmla="*/ 210 h 210"/>
                <a:gd name="T10" fmla="*/ 57 w 421"/>
                <a:gd name="T11" fmla="*/ 210 h 210"/>
                <a:gd name="T12" fmla="*/ 210 w 421"/>
                <a:gd name="T13" fmla="*/ 57 h 210"/>
              </a:gdLst>
              <a:ahLst/>
              <a:cxnLst>
                <a:cxn ang="0">
                  <a:pos x="T0" y="T1"/>
                </a:cxn>
                <a:cxn ang="0">
                  <a:pos x="T2" y="T3"/>
                </a:cxn>
                <a:cxn ang="0">
                  <a:pos x="T4" y="T5"/>
                </a:cxn>
                <a:cxn ang="0">
                  <a:pos x="T6" y="T7"/>
                </a:cxn>
                <a:cxn ang="0">
                  <a:pos x="T8" y="T9"/>
                </a:cxn>
                <a:cxn ang="0">
                  <a:pos x="T10" y="T11"/>
                </a:cxn>
                <a:cxn ang="0">
                  <a:pos x="T12" y="T13"/>
                </a:cxn>
              </a:cxnLst>
              <a:rect l="0" t="0" r="r" b="b"/>
              <a:pathLst>
                <a:path w="421" h="210">
                  <a:moveTo>
                    <a:pt x="210" y="57"/>
                  </a:moveTo>
                  <a:cubicBezTo>
                    <a:pt x="295" y="57"/>
                    <a:pt x="364" y="126"/>
                    <a:pt x="364" y="210"/>
                  </a:cubicBezTo>
                  <a:cubicBezTo>
                    <a:pt x="421" y="210"/>
                    <a:pt x="421" y="210"/>
                    <a:pt x="421" y="210"/>
                  </a:cubicBezTo>
                  <a:cubicBezTo>
                    <a:pt x="421" y="93"/>
                    <a:pt x="327" y="0"/>
                    <a:pt x="210" y="0"/>
                  </a:cubicBezTo>
                  <a:cubicBezTo>
                    <a:pt x="93" y="0"/>
                    <a:pt x="0" y="93"/>
                    <a:pt x="0" y="210"/>
                  </a:cubicBezTo>
                  <a:cubicBezTo>
                    <a:pt x="57" y="210"/>
                    <a:pt x="57" y="210"/>
                    <a:pt x="57" y="210"/>
                  </a:cubicBezTo>
                  <a:cubicBezTo>
                    <a:pt x="57" y="126"/>
                    <a:pt x="126" y="57"/>
                    <a:pt x="210" y="57"/>
                  </a:cubicBezTo>
                  <a:close/>
                </a:path>
              </a:pathLst>
            </a:custGeom>
            <a:solidFill>
              <a:schemeClr val="accent3"/>
            </a:solidFill>
            <a:ln>
              <a:noFill/>
            </a:ln>
          </p:spPr>
          <p:txBody>
            <a:bodyPr lIns="146078" tIns="73039" rIns="146078" bIns="73039"/>
            <a:lstStyle/>
            <a:p>
              <a:pPr eaLnBrk="1" fontAlgn="auto" hangingPunct="1">
                <a:spcBef>
                  <a:spcPts val="0"/>
                </a:spcBef>
                <a:spcAft>
                  <a:spcPts val="0"/>
                </a:spcAft>
                <a:defRPr/>
              </a:pPr>
              <a:endParaRPr lang="en-US" sz="2158" dirty="0">
                <a:latin typeface="+mn-lt"/>
              </a:endParaRPr>
            </a:p>
          </p:txBody>
        </p:sp>
        <p:sp>
          <p:nvSpPr>
            <p:cNvPr id="19" name="Freeform 7">
              <a:extLst>
                <a:ext uri="{FF2B5EF4-FFF2-40B4-BE49-F238E27FC236}">
                  <a16:creationId xmlns:a16="http://schemas.microsoft.com/office/drawing/2014/main" id="{9B1031B8-2AF2-401D-9D89-FCBFE6F2DE9F}"/>
                </a:ext>
              </a:extLst>
            </p:cNvPr>
            <p:cNvSpPr>
              <a:spLocks/>
            </p:cNvSpPr>
            <p:nvPr/>
          </p:nvSpPr>
          <p:spPr bwMode="auto">
            <a:xfrm flipV="1">
              <a:off x="9544046" y="4882674"/>
              <a:ext cx="2938519" cy="1463918"/>
            </a:xfrm>
            <a:custGeom>
              <a:avLst/>
              <a:gdLst>
                <a:gd name="T0" fmla="*/ 210 w 421"/>
                <a:gd name="T1" fmla="*/ 57 h 210"/>
                <a:gd name="T2" fmla="*/ 364 w 421"/>
                <a:gd name="T3" fmla="*/ 210 h 210"/>
                <a:gd name="T4" fmla="*/ 421 w 421"/>
                <a:gd name="T5" fmla="*/ 210 h 210"/>
                <a:gd name="T6" fmla="*/ 210 w 421"/>
                <a:gd name="T7" fmla="*/ 0 h 210"/>
                <a:gd name="T8" fmla="*/ 0 w 421"/>
                <a:gd name="T9" fmla="*/ 210 h 210"/>
                <a:gd name="T10" fmla="*/ 57 w 421"/>
                <a:gd name="T11" fmla="*/ 210 h 210"/>
                <a:gd name="T12" fmla="*/ 210 w 421"/>
                <a:gd name="T13" fmla="*/ 57 h 210"/>
              </a:gdLst>
              <a:ahLst/>
              <a:cxnLst>
                <a:cxn ang="0">
                  <a:pos x="T0" y="T1"/>
                </a:cxn>
                <a:cxn ang="0">
                  <a:pos x="T2" y="T3"/>
                </a:cxn>
                <a:cxn ang="0">
                  <a:pos x="T4" y="T5"/>
                </a:cxn>
                <a:cxn ang="0">
                  <a:pos x="T6" y="T7"/>
                </a:cxn>
                <a:cxn ang="0">
                  <a:pos x="T8" y="T9"/>
                </a:cxn>
                <a:cxn ang="0">
                  <a:pos x="T10" y="T11"/>
                </a:cxn>
                <a:cxn ang="0">
                  <a:pos x="T12" y="T13"/>
                </a:cxn>
              </a:cxnLst>
              <a:rect l="0" t="0" r="r" b="b"/>
              <a:pathLst>
                <a:path w="421" h="210">
                  <a:moveTo>
                    <a:pt x="210" y="57"/>
                  </a:moveTo>
                  <a:cubicBezTo>
                    <a:pt x="295" y="57"/>
                    <a:pt x="364" y="126"/>
                    <a:pt x="364" y="210"/>
                  </a:cubicBezTo>
                  <a:cubicBezTo>
                    <a:pt x="421" y="210"/>
                    <a:pt x="421" y="210"/>
                    <a:pt x="421" y="210"/>
                  </a:cubicBezTo>
                  <a:cubicBezTo>
                    <a:pt x="421" y="93"/>
                    <a:pt x="327" y="0"/>
                    <a:pt x="210" y="0"/>
                  </a:cubicBezTo>
                  <a:cubicBezTo>
                    <a:pt x="93" y="0"/>
                    <a:pt x="0" y="93"/>
                    <a:pt x="0" y="210"/>
                  </a:cubicBezTo>
                  <a:cubicBezTo>
                    <a:pt x="57" y="210"/>
                    <a:pt x="57" y="210"/>
                    <a:pt x="57" y="210"/>
                  </a:cubicBezTo>
                  <a:cubicBezTo>
                    <a:pt x="57" y="126"/>
                    <a:pt x="126" y="57"/>
                    <a:pt x="210" y="57"/>
                  </a:cubicBezTo>
                  <a:close/>
                </a:path>
              </a:pathLst>
            </a:custGeom>
            <a:solidFill>
              <a:schemeClr val="accent4"/>
            </a:solidFill>
            <a:ln>
              <a:noFill/>
            </a:ln>
          </p:spPr>
          <p:txBody>
            <a:bodyPr lIns="146078" tIns="73039" rIns="146078" bIns="73039"/>
            <a:lstStyle/>
            <a:p>
              <a:pPr eaLnBrk="1" fontAlgn="auto" hangingPunct="1">
                <a:spcBef>
                  <a:spcPts val="0"/>
                </a:spcBef>
                <a:spcAft>
                  <a:spcPts val="0"/>
                </a:spcAft>
                <a:defRPr/>
              </a:pPr>
              <a:endParaRPr lang="en-US" sz="2158" dirty="0">
                <a:latin typeface="+mn-lt"/>
              </a:endParaRPr>
            </a:p>
          </p:txBody>
        </p:sp>
        <p:sp>
          <p:nvSpPr>
            <p:cNvPr id="20" name="Freeform 7">
              <a:extLst>
                <a:ext uri="{FF2B5EF4-FFF2-40B4-BE49-F238E27FC236}">
                  <a16:creationId xmlns:a16="http://schemas.microsoft.com/office/drawing/2014/main" id="{CC1CA6B6-96BE-4233-BE78-2A37C1E1580D}"/>
                </a:ext>
              </a:extLst>
            </p:cNvPr>
            <p:cNvSpPr>
              <a:spLocks/>
            </p:cNvSpPr>
            <p:nvPr/>
          </p:nvSpPr>
          <p:spPr bwMode="auto">
            <a:xfrm>
              <a:off x="12095208" y="3418756"/>
              <a:ext cx="2936931" cy="1463918"/>
            </a:xfrm>
            <a:custGeom>
              <a:avLst/>
              <a:gdLst>
                <a:gd name="T0" fmla="*/ 210 w 421"/>
                <a:gd name="T1" fmla="*/ 57 h 210"/>
                <a:gd name="T2" fmla="*/ 364 w 421"/>
                <a:gd name="T3" fmla="*/ 210 h 210"/>
                <a:gd name="T4" fmla="*/ 421 w 421"/>
                <a:gd name="T5" fmla="*/ 210 h 210"/>
                <a:gd name="T6" fmla="*/ 210 w 421"/>
                <a:gd name="T7" fmla="*/ 0 h 210"/>
                <a:gd name="T8" fmla="*/ 0 w 421"/>
                <a:gd name="T9" fmla="*/ 210 h 210"/>
                <a:gd name="T10" fmla="*/ 57 w 421"/>
                <a:gd name="T11" fmla="*/ 210 h 210"/>
                <a:gd name="T12" fmla="*/ 210 w 421"/>
                <a:gd name="T13" fmla="*/ 57 h 210"/>
              </a:gdLst>
              <a:ahLst/>
              <a:cxnLst>
                <a:cxn ang="0">
                  <a:pos x="T0" y="T1"/>
                </a:cxn>
                <a:cxn ang="0">
                  <a:pos x="T2" y="T3"/>
                </a:cxn>
                <a:cxn ang="0">
                  <a:pos x="T4" y="T5"/>
                </a:cxn>
                <a:cxn ang="0">
                  <a:pos x="T6" y="T7"/>
                </a:cxn>
                <a:cxn ang="0">
                  <a:pos x="T8" y="T9"/>
                </a:cxn>
                <a:cxn ang="0">
                  <a:pos x="T10" y="T11"/>
                </a:cxn>
                <a:cxn ang="0">
                  <a:pos x="T12" y="T13"/>
                </a:cxn>
              </a:cxnLst>
              <a:rect l="0" t="0" r="r" b="b"/>
              <a:pathLst>
                <a:path w="421" h="210">
                  <a:moveTo>
                    <a:pt x="210" y="57"/>
                  </a:moveTo>
                  <a:cubicBezTo>
                    <a:pt x="295" y="57"/>
                    <a:pt x="364" y="126"/>
                    <a:pt x="364" y="210"/>
                  </a:cubicBezTo>
                  <a:cubicBezTo>
                    <a:pt x="421" y="210"/>
                    <a:pt x="421" y="210"/>
                    <a:pt x="421" y="210"/>
                  </a:cubicBezTo>
                  <a:cubicBezTo>
                    <a:pt x="421" y="93"/>
                    <a:pt x="327" y="0"/>
                    <a:pt x="210" y="0"/>
                  </a:cubicBezTo>
                  <a:cubicBezTo>
                    <a:pt x="93" y="0"/>
                    <a:pt x="0" y="93"/>
                    <a:pt x="0" y="210"/>
                  </a:cubicBezTo>
                  <a:cubicBezTo>
                    <a:pt x="57" y="210"/>
                    <a:pt x="57" y="210"/>
                    <a:pt x="57" y="210"/>
                  </a:cubicBezTo>
                  <a:cubicBezTo>
                    <a:pt x="57" y="126"/>
                    <a:pt x="126" y="57"/>
                    <a:pt x="210" y="57"/>
                  </a:cubicBezTo>
                  <a:close/>
                </a:path>
              </a:pathLst>
            </a:custGeom>
            <a:solidFill>
              <a:schemeClr val="accent5"/>
            </a:solidFill>
            <a:ln>
              <a:noFill/>
            </a:ln>
          </p:spPr>
          <p:txBody>
            <a:bodyPr lIns="146078" tIns="73039" rIns="146078" bIns="73039"/>
            <a:lstStyle/>
            <a:p>
              <a:pPr eaLnBrk="1" fontAlgn="auto" hangingPunct="1">
                <a:spcBef>
                  <a:spcPts val="0"/>
                </a:spcBef>
                <a:spcAft>
                  <a:spcPts val="0"/>
                </a:spcAft>
                <a:defRPr/>
              </a:pPr>
              <a:endParaRPr lang="en-US" sz="2158" dirty="0">
                <a:latin typeface="+mn-lt"/>
              </a:endParaRPr>
            </a:p>
          </p:txBody>
        </p:sp>
        <p:sp>
          <p:nvSpPr>
            <p:cNvPr id="21" name="Freeform 7">
              <a:extLst>
                <a:ext uri="{FF2B5EF4-FFF2-40B4-BE49-F238E27FC236}">
                  <a16:creationId xmlns:a16="http://schemas.microsoft.com/office/drawing/2014/main" id="{9158602D-E421-4094-868F-1CE7522644C0}"/>
                </a:ext>
              </a:extLst>
            </p:cNvPr>
            <p:cNvSpPr>
              <a:spLocks/>
            </p:cNvSpPr>
            <p:nvPr/>
          </p:nvSpPr>
          <p:spPr bwMode="auto">
            <a:xfrm flipV="1">
              <a:off x="14638431" y="4869972"/>
              <a:ext cx="2936931" cy="1463918"/>
            </a:xfrm>
            <a:custGeom>
              <a:avLst/>
              <a:gdLst>
                <a:gd name="T0" fmla="*/ 210 w 421"/>
                <a:gd name="T1" fmla="*/ 57 h 210"/>
                <a:gd name="T2" fmla="*/ 364 w 421"/>
                <a:gd name="T3" fmla="*/ 210 h 210"/>
                <a:gd name="T4" fmla="*/ 421 w 421"/>
                <a:gd name="T5" fmla="*/ 210 h 210"/>
                <a:gd name="T6" fmla="*/ 210 w 421"/>
                <a:gd name="T7" fmla="*/ 0 h 210"/>
                <a:gd name="T8" fmla="*/ 0 w 421"/>
                <a:gd name="T9" fmla="*/ 210 h 210"/>
                <a:gd name="T10" fmla="*/ 57 w 421"/>
                <a:gd name="T11" fmla="*/ 210 h 210"/>
                <a:gd name="T12" fmla="*/ 210 w 421"/>
                <a:gd name="T13" fmla="*/ 57 h 210"/>
              </a:gdLst>
              <a:ahLst/>
              <a:cxnLst>
                <a:cxn ang="0">
                  <a:pos x="T0" y="T1"/>
                </a:cxn>
                <a:cxn ang="0">
                  <a:pos x="T2" y="T3"/>
                </a:cxn>
                <a:cxn ang="0">
                  <a:pos x="T4" y="T5"/>
                </a:cxn>
                <a:cxn ang="0">
                  <a:pos x="T6" y="T7"/>
                </a:cxn>
                <a:cxn ang="0">
                  <a:pos x="T8" y="T9"/>
                </a:cxn>
                <a:cxn ang="0">
                  <a:pos x="T10" y="T11"/>
                </a:cxn>
                <a:cxn ang="0">
                  <a:pos x="T12" y="T13"/>
                </a:cxn>
              </a:cxnLst>
              <a:rect l="0" t="0" r="r" b="b"/>
              <a:pathLst>
                <a:path w="421" h="210">
                  <a:moveTo>
                    <a:pt x="210" y="57"/>
                  </a:moveTo>
                  <a:cubicBezTo>
                    <a:pt x="295" y="57"/>
                    <a:pt x="364" y="126"/>
                    <a:pt x="364" y="210"/>
                  </a:cubicBezTo>
                  <a:cubicBezTo>
                    <a:pt x="421" y="210"/>
                    <a:pt x="421" y="210"/>
                    <a:pt x="421" y="210"/>
                  </a:cubicBezTo>
                  <a:cubicBezTo>
                    <a:pt x="421" y="93"/>
                    <a:pt x="327" y="0"/>
                    <a:pt x="210" y="0"/>
                  </a:cubicBezTo>
                  <a:cubicBezTo>
                    <a:pt x="93" y="0"/>
                    <a:pt x="0" y="93"/>
                    <a:pt x="0" y="210"/>
                  </a:cubicBezTo>
                  <a:cubicBezTo>
                    <a:pt x="57" y="210"/>
                    <a:pt x="57" y="210"/>
                    <a:pt x="57" y="210"/>
                  </a:cubicBezTo>
                  <a:cubicBezTo>
                    <a:pt x="57" y="126"/>
                    <a:pt x="126" y="57"/>
                    <a:pt x="210" y="57"/>
                  </a:cubicBezTo>
                  <a:close/>
                </a:path>
              </a:pathLst>
            </a:custGeom>
            <a:solidFill>
              <a:schemeClr val="accent6"/>
            </a:solidFill>
            <a:ln>
              <a:noFill/>
            </a:ln>
          </p:spPr>
          <p:txBody>
            <a:bodyPr lIns="146078" tIns="73039" rIns="146078" bIns="73039"/>
            <a:lstStyle/>
            <a:p>
              <a:pPr eaLnBrk="1" fontAlgn="auto" hangingPunct="1">
                <a:spcBef>
                  <a:spcPts val="0"/>
                </a:spcBef>
                <a:spcAft>
                  <a:spcPts val="0"/>
                </a:spcAft>
                <a:defRPr/>
              </a:pPr>
              <a:endParaRPr lang="en-US" sz="2158" dirty="0">
                <a:latin typeface="+mn-lt"/>
              </a:endParaRPr>
            </a:p>
          </p:txBody>
        </p:sp>
        <p:sp>
          <p:nvSpPr>
            <p:cNvPr id="129" name="Freeform 128">
              <a:extLst>
                <a:ext uri="{FF2B5EF4-FFF2-40B4-BE49-F238E27FC236}">
                  <a16:creationId xmlns:a16="http://schemas.microsoft.com/office/drawing/2014/main" id="{E1C4D5FF-AABF-4485-A1E8-332F00BB8121}"/>
                </a:ext>
              </a:extLst>
            </p:cNvPr>
            <p:cNvSpPr>
              <a:spLocks noEditPoints="1"/>
            </p:cNvSpPr>
            <p:nvPr/>
          </p:nvSpPr>
          <p:spPr bwMode="auto">
            <a:xfrm>
              <a:off x="8229571" y="4549243"/>
              <a:ext cx="466734" cy="682738"/>
            </a:xfrm>
            <a:custGeom>
              <a:avLst/>
              <a:gdLst>
                <a:gd name="T0" fmla="*/ 280 w 513"/>
                <a:gd name="T1" fmla="*/ 519 h 745"/>
                <a:gd name="T2" fmla="*/ 280 w 513"/>
                <a:gd name="T3" fmla="*/ 466 h 745"/>
                <a:gd name="T4" fmla="*/ 256 w 513"/>
                <a:gd name="T5" fmla="*/ 442 h 745"/>
                <a:gd name="T6" fmla="*/ 233 w 513"/>
                <a:gd name="T7" fmla="*/ 466 h 745"/>
                <a:gd name="T8" fmla="*/ 233 w 513"/>
                <a:gd name="T9" fmla="*/ 519 h 745"/>
                <a:gd name="T10" fmla="*/ 210 w 513"/>
                <a:gd name="T11" fmla="*/ 559 h 745"/>
                <a:gd name="T12" fmla="*/ 256 w 513"/>
                <a:gd name="T13" fmla="*/ 605 h 745"/>
                <a:gd name="T14" fmla="*/ 303 w 513"/>
                <a:gd name="T15" fmla="*/ 559 h 745"/>
                <a:gd name="T16" fmla="*/ 280 w 513"/>
                <a:gd name="T17" fmla="*/ 519 h 745"/>
                <a:gd name="T18" fmla="*/ 466 w 513"/>
                <a:gd name="T19" fmla="*/ 675 h 745"/>
                <a:gd name="T20" fmla="*/ 443 w 513"/>
                <a:gd name="T21" fmla="*/ 699 h 745"/>
                <a:gd name="T22" fmla="*/ 70 w 513"/>
                <a:gd name="T23" fmla="*/ 699 h 745"/>
                <a:gd name="T24" fmla="*/ 47 w 513"/>
                <a:gd name="T25" fmla="*/ 675 h 745"/>
                <a:gd name="T26" fmla="*/ 47 w 513"/>
                <a:gd name="T27" fmla="*/ 396 h 745"/>
                <a:gd name="T28" fmla="*/ 70 w 513"/>
                <a:gd name="T29" fmla="*/ 372 h 745"/>
                <a:gd name="T30" fmla="*/ 443 w 513"/>
                <a:gd name="T31" fmla="*/ 372 h 745"/>
                <a:gd name="T32" fmla="*/ 466 w 513"/>
                <a:gd name="T33" fmla="*/ 396 h 745"/>
                <a:gd name="T34" fmla="*/ 466 w 513"/>
                <a:gd name="T35" fmla="*/ 675 h 745"/>
                <a:gd name="T36" fmla="*/ 117 w 513"/>
                <a:gd name="T37" fmla="*/ 186 h 745"/>
                <a:gd name="T38" fmla="*/ 256 w 513"/>
                <a:gd name="T39" fmla="*/ 46 h 745"/>
                <a:gd name="T40" fmla="*/ 396 w 513"/>
                <a:gd name="T41" fmla="*/ 186 h 745"/>
                <a:gd name="T42" fmla="*/ 396 w 513"/>
                <a:gd name="T43" fmla="*/ 326 h 745"/>
                <a:gd name="T44" fmla="*/ 117 w 513"/>
                <a:gd name="T45" fmla="*/ 326 h 745"/>
                <a:gd name="T46" fmla="*/ 117 w 513"/>
                <a:gd name="T47" fmla="*/ 186 h 745"/>
                <a:gd name="T48" fmla="*/ 443 w 513"/>
                <a:gd name="T49" fmla="*/ 326 h 745"/>
                <a:gd name="T50" fmla="*/ 443 w 513"/>
                <a:gd name="T51" fmla="*/ 186 h 745"/>
                <a:gd name="T52" fmla="*/ 256 w 513"/>
                <a:gd name="T53" fmla="*/ 0 h 745"/>
                <a:gd name="T54" fmla="*/ 70 w 513"/>
                <a:gd name="T55" fmla="*/ 186 h 745"/>
                <a:gd name="T56" fmla="*/ 70 w 513"/>
                <a:gd name="T57" fmla="*/ 326 h 745"/>
                <a:gd name="T58" fmla="*/ 0 w 513"/>
                <a:gd name="T59" fmla="*/ 396 h 745"/>
                <a:gd name="T60" fmla="*/ 0 w 513"/>
                <a:gd name="T61" fmla="*/ 675 h 745"/>
                <a:gd name="T62" fmla="*/ 70 w 513"/>
                <a:gd name="T63" fmla="*/ 745 h 745"/>
                <a:gd name="T64" fmla="*/ 443 w 513"/>
                <a:gd name="T65" fmla="*/ 745 h 745"/>
                <a:gd name="T66" fmla="*/ 513 w 513"/>
                <a:gd name="T67" fmla="*/ 675 h 745"/>
                <a:gd name="T68" fmla="*/ 513 w 513"/>
                <a:gd name="T69" fmla="*/ 396 h 745"/>
                <a:gd name="T70" fmla="*/ 443 w 513"/>
                <a:gd name="T71" fmla="*/ 326 h 745"/>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513" h="745">
                  <a:moveTo>
                    <a:pt x="280" y="519"/>
                  </a:moveTo>
                  <a:lnTo>
                    <a:pt x="280" y="466"/>
                  </a:lnTo>
                  <a:cubicBezTo>
                    <a:pt x="280" y="453"/>
                    <a:pt x="269" y="442"/>
                    <a:pt x="256" y="442"/>
                  </a:cubicBezTo>
                  <a:cubicBezTo>
                    <a:pt x="243" y="442"/>
                    <a:pt x="233" y="453"/>
                    <a:pt x="233" y="466"/>
                  </a:cubicBezTo>
                  <a:lnTo>
                    <a:pt x="233" y="519"/>
                  </a:lnTo>
                  <a:cubicBezTo>
                    <a:pt x="219" y="527"/>
                    <a:pt x="210" y="542"/>
                    <a:pt x="210" y="559"/>
                  </a:cubicBezTo>
                  <a:cubicBezTo>
                    <a:pt x="210" y="585"/>
                    <a:pt x="231" y="605"/>
                    <a:pt x="256" y="605"/>
                  </a:cubicBezTo>
                  <a:cubicBezTo>
                    <a:pt x="282" y="605"/>
                    <a:pt x="303" y="585"/>
                    <a:pt x="303" y="559"/>
                  </a:cubicBezTo>
                  <a:cubicBezTo>
                    <a:pt x="303" y="542"/>
                    <a:pt x="294" y="527"/>
                    <a:pt x="280" y="519"/>
                  </a:cubicBezTo>
                  <a:close/>
                  <a:moveTo>
                    <a:pt x="466" y="675"/>
                  </a:moveTo>
                  <a:cubicBezTo>
                    <a:pt x="466" y="688"/>
                    <a:pt x="456" y="699"/>
                    <a:pt x="443" y="699"/>
                  </a:cubicBezTo>
                  <a:lnTo>
                    <a:pt x="70" y="699"/>
                  </a:lnTo>
                  <a:cubicBezTo>
                    <a:pt x="57" y="699"/>
                    <a:pt x="47" y="688"/>
                    <a:pt x="47" y="675"/>
                  </a:cubicBezTo>
                  <a:lnTo>
                    <a:pt x="47" y="396"/>
                  </a:lnTo>
                  <a:cubicBezTo>
                    <a:pt x="47" y="383"/>
                    <a:pt x="57" y="372"/>
                    <a:pt x="70" y="372"/>
                  </a:cubicBezTo>
                  <a:lnTo>
                    <a:pt x="443" y="372"/>
                  </a:lnTo>
                  <a:cubicBezTo>
                    <a:pt x="456" y="372"/>
                    <a:pt x="466" y="383"/>
                    <a:pt x="466" y="396"/>
                  </a:cubicBezTo>
                  <a:lnTo>
                    <a:pt x="466" y="675"/>
                  </a:lnTo>
                  <a:close/>
                  <a:moveTo>
                    <a:pt x="117" y="186"/>
                  </a:moveTo>
                  <a:cubicBezTo>
                    <a:pt x="117" y="109"/>
                    <a:pt x="179" y="46"/>
                    <a:pt x="256" y="46"/>
                  </a:cubicBezTo>
                  <a:cubicBezTo>
                    <a:pt x="333" y="46"/>
                    <a:pt x="396" y="109"/>
                    <a:pt x="396" y="186"/>
                  </a:cubicBezTo>
                  <a:lnTo>
                    <a:pt x="396" y="326"/>
                  </a:lnTo>
                  <a:lnTo>
                    <a:pt x="117" y="326"/>
                  </a:lnTo>
                  <a:lnTo>
                    <a:pt x="117" y="186"/>
                  </a:lnTo>
                  <a:close/>
                  <a:moveTo>
                    <a:pt x="443" y="326"/>
                  </a:moveTo>
                  <a:lnTo>
                    <a:pt x="443" y="186"/>
                  </a:lnTo>
                  <a:cubicBezTo>
                    <a:pt x="443" y="83"/>
                    <a:pt x="359" y="0"/>
                    <a:pt x="256" y="0"/>
                  </a:cubicBezTo>
                  <a:cubicBezTo>
                    <a:pt x="154" y="0"/>
                    <a:pt x="70" y="83"/>
                    <a:pt x="70" y="186"/>
                  </a:cubicBezTo>
                  <a:lnTo>
                    <a:pt x="70" y="326"/>
                  </a:lnTo>
                  <a:cubicBezTo>
                    <a:pt x="31" y="326"/>
                    <a:pt x="0" y="357"/>
                    <a:pt x="0" y="396"/>
                  </a:cubicBezTo>
                  <a:lnTo>
                    <a:pt x="0" y="675"/>
                  </a:lnTo>
                  <a:cubicBezTo>
                    <a:pt x="0" y="714"/>
                    <a:pt x="31" y="745"/>
                    <a:pt x="70" y="745"/>
                  </a:cubicBezTo>
                  <a:lnTo>
                    <a:pt x="443" y="745"/>
                  </a:lnTo>
                  <a:cubicBezTo>
                    <a:pt x="481" y="745"/>
                    <a:pt x="513" y="714"/>
                    <a:pt x="513" y="675"/>
                  </a:cubicBezTo>
                  <a:lnTo>
                    <a:pt x="513" y="396"/>
                  </a:lnTo>
                  <a:cubicBezTo>
                    <a:pt x="513" y="357"/>
                    <a:pt x="481" y="326"/>
                    <a:pt x="443" y="326"/>
                  </a:cubicBezTo>
                  <a:close/>
                </a:path>
              </a:pathLst>
            </a:custGeom>
            <a:solidFill>
              <a:schemeClr val="accent3"/>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130" name="Freeform 129">
              <a:extLst>
                <a:ext uri="{FF2B5EF4-FFF2-40B4-BE49-F238E27FC236}">
                  <a16:creationId xmlns:a16="http://schemas.microsoft.com/office/drawing/2014/main" id="{180930AF-0065-4AE8-B108-A0CBCEA092E4}"/>
                </a:ext>
              </a:extLst>
            </p:cNvPr>
            <p:cNvSpPr>
              <a:spLocks noEditPoints="1"/>
            </p:cNvSpPr>
            <p:nvPr/>
          </p:nvSpPr>
          <p:spPr bwMode="auto">
            <a:xfrm>
              <a:off x="10761682" y="4627044"/>
              <a:ext cx="503247" cy="527137"/>
            </a:xfrm>
            <a:custGeom>
              <a:avLst/>
              <a:gdLst>
                <a:gd name="T0" fmla="*/ 618 w 657"/>
                <a:gd name="T1" fmla="*/ 608 h 687"/>
                <a:gd name="T2" fmla="*/ 587 w 657"/>
                <a:gd name="T3" fmla="*/ 608 h 687"/>
                <a:gd name="T4" fmla="*/ 587 w 657"/>
                <a:gd name="T5" fmla="*/ 576 h 687"/>
                <a:gd name="T6" fmla="*/ 618 w 657"/>
                <a:gd name="T7" fmla="*/ 576 h 687"/>
                <a:gd name="T8" fmla="*/ 618 w 657"/>
                <a:gd name="T9" fmla="*/ 608 h 687"/>
                <a:gd name="T10" fmla="*/ 638 w 657"/>
                <a:gd name="T11" fmla="*/ 556 h 687"/>
                <a:gd name="T12" fmla="*/ 638 w 657"/>
                <a:gd name="T13" fmla="*/ 555 h 687"/>
                <a:gd name="T14" fmla="*/ 405 w 657"/>
                <a:gd name="T15" fmla="*/ 322 h 687"/>
                <a:gd name="T16" fmla="*/ 511 w 657"/>
                <a:gd name="T17" fmla="*/ 216 h 687"/>
                <a:gd name="T18" fmla="*/ 605 w 657"/>
                <a:gd name="T19" fmla="*/ 156 h 687"/>
                <a:gd name="T20" fmla="*/ 643 w 657"/>
                <a:gd name="T21" fmla="*/ 88 h 687"/>
                <a:gd name="T22" fmla="*/ 599 w 657"/>
                <a:gd name="T23" fmla="*/ 44 h 687"/>
                <a:gd name="T24" fmla="*/ 532 w 657"/>
                <a:gd name="T25" fmla="*/ 82 h 687"/>
                <a:gd name="T26" fmla="*/ 471 w 657"/>
                <a:gd name="T27" fmla="*/ 176 h 687"/>
                <a:gd name="T28" fmla="*/ 366 w 657"/>
                <a:gd name="T29" fmla="*/ 282 h 687"/>
                <a:gd name="T30" fmla="*/ 261 w 657"/>
                <a:gd name="T31" fmla="*/ 177 h 687"/>
                <a:gd name="T32" fmla="*/ 261 w 657"/>
                <a:gd name="T33" fmla="*/ 38 h 687"/>
                <a:gd name="T34" fmla="*/ 119 w 657"/>
                <a:gd name="T35" fmla="*/ 0 h 687"/>
                <a:gd name="T36" fmla="*/ 104 w 657"/>
                <a:gd name="T37" fmla="*/ 15 h 687"/>
                <a:gd name="T38" fmla="*/ 179 w 657"/>
                <a:gd name="T39" fmla="*/ 90 h 687"/>
                <a:gd name="T40" fmla="*/ 105 w 657"/>
                <a:gd name="T41" fmla="*/ 164 h 687"/>
                <a:gd name="T42" fmla="*/ 30 w 657"/>
                <a:gd name="T43" fmla="*/ 89 h 687"/>
                <a:gd name="T44" fmla="*/ 15 w 657"/>
                <a:gd name="T45" fmla="*/ 104 h 687"/>
                <a:gd name="T46" fmla="*/ 53 w 657"/>
                <a:gd name="T47" fmla="*/ 246 h 687"/>
                <a:gd name="T48" fmla="*/ 188 w 657"/>
                <a:gd name="T49" fmla="*/ 246 h 687"/>
                <a:gd name="T50" fmla="*/ 187 w 657"/>
                <a:gd name="T51" fmla="*/ 247 h 687"/>
                <a:gd name="T52" fmla="*/ 294 w 657"/>
                <a:gd name="T53" fmla="*/ 354 h 687"/>
                <a:gd name="T54" fmla="*/ 254 w 657"/>
                <a:gd name="T55" fmla="*/ 393 h 687"/>
                <a:gd name="T56" fmla="*/ 228 w 657"/>
                <a:gd name="T57" fmla="*/ 367 h 687"/>
                <a:gd name="T58" fmla="*/ 188 w 657"/>
                <a:gd name="T59" fmla="*/ 407 h 687"/>
                <a:gd name="T60" fmla="*/ 201 w 657"/>
                <a:gd name="T61" fmla="*/ 420 h 687"/>
                <a:gd name="T62" fmla="*/ 52 w 657"/>
                <a:gd name="T63" fmla="*/ 568 h 687"/>
                <a:gd name="T64" fmla="*/ 40 w 657"/>
                <a:gd name="T65" fmla="*/ 556 h 687"/>
                <a:gd name="T66" fmla="*/ 0 w 657"/>
                <a:gd name="T67" fmla="*/ 596 h 687"/>
                <a:gd name="T68" fmla="*/ 92 w 657"/>
                <a:gd name="T69" fmla="*/ 687 h 687"/>
                <a:gd name="T70" fmla="*/ 132 w 657"/>
                <a:gd name="T71" fmla="*/ 647 h 687"/>
                <a:gd name="T72" fmla="*/ 119 w 657"/>
                <a:gd name="T73" fmla="*/ 635 h 687"/>
                <a:gd name="T74" fmla="*/ 268 w 657"/>
                <a:gd name="T75" fmla="*/ 487 h 687"/>
                <a:gd name="T76" fmla="*/ 280 w 657"/>
                <a:gd name="T77" fmla="*/ 499 h 687"/>
                <a:gd name="T78" fmla="*/ 320 w 657"/>
                <a:gd name="T79" fmla="*/ 459 h 687"/>
                <a:gd name="T80" fmla="*/ 294 w 657"/>
                <a:gd name="T81" fmla="*/ 433 h 687"/>
                <a:gd name="T82" fmla="*/ 333 w 657"/>
                <a:gd name="T83" fmla="*/ 394 h 687"/>
                <a:gd name="T84" fmla="*/ 566 w 657"/>
                <a:gd name="T85" fmla="*/ 627 h 687"/>
                <a:gd name="T86" fmla="*/ 566 w 657"/>
                <a:gd name="T87" fmla="*/ 627 h 687"/>
                <a:gd name="T88" fmla="*/ 637 w 657"/>
                <a:gd name="T89" fmla="*/ 626 h 687"/>
                <a:gd name="T90" fmla="*/ 638 w 657"/>
                <a:gd name="T91" fmla="*/ 556 h 6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l="0" t="0" r="r" b="b"/>
              <a:pathLst>
                <a:path w="657" h="687">
                  <a:moveTo>
                    <a:pt x="618" y="608"/>
                  </a:moveTo>
                  <a:cubicBezTo>
                    <a:pt x="610" y="616"/>
                    <a:pt x="596" y="617"/>
                    <a:pt x="587" y="608"/>
                  </a:cubicBezTo>
                  <a:cubicBezTo>
                    <a:pt x="578" y="599"/>
                    <a:pt x="578" y="585"/>
                    <a:pt x="587" y="576"/>
                  </a:cubicBezTo>
                  <a:cubicBezTo>
                    <a:pt x="596" y="567"/>
                    <a:pt x="610" y="567"/>
                    <a:pt x="618" y="576"/>
                  </a:cubicBezTo>
                  <a:cubicBezTo>
                    <a:pt x="627" y="585"/>
                    <a:pt x="627" y="599"/>
                    <a:pt x="618" y="608"/>
                  </a:cubicBezTo>
                  <a:close/>
                  <a:moveTo>
                    <a:pt x="638" y="556"/>
                  </a:moveTo>
                  <a:lnTo>
                    <a:pt x="638" y="555"/>
                  </a:lnTo>
                  <a:lnTo>
                    <a:pt x="405" y="322"/>
                  </a:lnTo>
                  <a:lnTo>
                    <a:pt x="511" y="216"/>
                  </a:lnTo>
                  <a:lnTo>
                    <a:pt x="605" y="156"/>
                  </a:lnTo>
                  <a:lnTo>
                    <a:pt x="643" y="88"/>
                  </a:lnTo>
                  <a:lnTo>
                    <a:pt x="599" y="44"/>
                  </a:lnTo>
                  <a:lnTo>
                    <a:pt x="532" y="82"/>
                  </a:lnTo>
                  <a:lnTo>
                    <a:pt x="471" y="176"/>
                  </a:lnTo>
                  <a:lnTo>
                    <a:pt x="366" y="282"/>
                  </a:lnTo>
                  <a:lnTo>
                    <a:pt x="261" y="177"/>
                  </a:lnTo>
                  <a:lnTo>
                    <a:pt x="261" y="38"/>
                  </a:lnTo>
                  <a:lnTo>
                    <a:pt x="119" y="0"/>
                  </a:lnTo>
                  <a:lnTo>
                    <a:pt x="104" y="15"/>
                  </a:lnTo>
                  <a:lnTo>
                    <a:pt x="179" y="90"/>
                  </a:lnTo>
                  <a:lnTo>
                    <a:pt x="105" y="164"/>
                  </a:lnTo>
                  <a:lnTo>
                    <a:pt x="30" y="89"/>
                  </a:lnTo>
                  <a:lnTo>
                    <a:pt x="15" y="104"/>
                  </a:lnTo>
                  <a:lnTo>
                    <a:pt x="53" y="246"/>
                  </a:lnTo>
                  <a:lnTo>
                    <a:pt x="188" y="246"/>
                  </a:lnTo>
                  <a:lnTo>
                    <a:pt x="187" y="247"/>
                  </a:lnTo>
                  <a:lnTo>
                    <a:pt x="294" y="354"/>
                  </a:lnTo>
                  <a:lnTo>
                    <a:pt x="254" y="393"/>
                  </a:lnTo>
                  <a:lnTo>
                    <a:pt x="228" y="367"/>
                  </a:lnTo>
                  <a:lnTo>
                    <a:pt x="188" y="407"/>
                  </a:lnTo>
                  <a:lnTo>
                    <a:pt x="201" y="420"/>
                  </a:lnTo>
                  <a:cubicBezTo>
                    <a:pt x="165" y="433"/>
                    <a:pt x="66" y="532"/>
                    <a:pt x="52" y="568"/>
                  </a:cubicBezTo>
                  <a:lnTo>
                    <a:pt x="40" y="556"/>
                  </a:lnTo>
                  <a:lnTo>
                    <a:pt x="0" y="596"/>
                  </a:lnTo>
                  <a:lnTo>
                    <a:pt x="92" y="687"/>
                  </a:lnTo>
                  <a:lnTo>
                    <a:pt x="132" y="647"/>
                  </a:lnTo>
                  <a:lnTo>
                    <a:pt x="119" y="635"/>
                  </a:lnTo>
                  <a:cubicBezTo>
                    <a:pt x="155" y="621"/>
                    <a:pt x="254" y="522"/>
                    <a:pt x="268" y="487"/>
                  </a:cubicBezTo>
                  <a:lnTo>
                    <a:pt x="280" y="499"/>
                  </a:lnTo>
                  <a:lnTo>
                    <a:pt x="320" y="459"/>
                  </a:lnTo>
                  <a:lnTo>
                    <a:pt x="294" y="433"/>
                  </a:lnTo>
                  <a:lnTo>
                    <a:pt x="333" y="394"/>
                  </a:lnTo>
                  <a:lnTo>
                    <a:pt x="566" y="627"/>
                  </a:lnTo>
                  <a:lnTo>
                    <a:pt x="566" y="627"/>
                  </a:lnTo>
                  <a:cubicBezTo>
                    <a:pt x="586" y="646"/>
                    <a:pt x="618" y="646"/>
                    <a:pt x="637" y="626"/>
                  </a:cubicBezTo>
                  <a:cubicBezTo>
                    <a:pt x="657" y="607"/>
                    <a:pt x="657" y="575"/>
                    <a:pt x="638" y="556"/>
                  </a:cubicBezTo>
                  <a:close/>
                </a:path>
              </a:pathLst>
            </a:custGeom>
            <a:solidFill>
              <a:schemeClr val="accent4"/>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131" name="Freeform 130">
              <a:extLst>
                <a:ext uri="{FF2B5EF4-FFF2-40B4-BE49-F238E27FC236}">
                  <a16:creationId xmlns:a16="http://schemas.microsoft.com/office/drawing/2014/main" id="{E0D275CD-7F6F-4B7D-9DBF-D6F5CA96704C}"/>
                </a:ext>
              </a:extLst>
            </p:cNvPr>
            <p:cNvSpPr>
              <a:spLocks noEditPoints="1"/>
            </p:cNvSpPr>
            <p:nvPr/>
          </p:nvSpPr>
          <p:spPr bwMode="auto">
            <a:xfrm>
              <a:off x="13227116" y="4560358"/>
              <a:ext cx="673113" cy="660510"/>
            </a:xfrm>
            <a:custGeom>
              <a:avLst/>
              <a:gdLst>
                <a:gd name="T0" fmla="*/ 424 w 643"/>
                <a:gd name="T1" fmla="*/ 314 h 629"/>
                <a:gd name="T2" fmla="*/ 321 w 643"/>
                <a:gd name="T3" fmla="*/ 415 h 629"/>
                <a:gd name="T4" fmla="*/ 218 w 643"/>
                <a:gd name="T5" fmla="*/ 314 h 629"/>
                <a:gd name="T6" fmla="*/ 321 w 643"/>
                <a:gd name="T7" fmla="*/ 213 h 629"/>
                <a:gd name="T8" fmla="*/ 424 w 643"/>
                <a:gd name="T9" fmla="*/ 314 h 629"/>
                <a:gd name="T10" fmla="*/ 554 w 643"/>
                <a:gd name="T11" fmla="*/ 242 h 629"/>
                <a:gd name="T12" fmla="*/ 538 w 643"/>
                <a:gd name="T13" fmla="*/ 204 h 629"/>
                <a:gd name="T14" fmla="*/ 572 w 643"/>
                <a:gd name="T15" fmla="*/ 115 h 629"/>
                <a:gd name="T16" fmla="*/ 522 w 643"/>
                <a:gd name="T17" fmla="*/ 66 h 629"/>
                <a:gd name="T18" fmla="*/ 434 w 643"/>
                <a:gd name="T19" fmla="*/ 102 h 629"/>
                <a:gd name="T20" fmla="*/ 395 w 643"/>
                <a:gd name="T21" fmla="*/ 86 h 629"/>
                <a:gd name="T22" fmla="*/ 355 w 643"/>
                <a:gd name="T23" fmla="*/ 0 h 629"/>
                <a:gd name="T24" fmla="*/ 285 w 643"/>
                <a:gd name="T25" fmla="*/ 0 h 629"/>
                <a:gd name="T26" fmla="*/ 248 w 643"/>
                <a:gd name="T27" fmla="*/ 86 h 629"/>
                <a:gd name="T28" fmla="*/ 208 w 643"/>
                <a:gd name="T29" fmla="*/ 102 h 629"/>
                <a:gd name="T30" fmla="*/ 118 w 643"/>
                <a:gd name="T31" fmla="*/ 68 h 629"/>
                <a:gd name="T32" fmla="*/ 68 w 643"/>
                <a:gd name="T33" fmla="*/ 117 h 629"/>
                <a:gd name="T34" fmla="*/ 104 w 643"/>
                <a:gd name="T35" fmla="*/ 204 h 629"/>
                <a:gd name="T36" fmla="*/ 88 w 643"/>
                <a:gd name="T37" fmla="*/ 243 h 629"/>
                <a:gd name="T38" fmla="*/ 0 w 643"/>
                <a:gd name="T39" fmla="*/ 281 h 629"/>
                <a:gd name="T40" fmla="*/ 0 w 643"/>
                <a:gd name="T41" fmla="*/ 350 h 629"/>
                <a:gd name="T42" fmla="*/ 88 w 643"/>
                <a:gd name="T43" fmla="*/ 386 h 629"/>
                <a:gd name="T44" fmla="*/ 105 w 643"/>
                <a:gd name="T45" fmla="*/ 425 h 629"/>
                <a:gd name="T46" fmla="*/ 70 w 643"/>
                <a:gd name="T47" fmla="*/ 513 h 629"/>
                <a:gd name="T48" fmla="*/ 120 w 643"/>
                <a:gd name="T49" fmla="*/ 562 h 629"/>
                <a:gd name="T50" fmla="*/ 209 w 643"/>
                <a:gd name="T51" fmla="*/ 527 h 629"/>
                <a:gd name="T52" fmla="*/ 248 w 643"/>
                <a:gd name="T53" fmla="*/ 543 h 629"/>
                <a:gd name="T54" fmla="*/ 288 w 643"/>
                <a:gd name="T55" fmla="*/ 629 h 629"/>
                <a:gd name="T56" fmla="*/ 358 w 643"/>
                <a:gd name="T57" fmla="*/ 629 h 629"/>
                <a:gd name="T58" fmla="*/ 395 w 643"/>
                <a:gd name="T59" fmla="*/ 542 h 629"/>
                <a:gd name="T60" fmla="*/ 434 w 643"/>
                <a:gd name="T61" fmla="*/ 526 h 629"/>
                <a:gd name="T62" fmla="*/ 525 w 643"/>
                <a:gd name="T63" fmla="*/ 560 h 629"/>
                <a:gd name="T64" fmla="*/ 574 w 643"/>
                <a:gd name="T65" fmla="*/ 511 h 629"/>
                <a:gd name="T66" fmla="*/ 538 w 643"/>
                <a:gd name="T67" fmla="*/ 424 h 629"/>
                <a:gd name="T68" fmla="*/ 554 w 643"/>
                <a:gd name="T69" fmla="*/ 386 h 629"/>
                <a:gd name="T70" fmla="*/ 643 w 643"/>
                <a:gd name="T71" fmla="*/ 347 h 629"/>
                <a:gd name="T72" fmla="*/ 643 w 643"/>
                <a:gd name="T73" fmla="*/ 278 h 629"/>
                <a:gd name="T74" fmla="*/ 554 w 643"/>
                <a:gd name="T75" fmla="*/ 242 h 62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l="0" t="0" r="r" b="b"/>
              <a:pathLst>
                <a:path w="643" h="629">
                  <a:moveTo>
                    <a:pt x="424" y="314"/>
                  </a:moveTo>
                  <a:cubicBezTo>
                    <a:pt x="424" y="370"/>
                    <a:pt x="378" y="415"/>
                    <a:pt x="321" y="415"/>
                  </a:cubicBezTo>
                  <a:cubicBezTo>
                    <a:pt x="265" y="415"/>
                    <a:pt x="218" y="370"/>
                    <a:pt x="218" y="314"/>
                  </a:cubicBezTo>
                  <a:cubicBezTo>
                    <a:pt x="218" y="259"/>
                    <a:pt x="265" y="213"/>
                    <a:pt x="321" y="213"/>
                  </a:cubicBezTo>
                  <a:cubicBezTo>
                    <a:pt x="378" y="213"/>
                    <a:pt x="424" y="259"/>
                    <a:pt x="424" y="314"/>
                  </a:cubicBezTo>
                  <a:close/>
                  <a:moveTo>
                    <a:pt x="554" y="242"/>
                  </a:moveTo>
                  <a:lnTo>
                    <a:pt x="538" y="204"/>
                  </a:lnTo>
                  <a:cubicBezTo>
                    <a:pt x="538" y="204"/>
                    <a:pt x="576" y="118"/>
                    <a:pt x="572" y="115"/>
                  </a:cubicBezTo>
                  <a:lnTo>
                    <a:pt x="522" y="66"/>
                  </a:lnTo>
                  <a:cubicBezTo>
                    <a:pt x="519" y="63"/>
                    <a:pt x="434" y="102"/>
                    <a:pt x="434" y="102"/>
                  </a:cubicBezTo>
                  <a:lnTo>
                    <a:pt x="395" y="86"/>
                  </a:lnTo>
                  <a:cubicBezTo>
                    <a:pt x="395" y="86"/>
                    <a:pt x="360" y="0"/>
                    <a:pt x="355" y="0"/>
                  </a:cubicBezTo>
                  <a:lnTo>
                    <a:pt x="285" y="0"/>
                  </a:lnTo>
                  <a:cubicBezTo>
                    <a:pt x="280" y="0"/>
                    <a:pt x="248" y="86"/>
                    <a:pt x="248" y="86"/>
                  </a:cubicBezTo>
                  <a:lnTo>
                    <a:pt x="208" y="102"/>
                  </a:lnTo>
                  <a:cubicBezTo>
                    <a:pt x="208" y="102"/>
                    <a:pt x="121" y="65"/>
                    <a:pt x="118" y="68"/>
                  </a:cubicBezTo>
                  <a:lnTo>
                    <a:pt x="68" y="117"/>
                  </a:lnTo>
                  <a:cubicBezTo>
                    <a:pt x="65" y="121"/>
                    <a:pt x="104" y="204"/>
                    <a:pt x="104" y="204"/>
                  </a:cubicBezTo>
                  <a:lnTo>
                    <a:pt x="88" y="243"/>
                  </a:lnTo>
                  <a:cubicBezTo>
                    <a:pt x="88" y="243"/>
                    <a:pt x="0" y="276"/>
                    <a:pt x="0" y="281"/>
                  </a:cubicBezTo>
                  <a:lnTo>
                    <a:pt x="0" y="350"/>
                  </a:lnTo>
                  <a:cubicBezTo>
                    <a:pt x="0" y="355"/>
                    <a:pt x="88" y="386"/>
                    <a:pt x="88" y="386"/>
                  </a:cubicBezTo>
                  <a:lnTo>
                    <a:pt x="105" y="425"/>
                  </a:lnTo>
                  <a:cubicBezTo>
                    <a:pt x="105" y="425"/>
                    <a:pt x="67" y="510"/>
                    <a:pt x="70" y="513"/>
                  </a:cubicBezTo>
                  <a:lnTo>
                    <a:pt x="120" y="562"/>
                  </a:lnTo>
                  <a:cubicBezTo>
                    <a:pt x="123" y="565"/>
                    <a:pt x="209" y="527"/>
                    <a:pt x="209" y="527"/>
                  </a:cubicBezTo>
                  <a:lnTo>
                    <a:pt x="248" y="543"/>
                  </a:lnTo>
                  <a:cubicBezTo>
                    <a:pt x="248" y="543"/>
                    <a:pt x="283" y="629"/>
                    <a:pt x="288" y="629"/>
                  </a:cubicBezTo>
                  <a:lnTo>
                    <a:pt x="358" y="629"/>
                  </a:lnTo>
                  <a:cubicBezTo>
                    <a:pt x="363" y="629"/>
                    <a:pt x="395" y="542"/>
                    <a:pt x="395" y="542"/>
                  </a:cubicBezTo>
                  <a:lnTo>
                    <a:pt x="434" y="526"/>
                  </a:lnTo>
                  <a:cubicBezTo>
                    <a:pt x="434" y="526"/>
                    <a:pt x="521" y="563"/>
                    <a:pt x="525" y="560"/>
                  </a:cubicBezTo>
                  <a:lnTo>
                    <a:pt x="574" y="511"/>
                  </a:lnTo>
                  <a:cubicBezTo>
                    <a:pt x="578" y="508"/>
                    <a:pt x="538" y="424"/>
                    <a:pt x="538" y="424"/>
                  </a:cubicBezTo>
                  <a:lnTo>
                    <a:pt x="554" y="386"/>
                  </a:lnTo>
                  <a:cubicBezTo>
                    <a:pt x="554" y="386"/>
                    <a:pt x="643" y="352"/>
                    <a:pt x="643" y="347"/>
                  </a:cubicBezTo>
                  <a:lnTo>
                    <a:pt x="643" y="278"/>
                  </a:lnTo>
                  <a:cubicBezTo>
                    <a:pt x="643" y="273"/>
                    <a:pt x="554" y="242"/>
                    <a:pt x="554" y="242"/>
                  </a:cubicBezTo>
                  <a:close/>
                </a:path>
              </a:pathLst>
            </a:custGeom>
            <a:solidFill>
              <a:schemeClr val="accent5"/>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132" name="Freeform 131">
              <a:extLst>
                <a:ext uri="{FF2B5EF4-FFF2-40B4-BE49-F238E27FC236}">
                  <a16:creationId xmlns:a16="http://schemas.microsoft.com/office/drawing/2014/main" id="{47C1829C-083B-4A90-8A7B-CE1D003DE708}"/>
                </a:ext>
              </a:extLst>
            </p:cNvPr>
            <p:cNvSpPr>
              <a:spLocks noEditPoints="1"/>
            </p:cNvSpPr>
            <p:nvPr/>
          </p:nvSpPr>
          <p:spPr bwMode="auto">
            <a:xfrm>
              <a:off x="15756052" y="4628632"/>
              <a:ext cx="701688" cy="523962"/>
            </a:xfrm>
            <a:custGeom>
              <a:avLst/>
              <a:gdLst>
                <a:gd name="T0" fmla="*/ 467 w 763"/>
                <a:gd name="T1" fmla="*/ 502 h 568"/>
                <a:gd name="T2" fmla="*/ 312 w 763"/>
                <a:gd name="T3" fmla="*/ 502 h 568"/>
                <a:gd name="T4" fmla="*/ 312 w 763"/>
                <a:gd name="T5" fmla="*/ 484 h 568"/>
                <a:gd name="T6" fmla="*/ 467 w 763"/>
                <a:gd name="T7" fmla="*/ 484 h 568"/>
                <a:gd name="T8" fmla="*/ 467 w 763"/>
                <a:gd name="T9" fmla="*/ 502 h 568"/>
                <a:gd name="T10" fmla="*/ 0 w 763"/>
                <a:gd name="T11" fmla="*/ 473 h 568"/>
                <a:gd name="T12" fmla="*/ 0 w 763"/>
                <a:gd name="T13" fmla="*/ 533 h 568"/>
                <a:gd name="T14" fmla="*/ 763 w 763"/>
                <a:gd name="T15" fmla="*/ 533 h 568"/>
                <a:gd name="T16" fmla="*/ 763 w 763"/>
                <a:gd name="T17" fmla="*/ 473 h 568"/>
                <a:gd name="T18" fmla="*/ 0 w 763"/>
                <a:gd name="T19" fmla="*/ 473 h 568"/>
                <a:gd name="T20" fmla="*/ 660 w 763"/>
                <a:gd name="T21" fmla="*/ 405 h 568"/>
                <a:gd name="T22" fmla="*/ 84 w 763"/>
                <a:gd name="T23" fmla="*/ 405 h 568"/>
                <a:gd name="T24" fmla="*/ 84 w 763"/>
                <a:gd name="T25" fmla="*/ 43 h 568"/>
                <a:gd name="T26" fmla="*/ 660 w 763"/>
                <a:gd name="T27" fmla="*/ 43 h 568"/>
                <a:gd name="T28" fmla="*/ 660 w 763"/>
                <a:gd name="T29" fmla="*/ 405 h 568"/>
                <a:gd name="T30" fmla="*/ 703 w 763"/>
                <a:gd name="T31" fmla="*/ 0 h 568"/>
                <a:gd name="T32" fmla="*/ 41 w 763"/>
                <a:gd name="T33" fmla="*/ 0 h 568"/>
                <a:gd name="T34" fmla="*/ 41 w 763"/>
                <a:gd name="T35" fmla="*/ 448 h 568"/>
                <a:gd name="T36" fmla="*/ 703 w 763"/>
                <a:gd name="T37" fmla="*/ 448 h 568"/>
                <a:gd name="T38" fmla="*/ 703 w 763"/>
                <a:gd name="T39" fmla="*/ 0 h 56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763" h="568">
                  <a:moveTo>
                    <a:pt x="467" y="502"/>
                  </a:moveTo>
                  <a:lnTo>
                    <a:pt x="312" y="502"/>
                  </a:lnTo>
                  <a:lnTo>
                    <a:pt x="312" y="484"/>
                  </a:lnTo>
                  <a:lnTo>
                    <a:pt x="467" y="484"/>
                  </a:lnTo>
                  <a:lnTo>
                    <a:pt x="467" y="502"/>
                  </a:lnTo>
                  <a:close/>
                  <a:moveTo>
                    <a:pt x="0" y="473"/>
                  </a:moveTo>
                  <a:lnTo>
                    <a:pt x="0" y="533"/>
                  </a:lnTo>
                  <a:cubicBezTo>
                    <a:pt x="107" y="568"/>
                    <a:pt x="737" y="549"/>
                    <a:pt x="763" y="533"/>
                  </a:cubicBezTo>
                  <a:lnTo>
                    <a:pt x="763" y="473"/>
                  </a:lnTo>
                  <a:lnTo>
                    <a:pt x="0" y="473"/>
                  </a:lnTo>
                  <a:close/>
                  <a:moveTo>
                    <a:pt x="660" y="405"/>
                  </a:moveTo>
                  <a:lnTo>
                    <a:pt x="84" y="405"/>
                  </a:lnTo>
                  <a:lnTo>
                    <a:pt x="84" y="43"/>
                  </a:lnTo>
                  <a:lnTo>
                    <a:pt x="660" y="43"/>
                  </a:lnTo>
                  <a:lnTo>
                    <a:pt x="660" y="405"/>
                  </a:lnTo>
                  <a:close/>
                  <a:moveTo>
                    <a:pt x="703" y="0"/>
                  </a:moveTo>
                  <a:lnTo>
                    <a:pt x="41" y="0"/>
                  </a:lnTo>
                  <a:lnTo>
                    <a:pt x="41" y="448"/>
                  </a:lnTo>
                  <a:lnTo>
                    <a:pt x="703" y="448"/>
                  </a:lnTo>
                  <a:lnTo>
                    <a:pt x="703" y="0"/>
                  </a:lnTo>
                  <a:close/>
                </a:path>
              </a:pathLst>
            </a:custGeom>
            <a:solidFill>
              <a:schemeClr val="accent6"/>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133" name="Freeform 132">
              <a:extLst>
                <a:ext uri="{FF2B5EF4-FFF2-40B4-BE49-F238E27FC236}">
                  <a16:creationId xmlns:a16="http://schemas.microsoft.com/office/drawing/2014/main" id="{4534F0A3-CAD0-40C1-821D-F459A9826CA9}"/>
                </a:ext>
              </a:extLst>
            </p:cNvPr>
            <p:cNvSpPr>
              <a:spLocks/>
            </p:cNvSpPr>
            <p:nvPr/>
          </p:nvSpPr>
          <p:spPr bwMode="auto">
            <a:xfrm>
              <a:off x="3070098" y="4580999"/>
              <a:ext cx="600086" cy="619228"/>
            </a:xfrm>
            <a:custGeom>
              <a:avLst/>
              <a:gdLst>
                <a:gd name="T0" fmla="*/ 453 w 571"/>
                <a:gd name="T1" fmla="*/ 150 h 587"/>
                <a:gd name="T2" fmla="*/ 485 w 571"/>
                <a:gd name="T3" fmla="*/ 144 h 587"/>
                <a:gd name="T4" fmla="*/ 487 w 571"/>
                <a:gd name="T5" fmla="*/ 142 h 587"/>
                <a:gd name="T6" fmla="*/ 518 w 571"/>
                <a:gd name="T7" fmla="*/ 98 h 587"/>
                <a:gd name="T8" fmla="*/ 562 w 571"/>
                <a:gd name="T9" fmla="*/ 67 h 587"/>
                <a:gd name="T10" fmla="*/ 568 w 571"/>
                <a:gd name="T11" fmla="*/ 61 h 587"/>
                <a:gd name="T12" fmla="*/ 563 w 571"/>
                <a:gd name="T13" fmla="*/ 44 h 587"/>
                <a:gd name="T14" fmla="*/ 528 w 571"/>
                <a:gd name="T15" fmla="*/ 9 h 587"/>
                <a:gd name="T16" fmla="*/ 511 w 571"/>
                <a:gd name="T17" fmla="*/ 4 h 587"/>
                <a:gd name="T18" fmla="*/ 505 w 571"/>
                <a:gd name="T19" fmla="*/ 10 h 587"/>
                <a:gd name="T20" fmla="*/ 474 w 571"/>
                <a:gd name="T21" fmla="*/ 54 h 587"/>
                <a:gd name="T22" fmla="*/ 430 w 571"/>
                <a:gd name="T23" fmla="*/ 85 h 587"/>
                <a:gd name="T24" fmla="*/ 428 w 571"/>
                <a:gd name="T25" fmla="*/ 86 h 587"/>
                <a:gd name="T26" fmla="*/ 423 w 571"/>
                <a:gd name="T27" fmla="*/ 120 h 587"/>
                <a:gd name="T28" fmla="*/ 328 w 571"/>
                <a:gd name="T29" fmla="*/ 214 h 587"/>
                <a:gd name="T30" fmla="*/ 309 w 571"/>
                <a:gd name="T31" fmla="*/ 197 h 587"/>
                <a:gd name="T32" fmla="*/ 226 w 571"/>
                <a:gd name="T33" fmla="*/ 211 h 587"/>
                <a:gd name="T34" fmla="*/ 134 w 571"/>
                <a:gd name="T35" fmla="*/ 283 h 587"/>
                <a:gd name="T36" fmla="*/ 134 w 571"/>
                <a:gd name="T37" fmla="*/ 283 h 587"/>
                <a:gd name="T38" fmla="*/ 53 w 571"/>
                <a:gd name="T39" fmla="*/ 318 h 587"/>
                <a:gd name="T40" fmla="*/ 66 w 571"/>
                <a:gd name="T41" fmla="*/ 521 h 587"/>
                <a:gd name="T42" fmla="*/ 269 w 571"/>
                <a:gd name="T43" fmla="*/ 535 h 587"/>
                <a:gd name="T44" fmla="*/ 272 w 571"/>
                <a:gd name="T45" fmla="*/ 532 h 587"/>
                <a:gd name="T46" fmla="*/ 272 w 571"/>
                <a:gd name="T47" fmla="*/ 532 h 587"/>
                <a:gd name="T48" fmla="*/ 273 w 571"/>
                <a:gd name="T49" fmla="*/ 531 h 587"/>
                <a:gd name="T50" fmla="*/ 284 w 571"/>
                <a:gd name="T51" fmla="*/ 516 h 587"/>
                <a:gd name="T52" fmla="*/ 312 w 571"/>
                <a:gd name="T53" fmla="*/ 427 h 587"/>
                <a:gd name="T54" fmla="*/ 378 w 571"/>
                <a:gd name="T55" fmla="*/ 361 h 587"/>
                <a:gd name="T56" fmla="*/ 407 w 571"/>
                <a:gd name="T57" fmla="*/ 322 h 587"/>
                <a:gd name="T58" fmla="*/ 359 w 571"/>
                <a:gd name="T59" fmla="*/ 317 h 587"/>
                <a:gd name="T60" fmla="*/ 357 w 571"/>
                <a:gd name="T61" fmla="*/ 251 h 587"/>
                <a:gd name="T62" fmla="*/ 453 w 571"/>
                <a:gd name="T63" fmla="*/ 150 h 5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l="0" t="0" r="r" b="b"/>
              <a:pathLst>
                <a:path w="571" h="587">
                  <a:moveTo>
                    <a:pt x="453" y="150"/>
                  </a:moveTo>
                  <a:cubicBezTo>
                    <a:pt x="463" y="141"/>
                    <a:pt x="476" y="139"/>
                    <a:pt x="485" y="144"/>
                  </a:cubicBezTo>
                  <a:lnTo>
                    <a:pt x="487" y="142"/>
                  </a:lnTo>
                  <a:cubicBezTo>
                    <a:pt x="493" y="128"/>
                    <a:pt x="503" y="112"/>
                    <a:pt x="518" y="98"/>
                  </a:cubicBezTo>
                  <a:cubicBezTo>
                    <a:pt x="532" y="83"/>
                    <a:pt x="548" y="73"/>
                    <a:pt x="562" y="67"/>
                  </a:cubicBezTo>
                  <a:cubicBezTo>
                    <a:pt x="562" y="67"/>
                    <a:pt x="565" y="64"/>
                    <a:pt x="568" y="61"/>
                  </a:cubicBezTo>
                  <a:cubicBezTo>
                    <a:pt x="571" y="58"/>
                    <a:pt x="569" y="50"/>
                    <a:pt x="563" y="44"/>
                  </a:cubicBezTo>
                  <a:lnTo>
                    <a:pt x="528" y="9"/>
                  </a:lnTo>
                  <a:cubicBezTo>
                    <a:pt x="522" y="3"/>
                    <a:pt x="514" y="0"/>
                    <a:pt x="511" y="4"/>
                  </a:cubicBezTo>
                  <a:lnTo>
                    <a:pt x="505" y="10"/>
                  </a:lnTo>
                  <a:cubicBezTo>
                    <a:pt x="499" y="24"/>
                    <a:pt x="489" y="40"/>
                    <a:pt x="474" y="54"/>
                  </a:cubicBezTo>
                  <a:cubicBezTo>
                    <a:pt x="460" y="69"/>
                    <a:pt x="444" y="79"/>
                    <a:pt x="430" y="85"/>
                  </a:cubicBezTo>
                  <a:lnTo>
                    <a:pt x="428" y="86"/>
                  </a:lnTo>
                  <a:cubicBezTo>
                    <a:pt x="434" y="96"/>
                    <a:pt x="433" y="110"/>
                    <a:pt x="423" y="120"/>
                  </a:cubicBezTo>
                  <a:lnTo>
                    <a:pt x="328" y="214"/>
                  </a:lnTo>
                  <a:cubicBezTo>
                    <a:pt x="324" y="214"/>
                    <a:pt x="318" y="211"/>
                    <a:pt x="309" y="197"/>
                  </a:cubicBezTo>
                  <a:cubicBezTo>
                    <a:pt x="293" y="173"/>
                    <a:pt x="256" y="159"/>
                    <a:pt x="226" y="211"/>
                  </a:cubicBezTo>
                  <a:cubicBezTo>
                    <a:pt x="195" y="264"/>
                    <a:pt x="221" y="273"/>
                    <a:pt x="134" y="283"/>
                  </a:cubicBezTo>
                  <a:lnTo>
                    <a:pt x="134" y="283"/>
                  </a:lnTo>
                  <a:cubicBezTo>
                    <a:pt x="104" y="284"/>
                    <a:pt x="75" y="296"/>
                    <a:pt x="53" y="318"/>
                  </a:cubicBezTo>
                  <a:cubicBezTo>
                    <a:pt x="0" y="371"/>
                    <a:pt x="6" y="461"/>
                    <a:pt x="66" y="521"/>
                  </a:cubicBezTo>
                  <a:cubicBezTo>
                    <a:pt x="126" y="581"/>
                    <a:pt x="217" y="587"/>
                    <a:pt x="269" y="535"/>
                  </a:cubicBezTo>
                  <a:cubicBezTo>
                    <a:pt x="270" y="534"/>
                    <a:pt x="271" y="533"/>
                    <a:pt x="272" y="532"/>
                  </a:cubicBezTo>
                  <a:lnTo>
                    <a:pt x="272" y="532"/>
                  </a:lnTo>
                  <a:cubicBezTo>
                    <a:pt x="272" y="532"/>
                    <a:pt x="272" y="531"/>
                    <a:pt x="273" y="531"/>
                  </a:cubicBezTo>
                  <a:cubicBezTo>
                    <a:pt x="277" y="526"/>
                    <a:pt x="281" y="521"/>
                    <a:pt x="284" y="516"/>
                  </a:cubicBezTo>
                  <a:cubicBezTo>
                    <a:pt x="297" y="497"/>
                    <a:pt x="317" y="463"/>
                    <a:pt x="312" y="427"/>
                  </a:cubicBezTo>
                  <a:cubicBezTo>
                    <a:pt x="306" y="372"/>
                    <a:pt x="357" y="375"/>
                    <a:pt x="378" y="361"/>
                  </a:cubicBezTo>
                  <a:cubicBezTo>
                    <a:pt x="399" y="348"/>
                    <a:pt x="406" y="336"/>
                    <a:pt x="407" y="322"/>
                  </a:cubicBezTo>
                  <a:cubicBezTo>
                    <a:pt x="407" y="322"/>
                    <a:pt x="382" y="340"/>
                    <a:pt x="359" y="317"/>
                  </a:cubicBezTo>
                  <a:cubicBezTo>
                    <a:pt x="340" y="299"/>
                    <a:pt x="349" y="267"/>
                    <a:pt x="357" y="251"/>
                  </a:cubicBezTo>
                  <a:lnTo>
                    <a:pt x="453" y="150"/>
                  </a:lnTo>
                  <a:close/>
                </a:path>
              </a:pathLst>
            </a:custGeom>
            <a:solidFill>
              <a:schemeClr val="tx2"/>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134" name="Freeform 207">
              <a:extLst>
                <a:ext uri="{FF2B5EF4-FFF2-40B4-BE49-F238E27FC236}">
                  <a16:creationId xmlns:a16="http://schemas.microsoft.com/office/drawing/2014/main" id="{162FF198-756B-4DC1-95D5-26EDC037E591}"/>
                </a:ext>
              </a:extLst>
            </p:cNvPr>
            <p:cNvSpPr>
              <a:spLocks noEditPoints="1"/>
            </p:cNvSpPr>
            <p:nvPr/>
          </p:nvSpPr>
          <p:spPr bwMode="auto">
            <a:xfrm>
              <a:off x="5691111" y="4595289"/>
              <a:ext cx="441333" cy="590648"/>
            </a:xfrm>
            <a:custGeom>
              <a:avLst/>
              <a:gdLst>
                <a:gd name="T0" fmla="*/ 609 w 609"/>
                <a:gd name="T1" fmla="*/ 813 h 813"/>
                <a:gd name="T2" fmla="*/ 0 w 609"/>
                <a:gd name="T3" fmla="*/ 813 h 813"/>
                <a:gd name="T4" fmla="*/ 0 w 609"/>
                <a:gd name="T5" fmla="*/ 102 h 813"/>
                <a:gd name="T6" fmla="*/ 78 w 609"/>
                <a:gd name="T7" fmla="*/ 102 h 813"/>
                <a:gd name="T8" fmla="*/ 102 w 609"/>
                <a:gd name="T9" fmla="*/ 102 h 813"/>
                <a:gd name="T10" fmla="*/ 153 w 609"/>
                <a:gd name="T11" fmla="*/ 102 h 813"/>
                <a:gd name="T12" fmla="*/ 153 w 609"/>
                <a:gd name="T13" fmla="*/ 51 h 813"/>
                <a:gd name="T14" fmla="*/ 232 w 609"/>
                <a:gd name="T15" fmla="*/ 51 h 813"/>
                <a:gd name="T16" fmla="*/ 304 w 609"/>
                <a:gd name="T17" fmla="*/ 0 h 813"/>
                <a:gd name="T18" fmla="*/ 376 w 609"/>
                <a:gd name="T19" fmla="*/ 51 h 813"/>
                <a:gd name="T20" fmla="*/ 456 w 609"/>
                <a:gd name="T21" fmla="*/ 51 h 813"/>
                <a:gd name="T22" fmla="*/ 456 w 609"/>
                <a:gd name="T23" fmla="*/ 102 h 813"/>
                <a:gd name="T24" fmla="*/ 506 w 609"/>
                <a:gd name="T25" fmla="*/ 102 h 813"/>
                <a:gd name="T26" fmla="*/ 525 w 609"/>
                <a:gd name="T27" fmla="*/ 102 h 813"/>
                <a:gd name="T28" fmla="*/ 609 w 609"/>
                <a:gd name="T29" fmla="*/ 102 h 813"/>
                <a:gd name="T30" fmla="*/ 609 w 609"/>
                <a:gd name="T31" fmla="*/ 813 h 813"/>
                <a:gd name="T32" fmla="*/ 456 w 609"/>
                <a:gd name="T33" fmla="*/ 357 h 813"/>
                <a:gd name="T34" fmla="*/ 152 w 609"/>
                <a:gd name="T35" fmla="*/ 357 h 813"/>
                <a:gd name="T36" fmla="*/ 152 w 609"/>
                <a:gd name="T37" fmla="*/ 307 h 813"/>
                <a:gd name="T38" fmla="*/ 456 w 609"/>
                <a:gd name="T39" fmla="*/ 307 h 813"/>
                <a:gd name="T40" fmla="*/ 456 w 609"/>
                <a:gd name="T41" fmla="*/ 357 h 813"/>
                <a:gd name="T42" fmla="*/ 456 w 609"/>
                <a:gd name="T43" fmla="*/ 153 h 813"/>
                <a:gd name="T44" fmla="*/ 456 w 609"/>
                <a:gd name="T45" fmla="*/ 204 h 813"/>
                <a:gd name="T46" fmla="*/ 153 w 609"/>
                <a:gd name="T47" fmla="*/ 204 h 813"/>
                <a:gd name="T48" fmla="*/ 153 w 609"/>
                <a:gd name="T49" fmla="*/ 153 h 813"/>
                <a:gd name="T50" fmla="*/ 102 w 609"/>
                <a:gd name="T51" fmla="*/ 153 h 813"/>
                <a:gd name="T52" fmla="*/ 102 w 609"/>
                <a:gd name="T53" fmla="*/ 153 h 813"/>
                <a:gd name="T54" fmla="*/ 51 w 609"/>
                <a:gd name="T55" fmla="*/ 153 h 813"/>
                <a:gd name="T56" fmla="*/ 51 w 609"/>
                <a:gd name="T57" fmla="*/ 762 h 813"/>
                <a:gd name="T58" fmla="*/ 558 w 609"/>
                <a:gd name="T59" fmla="*/ 762 h 813"/>
                <a:gd name="T60" fmla="*/ 558 w 609"/>
                <a:gd name="T61" fmla="*/ 153 h 813"/>
                <a:gd name="T62" fmla="*/ 506 w 609"/>
                <a:gd name="T63" fmla="*/ 153 h 813"/>
                <a:gd name="T64" fmla="*/ 506 w 609"/>
                <a:gd name="T65" fmla="*/ 153 h 813"/>
                <a:gd name="T66" fmla="*/ 456 w 609"/>
                <a:gd name="T67" fmla="*/ 153 h 813"/>
                <a:gd name="T68" fmla="*/ 456 w 609"/>
                <a:gd name="T69" fmla="*/ 660 h 813"/>
                <a:gd name="T70" fmla="*/ 152 w 609"/>
                <a:gd name="T71" fmla="*/ 660 h 813"/>
                <a:gd name="T72" fmla="*/ 152 w 609"/>
                <a:gd name="T73" fmla="*/ 610 h 813"/>
                <a:gd name="T74" fmla="*/ 456 w 609"/>
                <a:gd name="T75" fmla="*/ 610 h 813"/>
                <a:gd name="T76" fmla="*/ 456 w 609"/>
                <a:gd name="T77" fmla="*/ 660 h 813"/>
                <a:gd name="T78" fmla="*/ 456 w 609"/>
                <a:gd name="T79" fmla="*/ 559 h 813"/>
                <a:gd name="T80" fmla="*/ 152 w 609"/>
                <a:gd name="T81" fmla="*/ 559 h 813"/>
                <a:gd name="T82" fmla="*/ 152 w 609"/>
                <a:gd name="T83" fmla="*/ 508 h 813"/>
                <a:gd name="T84" fmla="*/ 456 w 609"/>
                <a:gd name="T85" fmla="*/ 508 h 813"/>
                <a:gd name="T86" fmla="*/ 456 w 609"/>
                <a:gd name="T87" fmla="*/ 559 h 813"/>
                <a:gd name="T88" fmla="*/ 456 w 609"/>
                <a:gd name="T89" fmla="*/ 457 h 813"/>
                <a:gd name="T90" fmla="*/ 152 w 609"/>
                <a:gd name="T91" fmla="*/ 457 h 813"/>
                <a:gd name="T92" fmla="*/ 152 w 609"/>
                <a:gd name="T93" fmla="*/ 407 h 813"/>
                <a:gd name="T94" fmla="*/ 456 w 609"/>
                <a:gd name="T95" fmla="*/ 407 h 813"/>
                <a:gd name="T96" fmla="*/ 456 w 609"/>
                <a:gd name="T97" fmla="*/ 457 h 813"/>
                <a:gd name="T98" fmla="*/ 204 w 609"/>
                <a:gd name="T99" fmla="*/ 153 h 813"/>
                <a:gd name="T100" fmla="*/ 405 w 609"/>
                <a:gd name="T101" fmla="*/ 153 h 813"/>
                <a:gd name="T102" fmla="*/ 405 w 609"/>
                <a:gd name="T103" fmla="*/ 102 h 813"/>
                <a:gd name="T104" fmla="*/ 330 w 609"/>
                <a:gd name="T105" fmla="*/ 102 h 813"/>
                <a:gd name="T106" fmla="*/ 330 w 609"/>
                <a:gd name="T107" fmla="*/ 77 h 813"/>
                <a:gd name="T108" fmla="*/ 304 w 609"/>
                <a:gd name="T109" fmla="*/ 51 h 813"/>
                <a:gd name="T110" fmla="*/ 279 w 609"/>
                <a:gd name="T111" fmla="*/ 77 h 813"/>
                <a:gd name="T112" fmla="*/ 279 w 609"/>
                <a:gd name="T113" fmla="*/ 102 h 813"/>
                <a:gd name="T114" fmla="*/ 204 w 609"/>
                <a:gd name="T115" fmla="*/ 102 h 813"/>
                <a:gd name="T116" fmla="*/ 204 w 609"/>
                <a:gd name="T117" fmla="*/ 153 h 8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l="0" t="0" r="r" b="b"/>
              <a:pathLst>
                <a:path w="609" h="813">
                  <a:moveTo>
                    <a:pt x="609" y="813"/>
                  </a:moveTo>
                  <a:lnTo>
                    <a:pt x="0" y="813"/>
                  </a:lnTo>
                  <a:lnTo>
                    <a:pt x="0" y="102"/>
                  </a:lnTo>
                  <a:lnTo>
                    <a:pt x="78" y="102"/>
                  </a:lnTo>
                  <a:lnTo>
                    <a:pt x="102" y="102"/>
                  </a:lnTo>
                  <a:lnTo>
                    <a:pt x="153" y="102"/>
                  </a:lnTo>
                  <a:lnTo>
                    <a:pt x="153" y="51"/>
                  </a:lnTo>
                  <a:lnTo>
                    <a:pt x="232" y="51"/>
                  </a:lnTo>
                  <a:cubicBezTo>
                    <a:pt x="243" y="22"/>
                    <a:pt x="271" y="0"/>
                    <a:pt x="304" y="0"/>
                  </a:cubicBezTo>
                  <a:cubicBezTo>
                    <a:pt x="337" y="0"/>
                    <a:pt x="366" y="22"/>
                    <a:pt x="376" y="51"/>
                  </a:cubicBezTo>
                  <a:lnTo>
                    <a:pt x="456" y="51"/>
                  </a:lnTo>
                  <a:lnTo>
                    <a:pt x="456" y="102"/>
                  </a:lnTo>
                  <a:lnTo>
                    <a:pt x="506" y="102"/>
                  </a:lnTo>
                  <a:lnTo>
                    <a:pt x="525" y="102"/>
                  </a:lnTo>
                  <a:lnTo>
                    <a:pt x="609" y="102"/>
                  </a:lnTo>
                  <a:lnTo>
                    <a:pt x="609" y="813"/>
                  </a:lnTo>
                  <a:close/>
                  <a:moveTo>
                    <a:pt x="456" y="357"/>
                  </a:moveTo>
                  <a:lnTo>
                    <a:pt x="152" y="357"/>
                  </a:lnTo>
                  <a:lnTo>
                    <a:pt x="152" y="307"/>
                  </a:lnTo>
                  <a:lnTo>
                    <a:pt x="456" y="307"/>
                  </a:lnTo>
                  <a:lnTo>
                    <a:pt x="456" y="357"/>
                  </a:lnTo>
                  <a:close/>
                  <a:moveTo>
                    <a:pt x="456" y="153"/>
                  </a:moveTo>
                  <a:lnTo>
                    <a:pt x="456" y="204"/>
                  </a:lnTo>
                  <a:lnTo>
                    <a:pt x="153" y="204"/>
                  </a:lnTo>
                  <a:lnTo>
                    <a:pt x="153" y="153"/>
                  </a:lnTo>
                  <a:lnTo>
                    <a:pt x="102" y="153"/>
                  </a:lnTo>
                  <a:lnTo>
                    <a:pt x="102" y="153"/>
                  </a:lnTo>
                  <a:lnTo>
                    <a:pt x="51" y="153"/>
                  </a:lnTo>
                  <a:lnTo>
                    <a:pt x="51" y="762"/>
                  </a:lnTo>
                  <a:lnTo>
                    <a:pt x="558" y="762"/>
                  </a:lnTo>
                  <a:lnTo>
                    <a:pt x="558" y="153"/>
                  </a:lnTo>
                  <a:lnTo>
                    <a:pt x="506" y="153"/>
                  </a:lnTo>
                  <a:lnTo>
                    <a:pt x="506" y="153"/>
                  </a:lnTo>
                  <a:lnTo>
                    <a:pt x="456" y="153"/>
                  </a:lnTo>
                  <a:close/>
                  <a:moveTo>
                    <a:pt x="456" y="660"/>
                  </a:moveTo>
                  <a:lnTo>
                    <a:pt x="152" y="660"/>
                  </a:lnTo>
                  <a:lnTo>
                    <a:pt x="152" y="610"/>
                  </a:lnTo>
                  <a:lnTo>
                    <a:pt x="456" y="610"/>
                  </a:lnTo>
                  <a:lnTo>
                    <a:pt x="456" y="660"/>
                  </a:lnTo>
                  <a:close/>
                  <a:moveTo>
                    <a:pt x="456" y="559"/>
                  </a:moveTo>
                  <a:lnTo>
                    <a:pt x="152" y="559"/>
                  </a:lnTo>
                  <a:lnTo>
                    <a:pt x="152" y="508"/>
                  </a:lnTo>
                  <a:lnTo>
                    <a:pt x="456" y="508"/>
                  </a:lnTo>
                  <a:lnTo>
                    <a:pt x="456" y="559"/>
                  </a:lnTo>
                  <a:close/>
                  <a:moveTo>
                    <a:pt x="456" y="457"/>
                  </a:moveTo>
                  <a:lnTo>
                    <a:pt x="152" y="457"/>
                  </a:lnTo>
                  <a:lnTo>
                    <a:pt x="152" y="407"/>
                  </a:lnTo>
                  <a:lnTo>
                    <a:pt x="456" y="407"/>
                  </a:lnTo>
                  <a:lnTo>
                    <a:pt x="456" y="457"/>
                  </a:lnTo>
                  <a:close/>
                  <a:moveTo>
                    <a:pt x="204" y="153"/>
                  </a:moveTo>
                  <a:lnTo>
                    <a:pt x="405" y="153"/>
                  </a:lnTo>
                  <a:lnTo>
                    <a:pt x="405" y="102"/>
                  </a:lnTo>
                  <a:lnTo>
                    <a:pt x="330" y="102"/>
                  </a:lnTo>
                  <a:lnTo>
                    <a:pt x="330" y="77"/>
                  </a:lnTo>
                  <a:cubicBezTo>
                    <a:pt x="330" y="63"/>
                    <a:pt x="318" y="51"/>
                    <a:pt x="304" y="51"/>
                  </a:cubicBezTo>
                  <a:cubicBezTo>
                    <a:pt x="290" y="51"/>
                    <a:pt x="279" y="63"/>
                    <a:pt x="279" y="77"/>
                  </a:cubicBezTo>
                  <a:lnTo>
                    <a:pt x="279" y="102"/>
                  </a:lnTo>
                  <a:lnTo>
                    <a:pt x="204" y="102"/>
                  </a:lnTo>
                  <a:lnTo>
                    <a:pt x="204" y="153"/>
                  </a:lnTo>
                  <a:close/>
                </a:path>
              </a:pathLst>
            </a:custGeom>
            <a:solidFill>
              <a:schemeClr val="accent2"/>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gr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66"/>
                                        </p:tgtEl>
                                        <p:attrNameLst>
                                          <p:attrName>style.visibility</p:attrName>
                                        </p:attrNameLst>
                                      </p:cBhvr>
                                      <p:to>
                                        <p:strVal val="visible"/>
                                      </p:to>
                                    </p:set>
                                    <p:anim calcmode="lin" valueType="num">
                                      <p:cBhvr>
                                        <p:cTn id="7" dur="500" fill="hold"/>
                                        <p:tgtEl>
                                          <p:spTgt spid="66"/>
                                        </p:tgtEl>
                                        <p:attrNameLst>
                                          <p:attrName>ppt_w</p:attrName>
                                        </p:attrNameLst>
                                      </p:cBhvr>
                                      <p:tavLst>
                                        <p:tav tm="0">
                                          <p:val>
                                            <p:fltVal val="0"/>
                                          </p:val>
                                        </p:tav>
                                        <p:tav tm="100000">
                                          <p:val>
                                            <p:strVal val="#ppt_w"/>
                                          </p:val>
                                        </p:tav>
                                      </p:tavLst>
                                    </p:anim>
                                    <p:anim calcmode="lin" valueType="num">
                                      <p:cBhvr>
                                        <p:cTn id="8" dur="500" fill="hold"/>
                                        <p:tgtEl>
                                          <p:spTgt spid="66"/>
                                        </p:tgtEl>
                                        <p:attrNameLst>
                                          <p:attrName>ppt_h</p:attrName>
                                        </p:attrNameLst>
                                      </p:cBhvr>
                                      <p:tavLst>
                                        <p:tav tm="0">
                                          <p:val>
                                            <p:fltVal val="0"/>
                                          </p:val>
                                        </p:tav>
                                        <p:tav tm="100000">
                                          <p:val>
                                            <p:strVal val="#ppt_h"/>
                                          </p:val>
                                        </p:tav>
                                      </p:tavLst>
                                    </p:anim>
                                    <p:animEffect transition="in" filter="fade">
                                      <p:cBhvr>
                                        <p:cTn id="9" dur="500"/>
                                        <p:tgtEl>
                                          <p:spTgt spid="66"/>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65"/>
                                        </p:tgtEl>
                                        <p:attrNameLst>
                                          <p:attrName>style.visibility</p:attrName>
                                        </p:attrNameLst>
                                      </p:cBhvr>
                                      <p:to>
                                        <p:strVal val="visible"/>
                                      </p:to>
                                    </p:set>
                                    <p:anim calcmode="lin" valueType="num">
                                      <p:cBhvr>
                                        <p:cTn id="12" dur="500" fill="hold"/>
                                        <p:tgtEl>
                                          <p:spTgt spid="65"/>
                                        </p:tgtEl>
                                        <p:attrNameLst>
                                          <p:attrName>ppt_w</p:attrName>
                                        </p:attrNameLst>
                                      </p:cBhvr>
                                      <p:tavLst>
                                        <p:tav tm="0">
                                          <p:val>
                                            <p:fltVal val="0"/>
                                          </p:val>
                                        </p:tav>
                                        <p:tav tm="100000">
                                          <p:val>
                                            <p:strVal val="#ppt_w"/>
                                          </p:val>
                                        </p:tav>
                                      </p:tavLst>
                                    </p:anim>
                                    <p:anim calcmode="lin" valueType="num">
                                      <p:cBhvr>
                                        <p:cTn id="13" dur="500" fill="hold"/>
                                        <p:tgtEl>
                                          <p:spTgt spid="65"/>
                                        </p:tgtEl>
                                        <p:attrNameLst>
                                          <p:attrName>ppt_h</p:attrName>
                                        </p:attrNameLst>
                                      </p:cBhvr>
                                      <p:tavLst>
                                        <p:tav tm="0">
                                          <p:val>
                                            <p:fltVal val="0"/>
                                          </p:val>
                                        </p:tav>
                                        <p:tav tm="100000">
                                          <p:val>
                                            <p:strVal val="#ppt_h"/>
                                          </p:val>
                                        </p:tav>
                                      </p:tavLst>
                                    </p:anim>
                                    <p:animEffect transition="in" filter="fade">
                                      <p:cBhvr>
                                        <p:cTn id="14" dur="500"/>
                                        <p:tgtEl>
                                          <p:spTgt spid="65"/>
                                        </p:tgtEl>
                                      </p:cBhvr>
                                    </p:animEffect>
                                  </p:childTnLst>
                                </p:cTn>
                              </p:par>
                              <p:par>
                                <p:cTn id="15" presetID="53" presetClass="entr" presetSubtype="16" fill="hold" nodeType="withEffect">
                                  <p:stCondLst>
                                    <p:cond delay="0"/>
                                  </p:stCondLst>
                                  <p:childTnLst>
                                    <p:set>
                                      <p:cBhvr>
                                        <p:cTn id="16" dur="1" fill="hold">
                                          <p:stCondLst>
                                            <p:cond delay="0"/>
                                          </p:stCondLst>
                                        </p:cTn>
                                        <p:tgtEl>
                                          <p:spTgt spid="67"/>
                                        </p:tgtEl>
                                        <p:attrNameLst>
                                          <p:attrName>style.visibility</p:attrName>
                                        </p:attrNameLst>
                                      </p:cBhvr>
                                      <p:to>
                                        <p:strVal val="visible"/>
                                      </p:to>
                                    </p:set>
                                    <p:anim calcmode="lin" valueType="num">
                                      <p:cBhvr>
                                        <p:cTn id="17" dur="500" fill="hold"/>
                                        <p:tgtEl>
                                          <p:spTgt spid="67"/>
                                        </p:tgtEl>
                                        <p:attrNameLst>
                                          <p:attrName>ppt_w</p:attrName>
                                        </p:attrNameLst>
                                      </p:cBhvr>
                                      <p:tavLst>
                                        <p:tav tm="0">
                                          <p:val>
                                            <p:fltVal val="0"/>
                                          </p:val>
                                        </p:tav>
                                        <p:tav tm="100000">
                                          <p:val>
                                            <p:strVal val="#ppt_w"/>
                                          </p:val>
                                        </p:tav>
                                      </p:tavLst>
                                    </p:anim>
                                    <p:anim calcmode="lin" valueType="num">
                                      <p:cBhvr>
                                        <p:cTn id="18" dur="500" fill="hold"/>
                                        <p:tgtEl>
                                          <p:spTgt spid="67"/>
                                        </p:tgtEl>
                                        <p:attrNameLst>
                                          <p:attrName>ppt_h</p:attrName>
                                        </p:attrNameLst>
                                      </p:cBhvr>
                                      <p:tavLst>
                                        <p:tav tm="0">
                                          <p:val>
                                            <p:fltVal val="0"/>
                                          </p:val>
                                        </p:tav>
                                        <p:tav tm="100000">
                                          <p:val>
                                            <p:strVal val="#ppt_h"/>
                                          </p:val>
                                        </p:tav>
                                      </p:tavLst>
                                    </p:anim>
                                    <p:animEffect transition="in" filter="fade">
                                      <p:cBhvr>
                                        <p:cTn id="19" dur="500"/>
                                        <p:tgtEl>
                                          <p:spTgt spid="67"/>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37" presetClass="entr" presetSubtype="0" fill="hold" nodeType="clickEffect">
                                  <p:stCondLst>
                                    <p:cond delay="0"/>
                                  </p:stCondLst>
                                  <p:childTnLst>
                                    <p:set>
                                      <p:cBhvr>
                                        <p:cTn id="23" dur="1" fill="hold">
                                          <p:stCondLst>
                                            <p:cond delay="0"/>
                                          </p:stCondLst>
                                        </p:cTn>
                                        <p:tgtEl>
                                          <p:spTgt spid="2"/>
                                        </p:tgtEl>
                                        <p:attrNameLst>
                                          <p:attrName>style.visibility</p:attrName>
                                        </p:attrNameLst>
                                      </p:cBhvr>
                                      <p:to>
                                        <p:strVal val="visible"/>
                                      </p:to>
                                    </p:set>
                                    <p:animEffect transition="in" filter="fade">
                                      <p:cBhvr>
                                        <p:cTn id="24" dur="1000"/>
                                        <p:tgtEl>
                                          <p:spTgt spid="2"/>
                                        </p:tgtEl>
                                      </p:cBhvr>
                                    </p:animEffect>
                                    <p:anim calcmode="lin" valueType="num">
                                      <p:cBhvr>
                                        <p:cTn id="25" dur="1000" fill="hold"/>
                                        <p:tgtEl>
                                          <p:spTgt spid="2"/>
                                        </p:tgtEl>
                                        <p:attrNameLst>
                                          <p:attrName>ppt_x</p:attrName>
                                        </p:attrNameLst>
                                      </p:cBhvr>
                                      <p:tavLst>
                                        <p:tav tm="0">
                                          <p:val>
                                            <p:strVal val="#ppt_x"/>
                                          </p:val>
                                        </p:tav>
                                        <p:tav tm="100000">
                                          <p:val>
                                            <p:strVal val="#ppt_x"/>
                                          </p:val>
                                        </p:tav>
                                      </p:tavLst>
                                    </p:anim>
                                    <p:anim calcmode="lin" valueType="num">
                                      <p:cBhvr>
                                        <p:cTn id="26" dur="900" decel="100000" fill="hold"/>
                                        <p:tgtEl>
                                          <p:spTgt spid="2"/>
                                        </p:tgtEl>
                                        <p:attrNameLst>
                                          <p:attrName>ppt_y</p:attrName>
                                        </p:attrNameLst>
                                      </p:cBhvr>
                                      <p:tavLst>
                                        <p:tav tm="0">
                                          <p:val>
                                            <p:strVal val="#ppt_y+1"/>
                                          </p:val>
                                        </p:tav>
                                        <p:tav tm="100000">
                                          <p:val>
                                            <p:strVal val="#ppt_y-.03"/>
                                          </p:val>
                                        </p:tav>
                                      </p:tavLst>
                                    </p:anim>
                                    <p:anim calcmode="lin" valueType="num">
                                      <p:cBhvr>
                                        <p:cTn id="27"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53" presetClass="entr" presetSubtype="16" fill="hold" grpId="0" nodeType="clickEffect">
                                  <p:stCondLst>
                                    <p:cond delay="0"/>
                                  </p:stCondLst>
                                  <p:childTnLst>
                                    <p:set>
                                      <p:cBhvr>
                                        <p:cTn id="31" dur="1" fill="hold">
                                          <p:stCondLst>
                                            <p:cond delay="0"/>
                                          </p:stCondLst>
                                        </p:cTn>
                                        <p:tgtEl>
                                          <p:spTgt spid="88"/>
                                        </p:tgtEl>
                                        <p:attrNameLst>
                                          <p:attrName>style.visibility</p:attrName>
                                        </p:attrNameLst>
                                      </p:cBhvr>
                                      <p:to>
                                        <p:strVal val="visible"/>
                                      </p:to>
                                    </p:set>
                                    <p:anim calcmode="lin" valueType="num">
                                      <p:cBhvr>
                                        <p:cTn id="32" dur="500" fill="hold"/>
                                        <p:tgtEl>
                                          <p:spTgt spid="88"/>
                                        </p:tgtEl>
                                        <p:attrNameLst>
                                          <p:attrName>ppt_w</p:attrName>
                                        </p:attrNameLst>
                                      </p:cBhvr>
                                      <p:tavLst>
                                        <p:tav tm="0">
                                          <p:val>
                                            <p:fltVal val="0"/>
                                          </p:val>
                                        </p:tav>
                                        <p:tav tm="100000">
                                          <p:val>
                                            <p:strVal val="#ppt_w"/>
                                          </p:val>
                                        </p:tav>
                                      </p:tavLst>
                                    </p:anim>
                                    <p:anim calcmode="lin" valueType="num">
                                      <p:cBhvr>
                                        <p:cTn id="33" dur="500" fill="hold"/>
                                        <p:tgtEl>
                                          <p:spTgt spid="88"/>
                                        </p:tgtEl>
                                        <p:attrNameLst>
                                          <p:attrName>ppt_h</p:attrName>
                                        </p:attrNameLst>
                                      </p:cBhvr>
                                      <p:tavLst>
                                        <p:tav tm="0">
                                          <p:val>
                                            <p:fltVal val="0"/>
                                          </p:val>
                                        </p:tav>
                                        <p:tav tm="100000">
                                          <p:val>
                                            <p:strVal val="#ppt_h"/>
                                          </p:val>
                                        </p:tav>
                                      </p:tavLst>
                                    </p:anim>
                                    <p:animEffect transition="in" filter="fade">
                                      <p:cBhvr>
                                        <p:cTn id="34" dur="500"/>
                                        <p:tgtEl>
                                          <p:spTgt spid="88"/>
                                        </p:tgtEl>
                                      </p:cBhvr>
                                    </p:animEffect>
                                  </p:childTnLst>
                                </p:cTn>
                              </p:par>
                              <p:par>
                                <p:cTn id="35" presetID="53" presetClass="entr" presetSubtype="16" fill="hold" grpId="0" nodeType="withEffect">
                                  <p:stCondLst>
                                    <p:cond delay="0"/>
                                  </p:stCondLst>
                                  <p:childTnLst>
                                    <p:set>
                                      <p:cBhvr>
                                        <p:cTn id="36" dur="1" fill="hold">
                                          <p:stCondLst>
                                            <p:cond delay="0"/>
                                          </p:stCondLst>
                                        </p:cTn>
                                        <p:tgtEl>
                                          <p:spTgt spid="89"/>
                                        </p:tgtEl>
                                        <p:attrNameLst>
                                          <p:attrName>style.visibility</p:attrName>
                                        </p:attrNameLst>
                                      </p:cBhvr>
                                      <p:to>
                                        <p:strVal val="visible"/>
                                      </p:to>
                                    </p:set>
                                    <p:anim calcmode="lin" valueType="num">
                                      <p:cBhvr>
                                        <p:cTn id="37" dur="500" fill="hold"/>
                                        <p:tgtEl>
                                          <p:spTgt spid="89"/>
                                        </p:tgtEl>
                                        <p:attrNameLst>
                                          <p:attrName>ppt_w</p:attrName>
                                        </p:attrNameLst>
                                      </p:cBhvr>
                                      <p:tavLst>
                                        <p:tav tm="0">
                                          <p:val>
                                            <p:fltVal val="0"/>
                                          </p:val>
                                        </p:tav>
                                        <p:tav tm="100000">
                                          <p:val>
                                            <p:strVal val="#ppt_w"/>
                                          </p:val>
                                        </p:tav>
                                      </p:tavLst>
                                    </p:anim>
                                    <p:anim calcmode="lin" valueType="num">
                                      <p:cBhvr>
                                        <p:cTn id="38" dur="500" fill="hold"/>
                                        <p:tgtEl>
                                          <p:spTgt spid="89"/>
                                        </p:tgtEl>
                                        <p:attrNameLst>
                                          <p:attrName>ppt_h</p:attrName>
                                        </p:attrNameLst>
                                      </p:cBhvr>
                                      <p:tavLst>
                                        <p:tav tm="0">
                                          <p:val>
                                            <p:fltVal val="0"/>
                                          </p:val>
                                        </p:tav>
                                        <p:tav tm="100000">
                                          <p:val>
                                            <p:strVal val="#ppt_h"/>
                                          </p:val>
                                        </p:tav>
                                      </p:tavLst>
                                    </p:anim>
                                    <p:animEffect transition="in" filter="fade">
                                      <p:cBhvr>
                                        <p:cTn id="39" dur="500"/>
                                        <p:tgtEl>
                                          <p:spTgt spid="89"/>
                                        </p:tgtEl>
                                      </p:cBhvr>
                                    </p:animEffect>
                                  </p:childTnLst>
                                </p:cTn>
                              </p:par>
                              <p:par>
                                <p:cTn id="40" presetID="53" presetClass="entr" presetSubtype="16" fill="hold" grpId="0" nodeType="withEffect">
                                  <p:stCondLst>
                                    <p:cond delay="0"/>
                                  </p:stCondLst>
                                  <p:childTnLst>
                                    <p:set>
                                      <p:cBhvr>
                                        <p:cTn id="41" dur="1" fill="hold">
                                          <p:stCondLst>
                                            <p:cond delay="0"/>
                                          </p:stCondLst>
                                        </p:cTn>
                                        <p:tgtEl>
                                          <p:spTgt spid="90"/>
                                        </p:tgtEl>
                                        <p:attrNameLst>
                                          <p:attrName>style.visibility</p:attrName>
                                        </p:attrNameLst>
                                      </p:cBhvr>
                                      <p:to>
                                        <p:strVal val="visible"/>
                                      </p:to>
                                    </p:set>
                                    <p:anim calcmode="lin" valueType="num">
                                      <p:cBhvr>
                                        <p:cTn id="42" dur="500" fill="hold"/>
                                        <p:tgtEl>
                                          <p:spTgt spid="90"/>
                                        </p:tgtEl>
                                        <p:attrNameLst>
                                          <p:attrName>ppt_w</p:attrName>
                                        </p:attrNameLst>
                                      </p:cBhvr>
                                      <p:tavLst>
                                        <p:tav tm="0">
                                          <p:val>
                                            <p:fltVal val="0"/>
                                          </p:val>
                                        </p:tav>
                                        <p:tav tm="100000">
                                          <p:val>
                                            <p:strVal val="#ppt_w"/>
                                          </p:val>
                                        </p:tav>
                                      </p:tavLst>
                                    </p:anim>
                                    <p:anim calcmode="lin" valueType="num">
                                      <p:cBhvr>
                                        <p:cTn id="43" dur="500" fill="hold"/>
                                        <p:tgtEl>
                                          <p:spTgt spid="90"/>
                                        </p:tgtEl>
                                        <p:attrNameLst>
                                          <p:attrName>ppt_h</p:attrName>
                                        </p:attrNameLst>
                                      </p:cBhvr>
                                      <p:tavLst>
                                        <p:tav tm="0">
                                          <p:val>
                                            <p:fltVal val="0"/>
                                          </p:val>
                                        </p:tav>
                                        <p:tav tm="100000">
                                          <p:val>
                                            <p:strVal val="#ppt_h"/>
                                          </p:val>
                                        </p:tav>
                                      </p:tavLst>
                                    </p:anim>
                                    <p:animEffect transition="in" filter="fade">
                                      <p:cBhvr>
                                        <p:cTn id="44" dur="500"/>
                                        <p:tgtEl>
                                          <p:spTgt spid="90"/>
                                        </p:tgtEl>
                                      </p:cBhvr>
                                    </p:animEffect>
                                  </p:childTnLst>
                                </p:cTn>
                              </p:par>
                              <p:par>
                                <p:cTn id="45" presetID="53" presetClass="entr" presetSubtype="16" fill="hold" grpId="0" nodeType="withEffect">
                                  <p:stCondLst>
                                    <p:cond delay="0"/>
                                  </p:stCondLst>
                                  <p:childTnLst>
                                    <p:set>
                                      <p:cBhvr>
                                        <p:cTn id="46" dur="1" fill="hold">
                                          <p:stCondLst>
                                            <p:cond delay="0"/>
                                          </p:stCondLst>
                                        </p:cTn>
                                        <p:tgtEl>
                                          <p:spTgt spid="120"/>
                                        </p:tgtEl>
                                        <p:attrNameLst>
                                          <p:attrName>style.visibility</p:attrName>
                                        </p:attrNameLst>
                                      </p:cBhvr>
                                      <p:to>
                                        <p:strVal val="visible"/>
                                      </p:to>
                                    </p:set>
                                    <p:anim calcmode="lin" valueType="num">
                                      <p:cBhvr>
                                        <p:cTn id="47" dur="500" fill="hold"/>
                                        <p:tgtEl>
                                          <p:spTgt spid="120"/>
                                        </p:tgtEl>
                                        <p:attrNameLst>
                                          <p:attrName>ppt_w</p:attrName>
                                        </p:attrNameLst>
                                      </p:cBhvr>
                                      <p:tavLst>
                                        <p:tav tm="0">
                                          <p:val>
                                            <p:fltVal val="0"/>
                                          </p:val>
                                        </p:tav>
                                        <p:tav tm="100000">
                                          <p:val>
                                            <p:strVal val="#ppt_w"/>
                                          </p:val>
                                        </p:tav>
                                      </p:tavLst>
                                    </p:anim>
                                    <p:anim calcmode="lin" valueType="num">
                                      <p:cBhvr>
                                        <p:cTn id="48" dur="500" fill="hold"/>
                                        <p:tgtEl>
                                          <p:spTgt spid="120"/>
                                        </p:tgtEl>
                                        <p:attrNameLst>
                                          <p:attrName>ppt_h</p:attrName>
                                        </p:attrNameLst>
                                      </p:cBhvr>
                                      <p:tavLst>
                                        <p:tav tm="0">
                                          <p:val>
                                            <p:fltVal val="0"/>
                                          </p:val>
                                        </p:tav>
                                        <p:tav tm="100000">
                                          <p:val>
                                            <p:strVal val="#ppt_h"/>
                                          </p:val>
                                        </p:tav>
                                      </p:tavLst>
                                    </p:anim>
                                    <p:animEffect transition="in" filter="fade">
                                      <p:cBhvr>
                                        <p:cTn id="49" dur="500"/>
                                        <p:tgtEl>
                                          <p:spTgt spid="120"/>
                                        </p:tgtEl>
                                      </p:cBhvr>
                                    </p:animEffect>
                                  </p:childTnLst>
                                </p:cTn>
                              </p:par>
                              <p:par>
                                <p:cTn id="50" presetID="53" presetClass="entr" presetSubtype="16" fill="hold" grpId="0" nodeType="withEffect">
                                  <p:stCondLst>
                                    <p:cond delay="0"/>
                                  </p:stCondLst>
                                  <p:childTnLst>
                                    <p:set>
                                      <p:cBhvr>
                                        <p:cTn id="51" dur="1" fill="hold">
                                          <p:stCondLst>
                                            <p:cond delay="0"/>
                                          </p:stCondLst>
                                        </p:cTn>
                                        <p:tgtEl>
                                          <p:spTgt spid="121"/>
                                        </p:tgtEl>
                                        <p:attrNameLst>
                                          <p:attrName>style.visibility</p:attrName>
                                        </p:attrNameLst>
                                      </p:cBhvr>
                                      <p:to>
                                        <p:strVal val="visible"/>
                                      </p:to>
                                    </p:set>
                                    <p:anim calcmode="lin" valueType="num">
                                      <p:cBhvr>
                                        <p:cTn id="52" dur="500" fill="hold"/>
                                        <p:tgtEl>
                                          <p:spTgt spid="121"/>
                                        </p:tgtEl>
                                        <p:attrNameLst>
                                          <p:attrName>ppt_w</p:attrName>
                                        </p:attrNameLst>
                                      </p:cBhvr>
                                      <p:tavLst>
                                        <p:tav tm="0">
                                          <p:val>
                                            <p:fltVal val="0"/>
                                          </p:val>
                                        </p:tav>
                                        <p:tav tm="100000">
                                          <p:val>
                                            <p:strVal val="#ppt_w"/>
                                          </p:val>
                                        </p:tav>
                                      </p:tavLst>
                                    </p:anim>
                                    <p:anim calcmode="lin" valueType="num">
                                      <p:cBhvr>
                                        <p:cTn id="53" dur="500" fill="hold"/>
                                        <p:tgtEl>
                                          <p:spTgt spid="121"/>
                                        </p:tgtEl>
                                        <p:attrNameLst>
                                          <p:attrName>ppt_h</p:attrName>
                                        </p:attrNameLst>
                                      </p:cBhvr>
                                      <p:tavLst>
                                        <p:tav tm="0">
                                          <p:val>
                                            <p:fltVal val="0"/>
                                          </p:val>
                                        </p:tav>
                                        <p:tav tm="100000">
                                          <p:val>
                                            <p:strVal val="#ppt_h"/>
                                          </p:val>
                                        </p:tav>
                                      </p:tavLst>
                                    </p:anim>
                                    <p:animEffect transition="in" filter="fade">
                                      <p:cBhvr>
                                        <p:cTn id="54" dur="500"/>
                                        <p:tgtEl>
                                          <p:spTgt spid="121"/>
                                        </p:tgtEl>
                                      </p:cBhvr>
                                    </p:animEffect>
                                  </p:childTnLst>
                                </p:cTn>
                              </p:par>
                              <p:par>
                                <p:cTn id="55" presetID="53" presetClass="entr" presetSubtype="16" fill="hold" grpId="0" nodeType="withEffect">
                                  <p:stCondLst>
                                    <p:cond delay="0"/>
                                  </p:stCondLst>
                                  <p:childTnLst>
                                    <p:set>
                                      <p:cBhvr>
                                        <p:cTn id="56" dur="1" fill="hold">
                                          <p:stCondLst>
                                            <p:cond delay="0"/>
                                          </p:stCondLst>
                                        </p:cTn>
                                        <p:tgtEl>
                                          <p:spTgt spid="122"/>
                                        </p:tgtEl>
                                        <p:attrNameLst>
                                          <p:attrName>style.visibility</p:attrName>
                                        </p:attrNameLst>
                                      </p:cBhvr>
                                      <p:to>
                                        <p:strVal val="visible"/>
                                      </p:to>
                                    </p:set>
                                    <p:anim calcmode="lin" valueType="num">
                                      <p:cBhvr>
                                        <p:cTn id="57" dur="500" fill="hold"/>
                                        <p:tgtEl>
                                          <p:spTgt spid="122"/>
                                        </p:tgtEl>
                                        <p:attrNameLst>
                                          <p:attrName>ppt_w</p:attrName>
                                        </p:attrNameLst>
                                      </p:cBhvr>
                                      <p:tavLst>
                                        <p:tav tm="0">
                                          <p:val>
                                            <p:fltVal val="0"/>
                                          </p:val>
                                        </p:tav>
                                        <p:tav tm="100000">
                                          <p:val>
                                            <p:strVal val="#ppt_w"/>
                                          </p:val>
                                        </p:tav>
                                      </p:tavLst>
                                    </p:anim>
                                    <p:anim calcmode="lin" valueType="num">
                                      <p:cBhvr>
                                        <p:cTn id="58" dur="500" fill="hold"/>
                                        <p:tgtEl>
                                          <p:spTgt spid="122"/>
                                        </p:tgtEl>
                                        <p:attrNameLst>
                                          <p:attrName>ppt_h</p:attrName>
                                        </p:attrNameLst>
                                      </p:cBhvr>
                                      <p:tavLst>
                                        <p:tav tm="0">
                                          <p:val>
                                            <p:fltVal val="0"/>
                                          </p:val>
                                        </p:tav>
                                        <p:tav tm="100000">
                                          <p:val>
                                            <p:strVal val="#ppt_h"/>
                                          </p:val>
                                        </p:tav>
                                      </p:tavLst>
                                    </p:anim>
                                    <p:animEffect transition="in" filter="fade">
                                      <p:cBhvr>
                                        <p:cTn id="59" dur="500"/>
                                        <p:tgtEl>
                                          <p:spTgt spid="122"/>
                                        </p:tgtEl>
                                      </p:cBhvr>
                                    </p:animEffect>
                                  </p:childTnLst>
                                </p:cTn>
                              </p:par>
                              <p:par>
                                <p:cTn id="60" presetID="53" presetClass="entr" presetSubtype="16" fill="hold" grpId="0" nodeType="withEffect">
                                  <p:stCondLst>
                                    <p:cond delay="0"/>
                                  </p:stCondLst>
                                  <p:childTnLst>
                                    <p:set>
                                      <p:cBhvr>
                                        <p:cTn id="61" dur="1" fill="hold">
                                          <p:stCondLst>
                                            <p:cond delay="0"/>
                                          </p:stCondLst>
                                        </p:cTn>
                                        <p:tgtEl>
                                          <p:spTgt spid="123"/>
                                        </p:tgtEl>
                                        <p:attrNameLst>
                                          <p:attrName>style.visibility</p:attrName>
                                        </p:attrNameLst>
                                      </p:cBhvr>
                                      <p:to>
                                        <p:strVal val="visible"/>
                                      </p:to>
                                    </p:set>
                                    <p:anim calcmode="lin" valueType="num">
                                      <p:cBhvr>
                                        <p:cTn id="62" dur="500" fill="hold"/>
                                        <p:tgtEl>
                                          <p:spTgt spid="123"/>
                                        </p:tgtEl>
                                        <p:attrNameLst>
                                          <p:attrName>ppt_w</p:attrName>
                                        </p:attrNameLst>
                                      </p:cBhvr>
                                      <p:tavLst>
                                        <p:tav tm="0">
                                          <p:val>
                                            <p:fltVal val="0"/>
                                          </p:val>
                                        </p:tav>
                                        <p:tav tm="100000">
                                          <p:val>
                                            <p:strVal val="#ppt_w"/>
                                          </p:val>
                                        </p:tav>
                                      </p:tavLst>
                                    </p:anim>
                                    <p:anim calcmode="lin" valueType="num">
                                      <p:cBhvr>
                                        <p:cTn id="63" dur="500" fill="hold"/>
                                        <p:tgtEl>
                                          <p:spTgt spid="123"/>
                                        </p:tgtEl>
                                        <p:attrNameLst>
                                          <p:attrName>ppt_h</p:attrName>
                                        </p:attrNameLst>
                                      </p:cBhvr>
                                      <p:tavLst>
                                        <p:tav tm="0">
                                          <p:val>
                                            <p:fltVal val="0"/>
                                          </p:val>
                                        </p:tav>
                                        <p:tav tm="100000">
                                          <p:val>
                                            <p:strVal val="#ppt_h"/>
                                          </p:val>
                                        </p:tav>
                                      </p:tavLst>
                                    </p:anim>
                                    <p:animEffect transition="in" filter="fade">
                                      <p:cBhvr>
                                        <p:cTn id="64" dur="500"/>
                                        <p:tgtEl>
                                          <p:spTgt spid="123"/>
                                        </p:tgtEl>
                                      </p:cBhvr>
                                    </p:animEffect>
                                  </p:childTnLst>
                                </p:cTn>
                              </p:par>
                              <p:par>
                                <p:cTn id="65" presetID="53" presetClass="entr" presetSubtype="16" fill="hold" grpId="0" nodeType="withEffect">
                                  <p:stCondLst>
                                    <p:cond delay="0"/>
                                  </p:stCondLst>
                                  <p:childTnLst>
                                    <p:set>
                                      <p:cBhvr>
                                        <p:cTn id="66" dur="1" fill="hold">
                                          <p:stCondLst>
                                            <p:cond delay="0"/>
                                          </p:stCondLst>
                                        </p:cTn>
                                        <p:tgtEl>
                                          <p:spTgt spid="124"/>
                                        </p:tgtEl>
                                        <p:attrNameLst>
                                          <p:attrName>style.visibility</p:attrName>
                                        </p:attrNameLst>
                                      </p:cBhvr>
                                      <p:to>
                                        <p:strVal val="visible"/>
                                      </p:to>
                                    </p:set>
                                    <p:anim calcmode="lin" valueType="num">
                                      <p:cBhvr>
                                        <p:cTn id="67" dur="500" fill="hold"/>
                                        <p:tgtEl>
                                          <p:spTgt spid="124"/>
                                        </p:tgtEl>
                                        <p:attrNameLst>
                                          <p:attrName>ppt_w</p:attrName>
                                        </p:attrNameLst>
                                      </p:cBhvr>
                                      <p:tavLst>
                                        <p:tav tm="0">
                                          <p:val>
                                            <p:fltVal val="0"/>
                                          </p:val>
                                        </p:tav>
                                        <p:tav tm="100000">
                                          <p:val>
                                            <p:strVal val="#ppt_w"/>
                                          </p:val>
                                        </p:tav>
                                      </p:tavLst>
                                    </p:anim>
                                    <p:anim calcmode="lin" valueType="num">
                                      <p:cBhvr>
                                        <p:cTn id="68" dur="500" fill="hold"/>
                                        <p:tgtEl>
                                          <p:spTgt spid="124"/>
                                        </p:tgtEl>
                                        <p:attrNameLst>
                                          <p:attrName>ppt_h</p:attrName>
                                        </p:attrNameLst>
                                      </p:cBhvr>
                                      <p:tavLst>
                                        <p:tav tm="0">
                                          <p:val>
                                            <p:fltVal val="0"/>
                                          </p:val>
                                        </p:tav>
                                        <p:tav tm="100000">
                                          <p:val>
                                            <p:strVal val="#ppt_h"/>
                                          </p:val>
                                        </p:tav>
                                      </p:tavLst>
                                    </p:anim>
                                    <p:animEffect transition="in" filter="fade">
                                      <p:cBhvr>
                                        <p:cTn id="69" dur="500"/>
                                        <p:tgtEl>
                                          <p:spTgt spid="124"/>
                                        </p:tgtEl>
                                      </p:cBhvr>
                                    </p:animEffect>
                                  </p:childTnLst>
                                </p:cTn>
                              </p:par>
                              <p:par>
                                <p:cTn id="70" presetID="53" presetClass="entr" presetSubtype="16" fill="hold" grpId="0" nodeType="withEffect">
                                  <p:stCondLst>
                                    <p:cond delay="0"/>
                                  </p:stCondLst>
                                  <p:childTnLst>
                                    <p:set>
                                      <p:cBhvr>
                                        <p:cTn id="71" dur="1" fill="hold">
                                          <p:stCondLst>
                                            <p:cond delay="0"/>
                                          </p:stCondLst>
                                        </p:cTn>
                                        <p:tgtEl>
                                          <p:spTgt spid="125"/>
                                        </p:tgtEl>
                                        <p:attrNameLst>
                                          <p:attrName>style.visibility</p:attrName>
                                        </p:attrNameLst>
                                      </p:cBhvr>
                                      <p:to>
                                        <p:strVal val="visible"/>
                                      </p:to>
                                    </p:set>
                                    <p:anim calcmode="lin" valueType="num">
                                      <p:cBhvr>
                                        <p:cTn id="72" dur="500" fill="hold"/>
                                        <p:tgtEl>
                                          <p:spTgt spid="125"/>
                                        </p:tgtEl>
                                        <p:attrNameLst>
                                          <p:attrName>ppt_w</p:attrName>
                                        </p:attrNameLst>
                                      </p:cBhvr>
                                      <p:tavLst>
                                        <p:tav tm="0">
                                          <p:val>
                                            <p:fltVal val="0"/>
                                          </p:val>
                                        </p:tav>
                                        <p:tav tm="100000">
                                          <p:val>
                                            <p:strVal val="#ppt_w"/>
                                          </p:val>
                                        </p:tav>
                                      </p:tavLst>
                                    </p:anim>
                                    <p:anim calcmode="lin" valueType="num">
                                      <p:cBhvr>
                                        <p:cTn id="73" dur="500" fill="hold"/>
                                        <p:tgtEl>
                                          <p:spTgt spid="125"/>
                                        </p:tgtEl>
                                        <p:attrNameLst>
                                          <p:attrName>ppt_h</p:attrName>
                                        </p:attrNameLst>
                                      </p:cBhvr>
                                      <p:tavLst>
                                        <p:tav tm="0">
                                          <p:val>
                                            <p:fltVal val="0"/>
                                          </p:val>
                                        </p:tav>
                                        <p:tav tm="100000">
                                          <p:val>
                                            <p:strVal val="#ppt_h"/>
                                          </p:val>
                                        </p:tav>
                                      </p:tavLst>
                                    </p:anim>
                                    <p:animEffect transition="in" filter="fade">
                                      <p:cBhvr>
                                        <p:cTn id="74" dur="500"/>
                                        <p:tgtEl>
                                          <p:spTgt spid="125"/>
                                        </p:tgtEl>
                                      </p:cBhvr>
                                    </p:animEffect>
                                  </p:childTnLst>
                                </p:cTn>
                              </p:par>
                              <p:par>
                                <p:cTn id="75" presetID="53" presetClass="entr" presetSubtype="16" fill="hold" grpId="0" nodeType="withEffect">
                                  <p:stCondLst>
                                    <p:cond delay="0"/>
                                  </p:stCondLst>
                                  <p:childTnLst>
                                    <p:set>
                                      <p:cBhvr>
                                        <p:cTn id="76" dur="1" fill="hold">
                                          <p:stCondLst>
                                            <p:cond delay="0"/>
                                          </p:stCondLst>
                                        </p:cTn>
                                        <p:tgtEl>
                                          <p:spTgt spid="126"/>
                                        </p:tgtEl>
                                        <p:attrNameLst>
                                          <p:attrName>style.visibility</p:attrName>
                                        </p:attrNameLst>
                                      </p:cBhvr>
                                      <p:to>
                                        <p:strVal val="visible"/>
                                      </p:to>
                                    </p:set>
                                    <p:anim calcmode="lin" valueType="num">
                                      <p:cBhvr>
                                        <p:cTn id="77" dur="500" fill="hold"/>
                                        <p:tgtEl>
                                          <p:spTgt spid="126"/>
                                        </p:tgtEl>
                                        <p:attrNameLst>
                                          <p:attrName>ppt_w</p:attrName>
                                        </p:attrNameLst>
                                      </p:cBhvr>
                                      <p:tavLst>
                                        <p:tav tm="0">
                                          <p:val>
                                            <p:fltVal val="0"/>
                                          </p:val>
                                        </p:tav>
                                        <p:tav tm="100000">
                                          <p:val>
                                            <p:strVal val="#ppt_w"/>
                                          </p:val>
                                        </p:tav>
                                      </p:tavLst>
                                    </p:anim>
                                    <p:anim calcmode="lin" valueType="num">
                                      <p:cBhvr>
                                        <p:cTn id="78" dur="500" fill="hold"/>
                                        <p:tgtEl>
                                          <p:spTgt spid="126"/>
                                        </p:tgtEl>
                                        <p:attrNameLst>
                                          <p:attrName>ppt_h</p:attrName>
                                        </p:attrNameLst>
                                      </p:cBhvr>
                                      <p:tavLst>
                                        <p:tav tm="0">
                                          <p:val>
                                            <p:fltVal val="0"/>
                                          </p:val>
                                        </p:tav>
                                        <p:tav tm="100000">
                                          <p:val>
                                            <p:strVal val="#ppt_h"/>
                                          </p:val>
                                        </p:tav>
                                      </p:tavLst>
                                    </p:anim>
                                    <p:animEffect transition="in" filter="fade">
                                      <p:cBhvr>
                                        <p:cTn id="79" dur="500"/>
                                        <p:tgtEl>
                                          <p:spTgt spid="126"/>
                                        </p:tgtEl>
                                      </p:cBhvr>
                                    </p:animEffect>
                                  </p:childTnLst>
                                </p:cTn>
                              </p:par>
                              <p:par>
                                <p:cTn id="80" presetID="53" presetClass="entr" presetSubtype="16" fill="hold" grpId="0" nodeType="withEffect">
                                  <p:stCondLst>
                                    <p:cond delay="0"/>
                                  </p:stCondLst>
                                  <p:childTnLst>
                                    <p:set>
                                      <p:cBhvr>
                                        <p:cTn id="81" dur="1" fill="hold">
                                          <p:stCondLst>
                                            <p:cond delay="0"/>
                                          </p:stCondLst>
                                        </p:cTn>
                                        <p:tgtEl>
                                          <p:spTgt spid="127"/>
                                        </p:tgtEl>
                                        <p:attrNameLst>
                                          <p:attrName>style.visibility</p:attrName>
                                        </p:attrNameLst>
                                      </p:cBhvr>
                                      <p:to>
                                        <p:strVal val="visible"/>
                                      </p:to>
                                    </p:set>
                                    <p:anim calcmode="lin" valueType="num">
                                      <p:cBhvr>
                                        <p:cTn id="82" dur="500" fill="hold"/>
                                        <p:tgtEl>
                                          <p:spTgt spid="127"/>
                                        </p:tgtEl>
                                        <p:attrNameLst>
                                          <p:attrName>ppt_w</p:attrName>
                                        </p:attrNameLst>
                                      </p:cBhvr>
                                      <p:tavLst>
                                        <p:tav tm="0">
                                          <p:val>
                                            <p:fltVal val="0"/>
                                          </p:val>
                                        </p:tav>
                                        <p:tav tm="100000">
                                          <p:val>
                                            <p:strVal val="#ppt_w"/>
                                          </p:val>
                                        </p:tav>
                                      </p:tavLst>
                                    </p:anim>
                                    <p:anim calcmode="lin" valueType="num">
                                      <p:cBhvr>
                                        <p:cTn id="83" dur="500" fill="hold"/>
                                        <p:tgtEl>
                                          <p:spTgt spid="127"/>
                                        </p:tgtEl>
                                        <p:attrNameLst>
                                          <p:attrName>ppt_h</p:attrName>
                                        </p:attrNameLst>
                                      </p:cBhvr>
                                      <p:tavLst>
                                        <p:tav tm="0">
                                          <p:val>
                                            <p:fltVal val="0"/>
                                          </p:val>
                                        </p:tav>
                                        <p:tav tm="100000">
                                          <p:val>
                                            <p:strVal val="#ppt_h"/>
                                          </p:val>
                                        </p:tav>
                                      </p:tavLst>
                                    </p:anim>
                                    <p:animEffect transition="in" filter="fade">
                                      <p:cBhvr>
                                        <p:cTn id="84" dur="500"/>
                                        <p:tgtEl>
                                          <p:spTgt spid="127"/>
                                        </p:tgtEl>
                                      </p:cBhvr>
                                    </p:animEffect>
                                  </p:childTnLst>
                                </p:cTn>
                              </p:par>
                              <p:par>
                                <p:cTn id="85" presetID="53" presetClass="entr" presetSubtype="16" fill="hold" grpId="0" nodeType="withEffect">
                                  <p:stCondLst>
                                    <p:cond delay="0"/>
                                  </p:stCondLst>
                                  <p:childTnLst>
                                    <p:set>
                                      <p:cBhvr>
                                        <p:cTn id="86" dur="1" fill="hold">
                                          <p:stCondLst>
                                            <p:cond delay="0"/>
                                          </p:stCondLst>
                                        </p:cTn>
                                        <p:tgtEl>
                                          <p:spTgt spid="128"/>
                                        </p:tgtEl>
                                        <p:attrNameLst>
                                          <p:attrName>style.visibility</p:attrName>
                                        </p:attrNameLst>
                                      </p:cBhvr>
                                      <p:to>
                                        <p:strVal val="visible"/>
                                      </p:to>
                                    </p:set>
                                    <p:anim calcmode="lin" valueType="num">
                                      <p:cBhvr>
                                        <p:cTn id="87" dur="500" fill="hold"/>
                                        <p:tgtEl>
                                          <p:spTgt spid="128"/>
                                        </p:tgtEl>
                                        <p:attrNameLst>
                                          <p:attrName>ppt_w</p:attrName>
                                        </p:attrNameLst>
                                      </p:cBhvr>
                                      <p:tavLst>
                                        <p:tav tm="0">
                                          <p:val>
                                            <p:fltVal val="0"/>
                                          </p:val>
                                        </p:tav>
                                        <p:tav tm="100000">
                                          <p:val>
                                            <p:strVal val="#ppt_w"/>
                                          </p:val>
                                        </p:tav>
                                      </p:tavLst>
                                    </p:anim>
                                    <p:anim calcmode="lin" valueType="num">
                                      <p:cBhvr>
                                        <p:cTn id="88" dur="500" fill="hold"/>
                                        <p:tgtEl>
                                          <p:spTgt spid="128"/>
                                        </p:tgtEl>
                                        <p:attrNameLst>
                                          <p:attrName>ppt_h</p:attrName>
                                        </p:attrNameLst>
                                      </p:cBhvr>
                                      <p:tavLst>
                                        <p:tav tm="0">
                                          <p:val>
                                            <p:fltVal val="0"/>
                                          </p:val>
                                        </p:tav>
                                        <p:tav tm="100000">
                                          <p:val>
                                            <p:strVal val="#ppt_h"/>
                                          </p:val>
                                        </p:tav>
                                      </p:tavLst>
                                    </p:anim>
                                    <p:animEffect transition="in" filter="fade">
                                      <p:cBhvr>
                                        <p:cTn id="89" dur="500"/>
                                        <p:tgtEl>
                                          <p:spTgt spid="1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 grpId="0"/>
      <p:bldP spid="66" grpId="0"/>
      <p:bldP spid="88" grpId="0" animBg="1"/>
      <p:bldP spid="89" grpId="0"/>
      <p:bldP spid="90" grpId="0" animBg="1"/>
      <p:bldP spid="120" grpId="0"/>
      <p:bldP spid="121" grpId="0" animBg="1"/>
      <p:bldP spid="122" grpId="0"/>
      <p:bldP spid="123" grpId="0" animBg="1"/>
      <p:bldP spid="124" grpId="0"/>
      <p:bldP spid="125" grpId="0" animBg="1"/>
      <p:bldP spid="126" grpId="0"/>
      <p:bldP spid="127" grpId="0" animBg="1"/>
      <p:bldP spid="128"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0E572AE-6028-41E9-BE34-6EA9B27E3F62}"/>
              </a:ext>
            </a:extLst>
          </p:cNvPr>
          <p:cNvGrpSpPr>
            <a:grpSpLocks/>
          </p:cNvGrpSpPr>
          <p:nvPr/>
        </p:nvGrpSpPr>
        <p:grpSpPr bwMode="auto">
          <a:xfrm>
            <a:off x="0" y="1462088"/>
            <a:ext cx="7735888" cy="8048625"/>
            <a:chOff x="0" y="1462486"/>
            <a:chExt cx="7736114" cy="8047828"/>
          </a:xfrm>
        </p:grpSpPr>
        <p:sp>
          <p:nvSpPr>
            <p:cNvPr id="10" name="Rectangle 5">
              <a:extLst>
                <a:ext uri="{FF2B5EF4-FFF2-40B4-BE49-F238E27FC236}">
                  <a16:creationId xmlns:a16="http://schemas.microsoft.com/office/drawing/2014/main" id="{5C003688-3908-4606-B048-E7BA48D66523}"/>
                </a:ext>
              </a:extLst>
            </p:cNvPr>
            <p:cNvSpPr>
              <a:spLocks noChangeArrowheads="1"/>
            </p:cNvSpPr>
            <p:nvPr/>
          </p:nvSpPr>
          <p:spPr bwMode="auto">
            <a:xfrm>
              <a:off x="0" y="3167292"/>
              <a:ext cx="4870592" cy="1254001"/>
            </a:xfrm>
            <a:prstGeom prst="rect">
              <a:avLst/>
            </a:prstGeom>
            <a:gradFill>
              <a:gsLst>
                <a:gs pos="0">
                  <a:schemeClr val="accent2"/>
                </a:gs>
                <a:gs pos="100000">
                  <a:schemeClr val="accent2">
                    <a:lumMod val="75000"/>
                  </a:schemeClr>
                </a:gs>
              </a:gsLst>
              <a:lin ang="5400000" scaled="1"/>
            </a:gradFill>
            <a:ln>
              <a:noFill/>
            </a:ln>
          </p:spPr>
          <p:txBody>
            <a:bodyPr lIns="146078" tIns="73039" rIns="146078" bIns="73039"/>
            <a:lstStyle/>
            <a:p>
              <a:pPr eaLnBrk="1" fontAlgn="auto" hangingPunct="1">
                <a:spcBef>
                  <a:spcPts val="0"/>
                </a:spcBef>
                <a:spcAft>
                  <a:spcPts val="0"/>
                </a:spcAft>
                <a:defRPr/>
              </a:pPr>
              <a:endParaRPr lang="en-US" sz="2158">
                <a:latin typeface="+mn-lt"/>
              </a:endParaRPr>
            </a:p>
          </p:txBody>
        </p:sp>
        <p:sp>
          <p:nvSpPr>
            <p:cNvPr id="11" name="Rectangle 6">
              <a:extLst>
                <a:ext uri="{FF2B5EF4-FFF2-40B4-BE49-F238E27FC236}">
                  <a16:creationId xmlns:a16="http://schemas.microsoft.com/office/drawing/2014/main" id="{318055BC-369A-42C9-B4EA-8DC92EAEA586}"/>
                </a:ext>
              </a:extLst>
            </p:cNvPr>
            <p:cNvSpPr>
              <a:spLocks noChangeArrowheads="1"/>
            </p:cNvSpPr>
            <p:nvPr/>
          </p:nvSpPr>
          <p:spPr bwMode="auto">
            <a:xfrm>
              <a:off x="1943157" y="4867336"/>
              <a:ext cx="4603884" cy="1249239"/>
            </a:xfrm>
            <a:prstGeom prst="rect">
              <a:avLst/>
            </a:prstGeom>
            <a:gradFill>
              <a:gsLst>
                <a:gs pos="0">
                  <a:schemeClr val="accent3"/>
                </a:gs>
                <a:gs pos="100000">
                  <a:schemeClr val="accent3">
                    <a:lumMod val="75000"/>
                  </a:schemeClr>
                </a:gs>
              </a:gsLst>
              <a:lin ang="5400000" scaled="1"/>
            </a:gradFill>
            <a:ln>
              <a:noFill/>
            </a:ln>
          </p:spPr>
          <p:txBody>
            <a:bodyPr lIns="146078" tIns="73039" rIns="146078" bIns="73039"/>
            <a:lstStyle/>
            <a:p>
              <a:pPr eaLnBrk="1" fontAlgn="auto" hangingPunct="1">
                <a:spcBef>
                  <a:spcPts val="0"/>
                </a:spcBef>
                <a:spcAft>
                  <a:spcPts val="0"/>
                </a:spcAft>
                <a:defRPr/>
              </a:pPr>
              <a:endParaRPr lang="en-US" sz="2158">
                <a:latin typeface="+mn-lt"/>
              </a:endParaRPr>
            </a:p>
          </p:txBody>
        </p:sp>
        <p:sp>
          <p:nvSpPr>
            <p:cNvPr id="12" name="Rectangle 7">
              <a:extLst>
                <a:ext uri="{FF2B5EF4-FFF2-40B4-BE49-F238E27FC236}">
                  <a16:creationId xmlns:a16="http://schemas.microsoft.com/office/drawing/2014/main" id="{67C7E56C-8D72-4AC8-A959-503176667CCA}"/>
                </a:ext>
              </a:extLst>
            </p:cNvPr>
            <p:cNvSpPr>
              <a:spLocks noChangeArrowheads="1"/>
            </p:cNvSpPr>
            <p:nvPr/>
          </p:nvSpPr>
          <p:spPr bwMode="auto">
            <a:xfrm>
              <a:off x="3621194" y="6565793"/>
              <a:ext cx="4114920" cy="1252414"/>
            </a:xfrm>
            <a:prstGeom prst="rect">
              <a:avLst/>
            </a:prstGeom>
            <a:gradFill>
              <a:gsLst>
                <a:gs pos="0">
                  <a:schemeClr val="accent4"/>
                </a:gs>
                <a:gs pos="100000">
                  <a:schemeClr val="accent4">
                    <a:lumMod val="75000"/>
                  </a:schemeClr>
                </a:gs>
              </a:gsLst>
              <a:lin ang="5400000" scaled="1"/>
            </a:gradFill>
            <a:ln>
              <a:noFill/>
            </a:ln>
          </p:spPr>
          <p:txBody>
            <a:bodyPr lIns="146078" tIns="73039" rIns="146078" bIns="73039"/>
            <a:lstStyle/>
            <a:p>
              <a:pPr eaLnBrk="1" fontAlgn="auto" hangingPunct="1">
                <a:spcBef>
                  <a:spcPts val="0"/>
                </a:spcBef>
                <a:spcAft>
                  <a:spcPts val="0"/>
                </a:spcAft>
                <a:defRPr/>
              </a:pPr>
              <a:endParaRPr lang="en-US" sz="2158">
                <a:latin typeface="+mn-lt"/>
              </a:endParaRPr>
            </a:p>
          </p:txBody>
        </p:sp>
        <p:sp>
          <p:nvSpPr>
            <p:cNvPr id="14" name="Rectangle 8">
              <a:extLst>
                <a:ext uri="{FF2B5EF4-FFF2-40B4-BE49-F238E27FC236}">
                  <a16:creationId xmlns:a16="http://schemas.microsoft.com/office/drawing/2014/main" id="{45366239-AF46-4AAA-A718-32F086ACC9FD}"/>
                </a:ext>
              </a:extLst>
            </p:cNvPr>
            <p:cNvSpPr>
              <a:spLocks noChangeArrowheads="1"/>
            </p:cNvSpPr>
            <p:nvPr/>
          </p:nvSpPr>
          <p:spPr bwMode="auto">
            <a:xfrm>
              <a:off x="5297643" y="8261075"/>
              <a:ext cx="2438471" cy="1249239"/>
            </a:xfrm>
            <a:prstGeom prst="rect">
              <a:avLst/>
            </a:prstGeom>
            <a:gradFill>
              <a:gsLst>
                <a:gs pos="0">
                  <a:schemeClr val="accent4"/>
                </a:gs>
                <a:gs pos="100000">
                  <a:schemeClr val="accent4">
                    <a:lumMod val="75000"/>
                  </a:schemeClr>
                </a:gs>
              </a:gsLst>
              <a:lin ang="5400000" scaled="1"/>
            </a:gradFill>
            <a:ln>
              <a:noFill/>
            </a:ln>
          </p:spPr>
          <p:txBody>
            <a:bodyPr lIns="146078" tIns="73039" rIns="146078" bIns="73039"/>
            <a:lstStyle/>
            <a:p>
              <a:pPr eaLnBrk="1" fontAlgn="auto" hangingPunct="1">
                <a:spcBef>
                  <a:spcPts val="0"/>
                </a:spcBef>
                <a:spcAft>
                  <a:spcPts val="0"/>
                </a:spcAft>
                <a:defRPr/>
              </a:pPr>
              <a:endParaRPr lang="en-US" sz="2158">
                <a:latin typeface="+mn-lt"/>
              </a:endParaRPr>
            </a:p>
          </p:txBody>
        </p:sp>
        <p:sp>
          <p:nvSpPr>
            <p:cNvPr id="16" name="Rectangle 10">
              <a:extLst>
                <a:ext uri="{FF2B5EF4-FFF2-40B4-BE49-F238E27FC236}">
                  <a16:creationId xmlns:a16="http://schemas.microsoft.com/office/drawing/2014/main" id="{532C0863-C274-4FC0-A82B-56D38DBB1379}"/>
                </a:ext>
              </a:extLst>
            </p:cNvPr>
            <p:cNvSpPr>
              <a:spLocks noChangeArrowheads="1"/>
            </p:cNvSpPr>
            <p:nvPr/>
          </p:nvSpPr>
          <p:spPr bwMode="auto">
            <a:xfrm>
              <a:off x="0" y="1462486"/>
              <a:ext cx="3192556" cy="1374639"/>
            </a:xfrm>
            <a:prstGeom prst="rect">
              <a:avLst/>
            </a:prstGeom>
            <a:gradFill>
              <a:gsLst>
                <a:gs pos="0">
                  <a:schemeClr val="tx2"/>
                </a:gs>
                <a:gs pos="100000">
                  <a:schemeClr val="tx2">
                    <a:lumMod val="75000"/>
                  </a:schemeClr>
                </a:gs>
              </a:gsLst>
              <a:lin ang="5400000" scaled="1"/>
            </a:gradFill>
            <a:ln>
              <a:noFill/>
            </a:ln>
          </p:spPr>
          <p:txBody>
            <a:bodyPr lIns="146078" tIns="73039" rIns="146078" bIns="73039"/>
            <a:lstStyle/>
            <a:p>
              <a:pPr eaLnBrk="1" fontAlgn="auto" hangingPunct="1">
                <a:spcBef>
                  <a:spcPts val="0"/>
                </a:spcBef>
                <a:spcAft>
                  <a:spcPts val="0"/>
                </a:spcAft>
                <a:defRPr/>
              </a:pPr>
              <a:endParaRPr lang="en-US" sz="2158">
                <a:latin typeface="+mn-lt"/>
              </a:endParaRPr>
            </a:p>
          </p:txBody>
        </p:sp>
        <p:sp>
          <p:nvSpPr>
            <p:cNvPr id="17" name="Rectangle 11">
              <a:extLst>
                <a:ext uri="{FF2B5EF4-FFF2-40B4-BE49-F238E27FC236}">
                  <a16:creationId xmlns:a16="http://schemas.microsoft.com/office/drawing/2014/main" id="{BD6AF6B6-2568-4BC9-9354-4417F9493D35}"/>
                </a:ext>
              </a:extLst>
            </p:cNvPr>
            <p:cNvSpPr>
              <a:spLocks noChangeArrowheads="1"/>
            </p:cNvSpPr>
            <p:nvPr/>
          </p:nvSpPr>
          <p:spPr bwMode="auto">
            <a:xfrm>
              <a:off x="1943157" y="1506932"/>
              <a:ext cx="1249399" cy="4595357"/>
            </a:xfrm>
            <a:prstGeom prst="rect">
              <a:avLst/>
            </a:prstGeom>
            <a:gradFill>
              <a:gsLst>
                <a:gs pos="0">
                  <a:schemeClr val="tx2"/>
                </a:gs>
                <a:gs pos="100000">
                  <a:schemeClr val="tx2">
                    <a:lumMod val="75000"/>
                  </a:schemeClr>
                </a:gs>
              </a:gsLst>
              <a:lin ang="5400000" scaled="1"/>
            </a:gradFill>
            <a:ln>
              <a:noFill/>
            </a:ln>
          </p:spPr>
          <p:txBody>
            <a:bodyPr lIns="146078" tIns="73039" rIns="146078" bIns="73039"/>
            <a:lstStyle/>
            <a:p>
              <a:pPr eaLnBrk="1" fontAlgn="auto" hangingPunct="1">
                <a:spcBef>
                  <a:spcPts val="0"/>
                </a:spcBef>
                <a:spcAft>
                  <a:spcPts val="0"/>
                </a:spcAft>
                <a:defRPr/>
              </a:pPr>
              <a:endParaRPr lang="en-US" sz="2158">
                <a:latin typeface="+mn-lt"/>
              </a:endParaRPr>
            </a:p>
          </p:txBody>
        </p:sp>
        <p:sp>
          <p:nvSpPr>
            <p:cNvPr id="18" name="Rectangle 12">
              <a:extLst>
                <a:ext uri="{FF2B5EF4-FFF2-40B4-BE49-F238E27FC236}">
                  <a16:creationId xmlns:a16="http://schemas.microsoft.com/office/drawing/2014/main" id="{DE9A0D56-4966-426F-B614-217213F7D93C}"/>
                </a:ext>
              </a:extLst>
            </p:cNvPr>
            <p:cNvSpPr>
              <a:spLocks noChangeArrowheads="1"/>
            </p:cNvSpPr>
            <p:nvPr/>
          </p:nvSpPr>
          <p:spPr bwMode="auto">
            <a:xfrm>
              <a:off x="3621194" y="3167292"/>
              <a:ext cx="1249398" cy="4650914"/>
            </a:xfrm>
            <a:prstGeom prst="rect">
              <a:avLst/>
            </a:prstGeom>
            <a:gradFill>
              <a:gsLst>
                <a:gs pos="0">
                  <a:schemeClr val="accent2"/>
                </a:gs>
                <a:gs pos="100000">
                  <a:schemeClr val="accent2">
                    <a:lumMod val="75000"/>
                  </a:schemeClr>
                </a:gs>
              </a:gsLst>
              <a:lin ang="5400000" scaled="1"/>
            </a:gradFill>
            <a:ln>
              <a:noFill/>
            </a:ln>
          </p:spPr>
          <p:txBody>
            <a:bodyPr lIns="146078" tIns="73039" rIns="146078" bIns="73039"/>
            <a:lstStyle/>
            <a:p>
              <a:pPr eaLnBrk="1" fontAlgn="auto" hangingPunct="1">
                <a:spcBef>
                  <a:spcPts val="0"/>
                </a:spcBef>
                <a:spcAft>
                  <a:spcPts val="0"/>
                </a:spcAft>
                <a:defRPr/>
              </a:pPr>
              <a:endParaRPr lang="en-US" sz="2158">
                <a:latin typeface="+mn-lt"/>
              </a:endParaRPr>
            </a:p>
          </p:txBody>
        </p:sp>
        <p:sp>
          <p:nvSpPr>
            <p:cNvPr id="19" name="Rectangle 13">
              <a:extLst>
                <a:ext uri="{FF2B5EF4-FFF2-40B4-BE49-F238E27FC236}">
                  <a16:creationId xmlns:a16="http://schemas.microsoft.com/office/drawing/2014/main" id="{CECE5985-0C74-48B5-A93E-46443110C751}"/>
                </a:ext>
              </a:extLst>
            </p:cNvPr>
            <p:cNvSpPr>
              <a:spLocks noChangeArrowheads="1"/>
            </p:cNvSpPr>
            <p:nvPr/>
          </p:nvSpPr>
          <p:spPr bwMode="auto">
            <a:xfrm>
              <a:off x="5297643" y="4867336"/>
              <a:ext cx="1249398" cy="4642978"/>
            </a:xfrm>
            <a:prstGeom prst="rect">
              <a:avLst/>
            </a:prstGeom>
            <a:gradFill>
              <a:gsLst>
                <a:gs pos="0">
                  <a:schemeClr val="accent3"/>
                </a:gs>
                <a:gs pos="100000">
                  <a:schemeClr val="accent3">
                    <a:lumMod val="75000"/>
                  </a:schemeClr>
                </a:gs>
              </a:gsLst>
              <a:lin ang="5400000" scaled="1"/>
            </a:gradFill>
            <a:ln>
              <a:noFill/>
            </a:ln>
          </p:spPr>
          <p:txBody>
            <a:bodyPr lIns="146078" tIns="73039" rIns="146078" bIns="73039"/>
            <a:lstStyle/>
            <a:p>
              <a:pPr eaLnBrk="1" fontAlgn="auto" hangingPunct="1">
                <a:spcBef>
                  <a:spcPts val="0"/>
                </a:spcBef>
                <a:spcAft>
                  <a:spcPts val="0"/>
                </a:spcAft>
                <a:defRPr/>
              </a:pPr>
              <a:endParaRPr lang="en-US" sz="2158">
                <a:latin typeface="+mn-lt"/>
              </a:endParaRPr>
            </a:p>
          </p:txBody>
        </p:sp>
      </p:grpSp>
      <p:grpSp>
        <p:nvGrpSpPr>
          <p:cNvPr id="68" name="Group 67">
            <a:extLst>
              <a:ext uri="{FF2B5EF4-FFF2-40B4-BE49-F238E27FC236}">
                <a16:creationId xmlns:a16="http://schemas.microsoft.com/office/drawing/2014/main" id="{A128E449-E83A-4E92-8FFC-6D25F4EAD22D}"/>
              </a:ext>
            </a:extLst>
          </p:cNvPr>
          <p:cNvGrpSpPr>
            <a:grpSpLocks/>
          </p:cNvGrpSpPr>
          <p:nvPr/>
        </p:nvGrpSpPr>
        <p:grpSpPr bwMode="auto">
          <a:xfrm>
            <a:off x="4410075" y="1412875"/>
            <a:ext cx="3632200" cy="1423988"/>
            <a:chOff x="1090766" y="688621"/>
            <a:chExt cx="2273678" cy="891888"/>
          </a:xfrm>
        </p:grpSpPr>
        <p:sp>
          <p:nvSpPr>
            <p:cNvPr id="69" name="Rectangle 68">
              <a:extLst>
                <a:ext uri="{FF2B5EF4-FFF2-40B4-BE49-F238E27FC236}">
                  <a16:creationId xmlns:a16="http://schemas.microsoft.com/office/drawing/2014/main" id="{4C8156AD-DCEE-4BE0-BC20-C4E9DBD8DE23}"/>
                </a:ext>
              </a:extLst>
            </p:cNvPr>
            <p:cNvSpPr/>
            <p:nvPr/>
          </p:nvSpPr>
          <p:spPr>
            <a:xfrm>
              <a:off x="1090766" y="688621"/>
              <a:ext cx="2132567" cy="289342"/>
            </a:xfrm>
            <a:prstGeom prst="rect">
              <a:avLst/>
            </a:prstGeom>
          </p:spPr>
          <p:txBody>
            <a:bodyPr>
              <a:spAutoFit/>
            </a:bodyPr>
            <a:lstStyle/>
            <a:p>
              <a:pPr eaLnBrk="1" fontAlgn="auto" hangingPunct="1">
                <a:lnSpc>
                  <a:spcPct val="120000"/>
                </a:lnSpc>
                <a:spcBef>
                  <a:spcPts val="0"/>
                </a:spcBef>
                <a:spcAft>
                  <a:spcPts val="0"/>
                </a:spcAft>
                <a:defRPr/>
              </a:pPr>
              <a:r>
                <a:rPr lang="en-US" sz="2000" dirty="0">
                  <a:solidFill>
                    <a:schemeClr val="tx1">
                      <a:lumMod val="75000"/>
                      <a:lumOff val="25000"/>
                    </a:schemeClr>
                  </a:solidFill>
                  <a:latin typeface="Montserrat SemiBold" panose="00000700000000000000" pitchFamily="50" charset="0"/>
                  <a:cs typeface="Segoe UI" panose="020B0502040204020203" pitchFamily="34" charset="0"/>
                </a:rPr>
                <a:t>Your Title Here</a:t>
              </a:r>
            </a:p>
          </p:txBody>
        </p:sp>
        <p:sp>
          <p:nvSpPr>
            <p:cNvPr id="70" name="Rectangle 69">
              <a:extLst>
                <a:ext uri="{FF2B5EF4-FFF2-40B4-BE49-F238E27FC236}">
                  <a16:creationId xmlns:a16="http://schemas.microsoft.com/office/drawing/2014/main" id="{A3B2910D-EA44-4E76-BAFC-5869A2087661}"/>
                </a:ext>
              </a:extLst>
            </p:cNvPr>
            <p:cNvSpPr/>
            <p:nvPr/>
          </p:nvSpPr>
          <p:spPr>
            <a:xfrm>
              <a:off x="1090766" y="968020"/>
              <a:ext cx="2273678" cy="612489"/>
            </a:xfrm>
            <a:prstGeom prst="rect">
              <a:avLst/>
            </a:prstGeom>
          </p:spPr>
          <p:txBody>
            <a:bodyPr>
              <a:spAutoFit/>
            </a:bodyPr>
            <a:lstStyle/>
            <a:p>
              <a:pP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 fermentum magna. </a:t>
              </a:r>
              <a:endParaRPr lang="en-US" sz="1600" dirty="0">
                <a:solidFill>
                  <a:schemeClr val="bg1">
                    <a:lumMod val="65000"/>
                  </a:schemeClr>
                </a:solidFill>
                <a:latin typeface="Montserrat" panose="00000500000000000000" pitchFamily="2" charset="0"/>
                <a:cs typeface="Segoe UI Light" panose="020B0502040204020203" pitchFamily="34" charset="0"/>
              </a:endParaRPr>
            </a:p>
          </p:txBody>
        </p:sp>
      </p:grpSp>
      <p:grpSp>
        <p:nvGrpSpPr>
          <p:cNvPr id="71" name="Group 70">
            <a:extLst>
              <a:ext uri="{FF2B5EF4-FFF2-40B4-BE49-F238E27FC236}">
                <a16:creationId xmlns:a16="http://schemas.microsoft.com/office/drawing/2014/main" id="{591E32F1-17B9-4461-B52D-AC5A3298CA03}"/>
              </a:ext>
            </a:extLst>
          </p:cNvPr>
          <p:cNvGrpSpPr>
            <a:grpSpLocks/>
          </p:cNvGrpSpPr>
          <p:nvPr/>
        </p:nvGrpSpPr>
        <p:grpSpPr bwMode="auto">
          <a:xfrm>
            <a:off x="6057900" y="3154363"/>
            <a:ext cx="3632200" cy="1423987"/>
            <a:chOff x="1090766" y="688621"/>
            <a:chExt cx="2273678" cy="891888"/>
          </a:xfrm>
        </p:grpSpPr>
        <p:sp>
          <p:nvSpPr>
            <p:cNvPr id="72" name="Rectangle 71">
              <a:extLst>
                <a:ext uri="{FF2B5EF4-FFF2-40B4-BE49-F238E27FC236}">
                  <a16:creationId xmlns:a16="http://schemas.microsoft.com/office/drawing/2014/main" id="{316FEC1F-2C29-48FE-8A44-B88D24D0014C}"/>
                </a:ext>
              </a:extLst>
            </p:cNvPr>
            <p:cNvSpPr/>
            <p:nvPr/>
          </p:nvSpPr>
          <p:spPr>
            <a:xfrm>
              <a:off x="1090766" y="688621"/>
              <a:ext cx="2132567" cy="289341"/>
            </a:xfrm>
            <a:prstGeom prst="rect">
              <a:avLst/>
            </a:prstGeom>
          </p:spPr>
          <p:txBody>
            <a:bodyPr>
              <a:spAutoFit/>
            </a:bodyPr>
            <a:lstStyle/>
            <a:p>
              <a:pPr eaLnBrk="1" fontAlgn="auto" hangingPunct="1">
                <a:lnSpc>
                  <a:spcPct val="120000"/>
                </a:lnSpc>
                <a:spcBef>
                  <a:spcPts val="0"/>
                </a:spcBef>
                <a:spcAft>
                  <a:spcPts val="0"/>
                </a:spcAft>
                <a:defRPr/>
              </a:pPr>
              <a:r>
                <a:rPr lang="en-US" sz="2000" dirty="0">
                  <a:solidFill>
                    <a:schemeClr val="tx1">
                      <a:lumMod val="75000"/>
                      <a:lumOff val="25000"/>
                    </a:schemeClr>
                  </a:solidFill>
                  <a:latin typeface="Montserrat SemiBold" panose="00000700000000000000" pitchFamily="50" charset="0"/>
                  <a:cs typeface="Segoe UI" panose="020B0502040204020203" pitchFamily="34" charset="0"/>
                </a:rPr>
                <a:t>Your Title Here</a:t>
              </a:r>
            </a:p>
          </p:txBody>
        </p:sp>
        <p:sp>
          <p:nvSpPr>
            <p:cNvPr id="73" name="Rectangle 72">
              <a:extLst>
                <a:ext uri="{FF2B5EF4-FFF2-40B4-BE49-F238E27FC236}">
                  <a16:creationId xmlns:a16="http://schemas.microsoft.com/office/drawing/2014/main" id="{0AD296F7-3932-4A15-8F54-EA9673BD96E0}"/>
                </a:ext>
              </a:extLst>
            </p:cNvPr>
            <p:cNvSpPr/>
            <p:nvPr/>
          </p:nvSpPr>
          <p:spPr>
            <a:xfrm>
              <a:off x="1090766" y="968019"/>
              <a:ext cx="2273678" cy="612490"/>
            </a:xfrm>
            <a:prstGeom prst="rect">
              <a:avLst/>
            </a:prstGeom>
          </p:spPr>
          <p:txBody>
            <a:bodyPr>
              <a:spAutoFit/>
            </a:bodyPr>
            <a:lstStyle/>
            <a:p>
              <a:pP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 fermentum magna. </a:t>
              </a:r>
              <a:endParaRPr lang="en-US" sz="1600" dirty="0">
                <a:solidFill>
                  <a:schemeClr val="bg1">
                    <a:lumMod val="65000"/>
                  </a:schemeClr>
                </a:solidFill>
                <a:latin typeface="Montserrat" panose="00000500000000000000" pitchFamily="2" charset="0"/>
                <a:cs typeface="Segoe UI Light" panose="020B0502040204020203" pitchFamily="34" charset="0"/>
              </a:endParaRPr>
            </a:p>
          </p:txBody>
        </p:sp>
      </p:grpSp>
      <p:grpSp>
        <p:nvGrpSpPr>
          <p:cNvPr id="74" name="Group 73">
            <a:extLst>
              <a:ext uri="{FF2B5EF4-FFF2-40B4-BE49-F238E27FC236}">
                <a16:creationId xmlns:a16="http://schemas.microsoft.com/office/drawing/2014/main" id="{732D60AF-4595-452B-9D4F-D96E6E7F3602}"/>
              </a:ext>
            </a:extLst>
          </p:cNvPr>
          <p:cNvGrpSpPr>
            <a:grpSpLocks/>
          </p:cNvGrpSpPr>
          <p:nvPr/>
        </p:nvGrpSpPr>
        <p:grpSpPr bwMode="auto">
          <a:xfrm>
            <a:off x="7859713" y="4895850"/>
            <a:ext cx="3632200" cy="1425575"/>
            <a:chOff x="1090766" y="688621"/>
            <a:chExt cx="2273678" cy="891888"/>
          </a:xfrm>
        </p:grpSpPr>
        <p:sp>
          <p:nvSpPr>
            <p:cNvPr id="75" name="Rectangle 74">
              <a:extLst>
                <a:ext uri="{FF2B5EF4-FFF2-40B4-BE49-F238E27FC236}">
                  <a16:creationId xmlns:a16="http://schemas.microsoft.com/office/drawing/2014/main" id="{047AD114-C6B6-4382-BE08-2FD8E4143A0D}"/>
                </a:ext>
              </a:extLst>
            </p:cNvPr>
            <p:cNvSpPr/>
            <p:nvPr/>
          </p:nvSpPr>
          <p:spPr>
            <a:xfrm>
              <a:off x="1090766" y="688621"/>
              <a:ext cx="2132567" cy="289020"/>
            </a:xfrm>
            <a:prstGeom prst="rect">
              <a:avLst/>
            </a:prstGeom>
          </p:spPr>
          <p:txBody>
            <a:bodyPr>
              <a:spAutoFit/>
            </a:bodyPr>
            <a:lstStyle/>
            <a:p>
              <a:pPr eaLnBrk="1" fontAlgn="auto" hangingPunct="1">
                <a:lnSpc>
                  <a:spcPct val="120000"/>
                </a:lnSpc>
                <a:spcBef>
                  <a:spcPts val="0"/>
                </a:spcBef>
                <a:spcAft>
                  <a:spcPts val="0"/>
                </a:spcAft>
                <a:defRPr/>
              </a:pPr>
              <a:r>
                <a:rPr lang="en-US" sz="2000" dirty="0">
                  <a:solidFill>
                    <a:schemeClr val="tx1">
                      <a:lumMod val="75000"/>
                      <a:lumOff val="25000"/>
                    </a:schemeClr>
                  </a:solidFill>
                  <a:latin typeface="Montserrat SemiBold" panose="00000700000000000000" pitchFamily="50" charset="0"/>
                  <a:cs typeface="Segoe UI" panose="020B0502040204020203" pitchFamily="34" charset="0"/>
                </a:rPr>
                <a:t>Your Title Here</a:t>
              </a:r>
            </a:p>
          </p:txBody>
        </p:sp>
        <p:sp>
          <p:nvSpPr>
            <p:cNvPr id="77" name="Rectangle 76">
              <a:extLst>
                <a:ext uri="{FF2B5EF4-FFF2-40B4-BE49-F238E27FC236}">
                  <a16:creationId xmlns:a16="http://schemas.microsoft.com/office/drawing/2014/main" id="{EC2FE487-EDCB-4161-AE4C-FDD6FEDF3BE7}"/>
                </a:ext>
              </a:extLst>
            </p:cNvPr>
            <p:cNvSpPr/>
            <p:nvPr/>
          </p:nvSpPr>
          <p:spPr>
            <a:xfrm>
              <a:off x="1090766" y="967709"/>
              <a:ext cx="2273678" cy="612800"/>
            </a:xfrm>
            <a:prstGeom prst="rect">
              <a:avLst/>
            </a:prstGeom>
          </p:spPr>
          <p:txBody>
            <a:bodyPr>
              <a:spAutoFit/>
            </a:bodyPr>
            <a:lstStyle/>
            <a:p>
              <a:pP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 fermentum magna. </a:t>
              </a:r>
              <a:endParaRPr lang="en-US" sz="1600" dirty="0">
                <a:solidFill>
                  <a:schemeClr val="bg1">
                    <a:lumMod val="65000"/>
                  </a:schemeClr>
                </a:solidFill>
                <a:latin typeface="Montserrat" panose="00000500000000000000" pitchFamily="2" charset="0"/>
                <a:cs typeface="Segoe UI Light" panose="020B0502040204020203" pitchFamily="34" charset="0"/>
              </a:endParaRPr>
            </a:p>
          </p:txBody>
        </p:sp>
      </p:grpSp>
      <p:grpSp>
        <p:nvGrpSpPr>
          <p:cNvPr id="78" name="Group 77">
            <a:extLst>
              <a:ext uri="{FF2B5EF4-FFF2-40B4-BE49-F238E27FC236}">
                <a16:creationId xmlns:a16="http://schemas.microsoft.com/office/drawing/2014/main" id="{C647F87B-C12C-483F-B825-543E4C52C5C1}"/>
              </a:ext>
            </a:extLst>
          </p:cNvPr>
          <p:cNvGrpSpPr>
            <a:grpSpLocks/>
          </p:cNvGrpSpPr>
          <p:nvPr/>
        </p:nvGrpSpPr>
        <p:grpSpPr bwMode="auto">
          <a:xfrm>
            <a:off x="9170988" y="6653213"/>
            <a:ext cx="3632200" cy="1425575"/>
            <a:chOff x="1090766" y="688621"/>
            <a:chExt cx="2273678" cy="891888"/>
          </a:xfrm>
        </p:grpSpPr>
        <p:sp>
          <p:nvSpPr>
            <p:cNvPr id="79" name="Rectangle 78">
              <a:extLst>
                <a:ext uri="{FF2B5EF4-FFF2-40B4-BE49-F238E27FC236}">
                  <a16:creationId xmlns:a16="http://schemas.microsoft.com/office/drawing/2014/main" id="{5E2F414E-1CDF-484D-9708-6E305689F784}"/>
                </a:ext>
              </a:extLst>
            </p:cNvPr>
            <p:cNvSpPr/>
            <p:nvPr/>
          </p:nvSpPr>
          <p:spPr>
            <a:xfrm>
              <a:off x="1090766" y="688621"/>
              <a:ext cx="2132567" cy="289019"/>
            </a:xfrm>
            <a:prstGeom prst="rect">
              <a:avLst/>
            </a:prstGeom>
          </p:spPr>
          <p:txBody>
            <a:bodyPr>
              <a:spAutoFit/>
            </a:bodyPr>
            <a:lstStyle/>
            <a:p>
              <a:pPr eaLnBrk="1" fontAlgn="auto" hangingPunct="1">
                <a:lnSpc>
                  <a:spcPct val="120000"/>
                </a:lnSpc>
                <a:spcBef>
                  <a:spcPts val="0"/>
                </a:spcBef>
                <a:spcAft>
                  <a:spcPts val="0"/>
                </a:spcAft>
                <a:defRPr/>
              </a:pPr>
              <a:r>
                <a:rPr lang="en-US" sz="2000" dirty="0">
                  <a:solidFill>
                    <a:schemeClr val="tx1">
                      <a:lumMod val="75000"/>
                      <a:lumOff val="25000"/>
                    </a:schemeClr>
                  </a:solidFill>
                  <a:latin typeface="Montserrat SemiBold" panose="00000700000000000000" pitchFamily="50" charset="0"/>
                  <a:cs typeface="Segoe UI" panose="020B0502040204020203" pitchFamily="34" charset="0"/>
                </a:rPr>
                <a:t>Your Title Here</a:t>
              </a:r>
            </a:p>
          </p:txBody>
        </p:sp>
        <p:sp>
          <p:nvSpPr>
            <p:cNvPr id="80" name="Rectangle 79">
              <a:extLst>
                <a:ext uri="{FF2B5EF4-FFF2-40B4-BE49-F238E27FC236}">
                  <a16:creationId xmlns:a16="http://schemas.microsoft.com/office/drawing/2014/main" id="{1E21B785-440E-41DB-A570-87923790AFA6}"/>
                </a:ext>
              </a:extLst>
            </p:cNvPr>
            <p:cNvSpPr/>
            <p:nvPr/>
          </p:nvSpPr>
          <p:spPr>
            <a:xfrm>
              <a:off x="1090766" y="967708"/>
              <a:ext cx="2273678" cy="612801"/>
            </a:xfrm>
            <a:prstGeom prst="rect">
              <a:avLst/>
            </a:prstGeom>
          </p:spPr>
          <p:txBody>
            <a:bodyPr>
              <a:spAutoFit/>
            </a:bodyPr>
            <a:lstStyle/>
            <a:p>
              <a:pPr eaLnBrk="1" fontAlgn="auto" hangingPunct="1">
                <a:lnSpc>
                  <a:spcPct val="120000"/>
                </a:lnSpc>
                <a:spcBef>
                  <a:spcPts val="0"/>
                </a:spcBef>
                <a:spcAft>
                  <a:spcPts val="0"/>
                </a:spcAft>
                <a:defRPr/>
              </a:pPr>
              <a:r>
                <a:rPr lang="id-ID" sz="1600" dirty="0">
                  <a:solidFill>
                    <a:schemeClr val="bg1">
                      <a:lumMod val="65000"/>
                    </a:schemeClr>
                  </a:solidFill>
                  <a:latin typeface="Montserrat" panose="00000500000000000000" pitchFamily="2" charset="0"/>
                  <a:cs typeface="Segoe UI Light" panose="020B0502040204020203" pitchFamily="34" charset="0"/>
                </a:rPr>
                <a:t>Vivamus quam dolor, tempor ac gravida sit amet, porta fermentum magna. </a:t>
              </a:r>
              <a:endParaRPr lang="en-US" sz="1600" dirty="0">
                <a:solidFill>
                  <a:schemeClr val="bg1">
                    <a:lumMod val="65000"/>
                  </a:schemeClr>
                </a:solidFill>
                <a:latin typeface="Montserrat" panose="00000500000000000000" pitchFamily="2" charset="0"/>
                <a:cs typeface="Segoe UI Light" panose="020B0502040204020203" pitchFamily="34" charset="0"/>
              </a:endParaRPr>
            </a:p>
          </p:txBody>
        </p:sp>
      </p:grpSp>
      <p:sp>
        <p:nvSpPr>
          <p:cNvPr id="81" name="Freeform 80">
            <a:extLst>
              <a:ext uri="{FF2B5EF4-FFF2-40B4-BE49-F238E27FC236}">
                <a16:creationId xmlns:a16="http://schemas.microsoft.com/office/drawing/2014/main" id="{59E36046-32C8-4469-BA72-2FFCEC592287}"/>
              </a:ext>
            </a:extLst>
          </p:cNvPr>
          <p:cNvSpPr>
            <a:spLocks/>
          </p:cNvSpPr>
          <p:nvPr/>
        </p:nvSpPr>
        <p:spPr bwMode="auto">
          <a:xfrm>
            <a:off x="6975475" y="4951413"/>
            <a:ext cx="581025" cy="558800"/>
          </a:xfrm>
          <a:custGeom>
            <a:avLst/>
            <a:gdLst>
              <a:gd name="T0" fmla="*/ 681 w 684"/>
              <a:gd name="T1" fmla="*/ 321 h 653"/>
              <a:gd name="T2" fmla="*/ 370 w 684"/>
              <a:gd name="T3" fmla="*/ 30 h 653"/>
              <a:gd name="T4" fmla="*/ 370 w 684"/>
              <a:gd name="T5" fmla="*/ 0 h 653"/>
              <a:gd name="T6" fmla="*/ 314 w 684"/>
              <a:gd name="T7" fmla="*/ 0 h 653"/>
              <a:gd name="T8" fmla="*/ 314 w 684"/>
              <a:gd name="T9" fmla="*/ 30 h 653"/>
              <a:gd name="T10" fmla="*/ 4 w 684"/>
              <a:gd name="T11" fmla="*/ 321 h 653"/>
              <a:gd name="T12" fmla="*/ 11 w 684"/>
              <a:gd name="T13" fmla="*/ 322 h 653"/>
              <a:gd name="T14" fmla="*/ 114 w 684"/>
              <a:gd name="T15" fmla="*/ 257 h 653"/>
              <a:gd name="T16" fmla="*/ 220 w 684"/>
              <a:gd name="T17" fmla="*/ 328 h 653"/>
              <a:gd name="T18" fmla="*/ 237 w 684"/>
              <a:gd name="T19" fmla="*/ 328 h 653"/>
              <a:gd name="T20" fmla="*/ 314 w 684"/>
              <a:gd name="T21" fmla="*/ 261 h 653"/>
              <a:gd name="T22" fmla="*/ 314 w 684"/>
              <a:gd name="T23" fmla="*/ 536 h 653"/>
              <a:gd name="T24" fmla="*/ 253 w 684"/>
              <a:gd name="T25" fmla="*/ 597 h 653"/>
              <a:gd name="T26" fmla="*/ 236 w 684"/>
              <a:gd name="T27" fmla="*/ 597 h 653"/>
              <a:gd name="T28" fmla="*/ 175 w 684"/>
              <a:gd name="T29" fmla="*/ 536 h 653"/>
              <a:gd name="T30" fmla="*/ 119 w 684"/>
              <a:gd name="T31" fmla="*/ 536 h 653"/>
              <a:gd name="T32" fmla="*/ 236 w 684"/>
              <a:gd name="T33" fmla="*/ 653 h 653"/>
              <a:gd name="T34" fmla="*/ 253 w 684"/>
              <a:gd name="T35" fmla="*/ 653 h 653"/>
              <a:gd name="T36" fmla="*/ 370 w 684"/>
              <a:gd name="T37" fmla="*/ 536 h 653"/>
              <a:gd name="T38" fmla="*/ 370 w 684"/>
              <a:gd name="T39" fmla="*/ 261 h 653"/>
              <a:gd name="T40" fmla="*/ 448 w 684"/>
              <a:gd name="T41" fmla="*/ 328 h 653"/>
              <a:gd name="T42" fmla="*/ 465 w 684"/>
              <a:gd name="T43" fmla="*/ 328 h 653"/>
              <a:gd name="T44" fmla="*/ 570 w 684"/>
              <a:gd name="T45" fmla="*/ 257 h 653"/>
              <a:gd name="T46" fmla="*/ 673 w 684"/>
              <a:gd name="T47" fmla="*/ 322 h 653"/>
              <a:gd name="T48" fmla="*/ 681 w 684"/>
              <a:gd name="T49" fmla="*/ 321 h 65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l="0" t="0" r="r" b="b"/>
            <a:pathLst>
              <a:path w="684" h="653">
                <a:moveTo>
                  <a:pt x="681" y="321"/>
                </a:moveTo>
                <a:cubicBezTo>
                  <a:pt x="658" y="165"/>
                  <a:pt x="529" y="43"/>
                  <a:pt x="370" y="30"/>
                </a:cubicBezTo>
                <a:lnTo>
                  <a:pt x="370" y="0"/>
                </a:lnTo>
                <a:lnTo>
                  <a:pt x="314" y="0"/>
                </a:lnTo>
                <a:lnTo>
                  <a:pt x="314" y="30"/>
                </a:lnTo>
                <a:cubicBezTo>
                  <a:pt x="155" y="43"/>
                  <a:pt x="27" y="165"/>
                  <a:pt x="4" y="321"/>
                </a:cubicBezTo>
                <a:cubicBezTo>
                  <a:pt x="0" y="345"/>
                  <a:pt x="1" y="345"/>
                  <a:pt x="11" y="322"/>
                </a:cubicBezTo>
                <a:cubicBezTo>
                  <a:pt x="29" y="284"/>
                  <a:pt x="69" y="257"/>
                  <a:pt x="114" y="257"/>
                </a:cubicBezTo>
                <a:cubicBezTo>
                  <a:pt x="162" y="257"/>
                  <a:pt x="203" y="286"/>
                  <a:pt x="220" y="328"/>
                </a:cubicBezTo>
                <a:cubicBezTo>
                  <a:pt x="229" y="350"/>
                  <a:pt x="227" y="350"/>
                  <a:pt x="237" y="328"/>
                </a:cubicBezTo>
                <a:cubicBezTo>
                  <a:pt x="250" y="295"/>
                  <a:pt x="279" y="270"/>
                  <a:pt x="314" y="261"/>
                </a:cubicBezTo>
                <a:lnTo>
                  <a:pt x="314" y="536"/>
                </a:lnTo>
                <a:cubicBezTo>
                  <a:pt x="314" y="569"/>
                  <a:pt x="287" y="597"/>
                  <a:pt x="253" y="597"/>
                </a:cubicBezTo>
                <a:lnTo>
                  <a:pt x="236" y="597"/>
                </a:lnTo>
                <a:cubicBezTo>
                  <a:pt x="202" y="597"/>
                  <a:pt x="175" y="569"/>
                  <a:pt x="175" y="536"/>
                </a:cubicBezTo>
                <a:lnTo>
                  <a:pt x="119" y="536"/>
                </a:lnTo>
                <a:cubicBezTo>
                  <a:pt x="119" y="600"/>
                  <a:pt x="171" y="653"/>
                  <a:pt x="236" y="653"/>
                </a:cubicBezTo>
                <a:lnTo>
                  <a:pt x="253" y="653"/>
                </a:lnTo>
                <a:cubicBezTo>
                  <a:pt x="318" y="653"/>
                  <a:pt x="370" y="600"/>
                  <a:pt x="370" y="536"/>
                </a:cubicBezTo>
                <a:lnTo>
                  <a:pt x="370" y="261"/>
                </a:lnTo>
                <a:cubicBezTo>
                  <a:pt x="405" y="270"/>
                  <a:pt x="434" y="295"/>
                  <a:pt x="448" y="328"/>
                </a:cubicBezTo>
                <a:cubicBezTo>
                  <a:pt x="457" y="350"/>
                  <a:pt x="455" y="350"/>
                  <a:pt x="465" y="328"/>
                </a:cubicBezTo>
                <a:cubicBezTo>
                  <a:pt x="482" y="286"/>
                  <a:pt x="523" y="257"/>
                  <a:pt x="570" y="257"/>
                </a:cubicBezTo>
                <a:cubicBezTo>
                  <a:pt x="616" y="257"/>
                  <a:pt x="655" y="284"/>
                  <a:pt x="673" y="322"/>
                </a:cubicBezTo>
                <a:cubicBezTo>
                  <a:pt x="684" y="345"/>
                  <a:pt x="684" y="345"/>
                  <a:pt x="681" y="321"/>
                </a:cubicBezTo>
                <a:close/>
              </a:path>
            </a:pathLst>
          </a:custGeom>
          <a:solidFill>
            <a:schemeClr val="accent3"/>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82" name="Freeform 81">
            <a:extLst>
              <a:ext uri="{FF2B5EF4-FFF2-40B4-BE49-F238E27FC236}">
                <a16:creationId xmlns:a16="http://schemas.microsoft.com/office/drawing/2014/main" id="{1CCE53D0-5A04-4E84-A675-54E57B839801}"/>
              </a:ext>
            </a:extLst>
          </p:cNvPr>
          <p:cNvSpPr>
            <a:spLocks/>
          </p:cNvSpPr>
          <p:nvPr/>
        </p:nvSpPr>
        <p:spPr bwMode="auto">
          <a:xfrm>
            <a:off x="8288338" y="6816725"/>
            <a:ext cx="555625" cy="557213"/>
          </a:xfrm>
          <a:custGeom>
            <a:avLst/>
            <a:gdLst>
              <a:gd name="T0" fmla="*/ 0 w 624"/>
              <a:gd name="T1" fmla="*/ 183 h 624"/>
              <a:gd name="T2" fmla="*/ 0 w 624"/>
              <a:gd name="T3" fmla="*/ 624 h 624"/>
              <a:gd name="T4" fmla="*/ 215 w 624"/>
              <a:gd name="T5" fmla="*/ 624 h 624"/>
              <a:gd name="T6" fmla="*/ 215 w 624"/>
              <a:gd name="T7" fmla="*/ 381 h 624"/>
              <a:gd name="T8" fmla="*/ 410 w 624"/>
              <a:gd name="T9" fmla="*/ 381 h 624"/>
              <a:gd name="T10" fmla="*/ 410 w 624"/>
              <a:gd name="T11" fmla="*/ 624 h 624"/>
              <a:gd name="T12" fmla="*/ 624 w 624"/>
              <a:gd name="T13" fmla="*/ 624 h 624"/>
              <a:gd name="T14" fmla="*/ 624 w 624"/>
              <a:gd name="T15" fmla="*/ 183 h 624"/>
              <a:gd name="T16" fmla="*/ 312 w 624"/>
              <a:gd name="T17" fmla="*/ 0 h 624"/>
              <a:gd name="T18" fmla="*/ 0 w 624"/>
              <a:gd name="T19" fmla="*/ 183 h 62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624" h="624">
                <a:moveTo>
                  <a:pt x="0" y="183"/>
                </a:moveTo>
                <a:lnTo>
                  <a:pt x="0" y="624"/>
                </a:lnTo>
                <a:lnTo>
                  <a:pt x="215" y="624"/>
                </a:lnTo>
                <a:lnTo>
                  <a:pt x="215" y="381"/>
                </a:lnTo>
                <a:lnTo>
                  <a:pt x="410" y="381"/>
                </a:lnTo>
                <a:lnTo>
                  <a:pt x="410" y="624"/>
                </a:lnTo>
                <a:lnTo>
                  <a:pt x="624" y="624"/>
                </a:lnTo>
                <a:lnTo>
                  <a:pt x="624" y="183"/>
                </a:lnTo>
                <a:lnTo>
                  <a:pt x="312" y="0"/>
                </a:lnTo>
                <a:lnTo>
                  <a:pt x="0" y="183"/>
                </a:lnTo>
                <a:close/>
              </a:path>
            </a:pathLst>
          </a:custGeom>
          <a:solidFill>
            <a:schemeClr val="accent4"/>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83" name="Freeform 82">
            <a:extLst>
              <a:ext uri="{FF2B5EF4-FFF2-40B4-BE49-F238E27FC236}">
                <a16:creationId xmlns:a16="http://schemas.microsoft.com/office/drawing/2014/main" id="{2C93D296-38D0-43D9-B2F4-C5558D913C5E}"/>
              </a:ext>
            </a:extLst>
          </p:cNvPr>
          <p:cNvSpPr>
            <a:spLocks noEditPoints="1"/>
          </p:cNvSpPr>
          <p:nvPr/>
        </p:nvSpPr>
        <p:spPr bwMode="auto">
          <a:xfrm>
            <a:off x="5187950" y="3189288"/>
            <a:ext cx="649288" cy="549275"/>
          </a:xfrm>
          <a:custGeom>
            <a:avLst/>
            <a:gdLst>
              <a:gd name="T0" fmla="*/ 288 w 752"/>
              <a:gd name="T1" fmla="*/ 524 h 642"/>
              <a:gd name="T2" fmla="*/ 347 w 752"/>
              <a:gd name="T3" fmla="*/ 583 h 642"/>
              <a:gd name="T4" fmla="*/ 288 w 752"/>
              <a:gd name="T5" fmla="*/ 642 h 642"/>
              <a:gd name="T6" fmla="*/ 228 w 752"/>
              <a:gd name="T7" fmla="*/ 583 h 642"/>
              <a:gd name="T8" fmla="*/ 288 w 752"/>
              <a:gd name="T9" fmla="*/ 524 h 642"/>
              <a:gd name="T10" fmla="*/ 698 w 752"/>
              <a:gd name="T11" fmla="*/ 199 h 642"/>
              <a:gd name="T12" fmla="*/ 332 w 752"/>
              <a:gd name="T13" fmla="*/ 199 h 642"/>
              <a:gd name="T14" fmla="*/ 310 w 752"/>
              <a:gd name="T15" fmla="*/ 228 h 642"/>
              <a:gd name="T16" fmla="*/ 332 w 752"/>
              <a:gd name="T17" fmla="*/ 258 h 642"/>
              <a:gd name="T18" fmla="*/ 660 w 752"/>
              <a:gd name="T19" fmla="*/ 258 h 642"/>
              <a:gd name="T20" fmla="*/ 641 w 752"/>
              <a:gd name="T21" fmla="*/ 321 h 642"/>
              <a:gd name="T22" fmla="*/ 319 w 752"/>
              <a:gd name="T23" fmla="*/ 321 h 642"/>
              <a:gd name="T24" fmla="*/ 299 w 752"/>
              <a:gd name="T25" fmla="*/ 347 h 642"/>
              <a:gd name="T26" fmla="*/ 319 w 752"/>
              <a:gd name="T27" fmla="*/ 376 h 642"/>
              <a:gd name="T28" fmla="*/ 624 w 752"/>
              <a:gd name="T29" fmla="*/ 376 h 642"/>
              <a:gd name="T30" fmla="*/ 625 w 752"/>
              <a:gd name="T31" fmla="*/ 376 h 642"/>
              <a:gd name="T32" fmla="*/ 608 w 752"/>
              <a:gd name="T33" fmla="*/ 434 h 642"/>
              <a:gd name="T34" fmla="*/ 275 w 752"/>
              <a:gd name="T35" fmla="*/ 434 h 642"/>
              <a:gd name="T36" fmla="*/ 252 w 752"/>
              <a:gd name="T37" fmla="*/ 258 h 642"/>
              <a:gd name="T38" fmla="*/ 245 w 752"/>
              <a:gd name="T39" fmla="*/ 199 h 642"/>
              <a:gd name="T40" fmla="*/ 235 w 752"/>
              <a:gd name="T41" fmla="*/ 121 h 642"/>
              <a:gd name="T42" fmla="*/ 52 w 752"/>
              <a:gd name="T43" fmla="*/ 12 h 642"/>
              <a:gd name="T44" fmla="*/ 52 w 752"/>
              <a:gd name="T45" fmla="*/ 81 h 642"/>
              <a:gd name="T46" fmla="*/ 149 w 752"/>
              <a:gd name="T47" fmla="*/ 126 h 642"/>
              <a:gd name="T48" fmla="*/ 173 w 752"/>
              <a:gd name="T49" fmla="*/ 156 h 642"/>
              <a:gd name="T50" fmla="*/ 214 w 752"/>
              <a:gd name="T51" fmla="*/ 464 h 642"/>
              <a:gd name="T52" fmla="*/ 253 w 752"/>
              <a:gd name="T53" fmla="*/ 504 h 642"/>
              <a:gd name="T54" fmla="*/ 621 w 752"/>
              <a:gd name="T55" fmla="*/ 504 h 642"/>
              <a:gd name="T56" fmla="*/ 657 w 752"/>
              <a:gd name="T57" fmla="*/ 472 h 642"/>
              <a:gd name="T58" fmla="*/ 730 w 752"/>
              <a:gd name="T59" fmla="*/ 255 h 642"/>
              <a:gd name="T60" fmla="*/ 698 w 752"/>
              <a:gd name="T61" fmla="*/ 199 h 642"/>
              <a:gd name="T62" fmla="*/ 546 w 752"/>
              <a:gd name="T63" fmla="*/ 524 h 642"/>
              <a:gd name="T64" fmla="*/ 606 w 752"/>
              <a:gd name="T65" fmla="*/ 583 h 642"/>
              <a:gd name="T66" fmla="*/ 546 w 752"/>
              <a:gd name="T67" fmla="*/ 642 h 642"/>
              <a:gd name="T68" fmla="*/ 487 w 752"/>
              <a:gd name="T69" fmla="*/ 583 h 642"/>
              <a:gd name="T70" fmla="*/ 546 w 752"/>
              <a:gd name="T71" fmla="*/ 524 h 64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52" h="642">
                <a:moveTo>
                  <a:pt x="288" y="524"/>
                </a:moveTo>
                <a:cubicBezTo>
                  <a:pt x="320" y="524"/>
                  <a:pt x="347" y="550"/>
                  <a:pt x="347" y="583"/>
                </a:cubicBezTo>
                <a:cubicBezTo>
                  <a:pt x="347" y="616"/>
                  <a:pt x="320" y="642"/>
                  <a:pt x="288" y="642"/>
                </a:cubicBezTo>
                <a:cubicBezTo>
                  <a:pt x="255" y="642"/>
                  <a:pt x="228" y="616"/>
                  <a:pt x="228" y="583"/>
                </a:cubicBezTo>
                <a:cubicBezTo>
                  <a:pt x="228" y="550"/>
                  <a:pt x="255" y="524"/>
                  <a:pt x="288" y="524"/>
                </a:cubicBezTo>
                <a:close/>
                <a:moveTo>
                  <a:pt x="698" y="199"/>
                </a:moveTo>
                <a:cubicBezTo>
                  <a:pt x="622" y="199"/>
                  <a:pt x="332" y="199"/>
                  <a:pt x="332" y="199"/>
                </a:cubicBezTo>
                <a:cubicBezTo>
                  <a:pt x="332" y="199"/>
                  <a:pt x="310" y="204"/>
                  <a:pt x="310" y="228"/>
                </a:cubicBezTo>
                <a:cubicBezTo>
                  <a:pt x="310" y="251"/>
                  <a:pt x="332" y="258"/>
                  <a:pt x="332" y="258"/>
                </a:cubicBezTo>
                <a:lnTo>
                  <a:pt x="660" y="258"/>
                </a:lnTo>
                <a:lnTo>
                  <a:pt x="641" y="321"/>
                </a:lnTo>
                <a:cubicBezTo>
                  <a:pt x="551" y="321"/>
                  <a:pt x="319" y="321"/>
                  <a:pt x="319" y="321"/>
                </a:cubicBezTo>
                <a:cubicBezTo>
                  <a:pt x="319" y="321"/>
                  <a:pt x="299" y="325"/>
                  <a:pt x="299" y="347"/>
                </a:cubicBezTo>
                <a:cubicBezTo>
                  <a:pt x="299" y="370"/>
                  <a:pt x="319" y="376"/>
                  <a:pt x="319" y="376"/>
                </a:cubicBezTo>
                <a:lnTo>
                  <a:pt x="624" y="376"/>
                </a:lnTo>
                <a:lnTo>
                  <a:pt x="625" y="376"/>
                </a:lnTo>
                <a:lnTo>
                  <a:pt x="608" y="434"/>
                </a:lnTo>
                <a:lnTo>
                  <a:pt x="275" y="434"/>
                </a:lnTo>
                <a:lnTo>
                  <a:pt x="252" y="258"/>
                </a:lnTo>
                <a:lnTo>
                  <a:pt x="245" y="199"/>
                </a:lnTo>
                <a:cubicBezTo>
                  <a:pt x="245" y="199"/>
                  <a:pt x="239" y="144"/>
                  <a:pt x="235" y="121"/>
                </a:cubicBezTo>
                <a:cubicBezTo>
                  <a:pt x="232" y="99"/>
                  <a:pt x="175" y="70"/>
                  <a:pt x="52" y="12"/>
                </a:cubicBezTo>
                <a:cubicBezTo>
                  <a:pt x="24" y="0"/>
                  <a:pt x="0" y="53"/>
                  <a:pt x="52" y="81"/>
                </a:cubicBezTo>
                <a:lnTo>
                  <a:pt x="149" y="126"/>
                </a:lnTo>
                <a:cubicBezTo>
                  <a:pt x="149" y="126"/>
                  <a:pt x="171" y="139"/>
                  <a:pt x="173" y="156"/>
                </a:cubicBezTo>
                <a:cubicBezTo>
                  <a:pt x="175" y="174"/>
                  <a:pt x="214" y="464"/>
                  <a:pt x="214" y="464"/>
                </a:cubicBezTo>
                <a:cubicBezTo>
                  <a:pt x="214" y="464"/>
                  <a:pt x="216" y="504"/>
                  <a:pt x="253" y="504"/>
                </a:cubicBezTo>
                <a:cubicBezTo>
                  <a:pt x="289" y="504"/>
                  <a:pt x="590" y="504"/>
                  <a:pt x="621" y="504"/>
                </a:cubicBezTo>
                <a:cubicBezTo>
                  <a:pt x="651" y="504"/>
                  <a:pt x="657" y="472"/>
                  <a:pt x="657" y="472"/>
                </a:cubicBezTo>
                <a:lnTo>
                  <a:pt x="730" y="255"/>
                </a:lnTo>
                <a:cubicBezTo>
                  <a:pt x="730" y="255"/>
                  <a:pt x="752" y="199"/>
                  <a:pt x="698" y="199"/>
                </a:cubicBezTo>
                <a:close/>
                <a:moveTo>
                  <a:pt x="546" y="524"/>
                </a:moveTo>
                <a:cubicBezTo>
                  <a:pt x="579" y="524"/>
                  <a:pt x="606" y="550"/>
                  <a:pt x="606" y="583"/>
                </a:cubicBezTo>
                <a:cubicBezTo>
                  <a:pt x="606" y="616"/>
                  <a:pt x="579" y="642"/>
                  <a:pt x="546" y="642"/>
                </a:cubicBezTo>
                <a:cubicBezTo>
                  <a:pt x="514" y="642"/>
                  <a:pt x="487" y="616"/>
                  <a:pt x="487" y="583"/>
                </a:cubicBezTo>
                <a:cubicBezTo>
                  <a:pt x="487" y="550"/>
                  <a:pt x="514" y="524"/>
                  <a:pt x="546" y="524"/>
                </a:cubicBezTo>
                <a:close/>
              </a:path>
            </a:pathLst>
          </a:custGeom>
          <a:solidFill>
            <a:schemeClr val="accent2"/>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84" name="Freeform 360">
            <a:extLst>
              <a:ext uri="{FF2B5EF4-FFF2-40B4-BE49-F238E27FC236}">
                <a16:creationId xmlns:a16="http://schemas.microsoft.com/office/drawing/2014/main" id="{91FA05E6-49C3-46CD-87B2-4C3B0A2FBAED}"/>
              </a:ext>
            </a:extLst>
          </p:cNvPr>
          <p:cNvSpPr>
            <a:spLocks noEditPoints="1"/>
          </p:cNvSpPr>
          <p:nvPr/>
        </p:nvSpPr>
        <p:spPr bwMode="auto">
          <a:xfrm>
            <a:off x="3556000" y="1504950"/>
            <a:ext cx="581025" cy="511175"/>
          </a:xfrm>
          <a:custGeom>
            <a:avLst/>
            <a:gdLst>
              <a:gd name="T0" fmla="*/ 50 w 772"/>
              <a:gd name="T1" fmla="*/ 461 h 676"/>
              <a:gd name="T2" fmla="*/ 51 w 772"/>
              <a:gd name="T3" fmla="*/ 461 h 676"/>
              <a:gd name="T4" fmla="*/ 386 w 772"/>
              <a:gd name="T5" fmla="*/ 600 h 676"/>
              <a:gd name="T6" fmla="*/ 722 w 772"/>
              <a:gd name="T7" fmla="*/ 461 h 676"/>
              <a:gd name="T8" fmla="*/ 736 w 772"/>
              <a:gd name="T9" fmla="*/ 459 h 676"/>
              <a:gd name="T10" fmla="*/ 750 w 772"/>
              <a:gd name="T11" fmla="*/ 528 h 676"/>
              <a:gd name="T12" fmla="*/ 400 w 772"/>
              <a:gd name="T13" fmla="*/ 673 h 676"/>
              <a:gd name="T14" fmla="*/ 400 w 772"/>
              <a:gd name="T15" fmla="*/ 673 h 676"/>
              <a:gd name="T16" fmla="*/ 372 w 772"/>
              <a:gd name="T17" fmla="*/ 673 h 676"/>
              <a:gd name="T18" fmla="*/ 372 w 772"/>
              <a:gd name="T19" fmla="*/ 673 h 676"/>
              <a:gd name="T20" fmla="*/ 23 w 772"/>
              <a:gd name="T21" fmla="*/ 528 h 676"/>
              <a:gd name="T22" fmla="*/ 37 w 772"/>
              <a:gd name="T23" fmla="*/ 459 h 676"/>
              <a:gd name="T24" fmla="*/ 750 w 772"/>
              <a:gd name="T25" fmla="*/ 215 h 676"/>
              <a:gd name="T26" fmla="*/ 400 w 772"/>
              <a:gd name="T27" fmla="*/ 359 h 676"/>
              <a:gd name="T28" fmla="*/ 386 w 772"/>
              <a:gd name="T29" fmla="*/ 362 h 676"/>
              <a:gd name="T30" fmla="*/ 372 w 772"/>
              <a:gd name="T31" fmla="*/ 359 h 676"/>
              <a:gd name="T32" fmla="*/ 372 w 772"/>
              <a:gd name="T33" fmla="*/ 359 h 676"/>
              <a:gd name="T34" fmla="*/ 0 w 772"/>
              <a:gd name="T35" fmla="*/ 181 h 676"/>
              <a:gd name="T36" fmla="*/ 23 w 772"/>
              <a:gd name="T37" fmla="*/ 148 h 676"/>
              <a:gd name="T38" fmla="*/ 372 w 772"/>
              <a:gd name="T39" fmla="*/ 3 h 676"/>
              <a:gd name="T40" fmla="*/ 386 w 772"/>
              <a:gd name="T41" fmla="*/ 0 h 676"/>
              <a:gd name="T42" fmla="*/ 400 w 772"/>
              <a:gd name="T43" fmla="*/ 3 h 676"/>
              <a:gd name="T44" fmla="*/ 400 w 772"/>
              <a:gd name="T45" fmla="*/ 3 h 676"/>
              <a:gd name="T46" fmla="*/ 772 w 772"/>
              <a:gd name="T47" fmla="*/ 181 h 676"/>
              <a:gd name="T48" fmla="*/ 750 w 772"/>
              <a:gd name="T49" fmla="*/ 371 h 676"/>
              <a:gd name="T50" fmla="*/ 400 w 772"/>
              <a:gd name="T51" fmla="*/ 516 h 676"/>
              <a:gd name="T52" fmla="*/ 400 w 772"/>
              <a:gd name="T53" fmla="*/ 516 h 676"/>
              <a:gd name="T54" fmla="*/ 372 w 772"/>
              <a:gd name="T55" fmla="*/ 516 h 676"/>
              <a:gd name="T56" fmla="*/ 372 w 772"/>
              <a:gd name="T57" fmla="*/ 516 h 676"/>
              <a:gd name="T58" fmla="*/ 23 w 772"/>
              <a:gd name="T59" fmla="*/ 371 h 676"/>
              <a:gd name="T60" fmla="*/ 37 w 772"/>
              <a:gd name="T61" fmla="*/ 302 h 676"/>
              <a:gd name="T62" fmla="*/ 50 w 772"/>
              <a:gd name="T63" fmla="*/ 305 h 676"/>
              <a:gd name="T64" fmla="*/ 51 w 772"/>
              <a:gd name="T65" fmla="*/ 305 h 676"/>
              <a:gd name="T66" fmla="*/ 722 w 772"/>
              <a:gd name="T67" fmla="*/ 305 h 676"/>
              <a:gd name="T68" fmla="*/ 722 w 772"/>
              <a:gd name="T69" fmla="*/ 305 h 676"/>
              <a:gd name="T70" fmla="*/ 772 w 772"/>
              <a:gd name="T71" fmla="*/ 338 h 67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Lst>
            <a:rect l="0" t="0" r="r" b="b"/>
            <a:pathLst>
              <a:path w="772" h="676">
                <a:moveTo>
                  <a:pt x="37" y="459"/>
                </a:moveTo>
                <a:cubicBezTo>
                  <a:pt x="42" y="459"/>
                  <a:pt x="46" y="460"/>
                  <a:pt x="50" y="461"/>
                </a:cubicBezTo>
                <a:lnTo>
                  <a:pt x="50" y="461"/>
                </a:lnTo>
                <a:lnTo>
                  <a:pt x="51" y="461"/>
                </a:lnTo>
                <a:cubicBezTo>
                  <a:pt x="51" y="462"/>
                  <a:pt x="51" y="462"/>
                  <a:pt x="51" y="462"/>
                </a:cubicBezTo>
                <a:lnTo>
                  <a:pt x="386" y="600"/>
                </a:lnTo>
                <a:lnTo>
                  <a:pt x="722" y="462"/>
                </a:lnTo>
                <a:cubicBezTo>
                  <a:pt x="722" y="462"/>
                  <a:pt x="722" y="462"/>
                  <a:pt x="722" y="461"/>
                </a:cubicBezTo>
                <a:lnTo>
                  <a:pt x="722" y="461"/>
                </a:lnTo>
                <a:cubicBezTo>
                  <a:pt x="726" y="460"/>
                  <a:pt x="731" y="459"/>
                  <a:pt x="736" y="459"/>
                </a:cubicBezTo>
                <a:cubicBezTo>
                  <a:pt x="756" y="459"/>
                  <a:pt x="772" y="475"/>
                  <a:pt x="772" y="495"/>
                </a:cubicBezTo>
                <a:cubicBezTo>
                  <a:pt x="772" y="510"/>
                  <a:pt x="763" y="523"/>
                  <a:pt x="750" y="528"/>
                </a:cubicBezTo>
                <a:lnTo>
                  <a:pt x="750" y="528"/>
                </a:lnTo>
                <a:lnTo>
                  <a:pt x="400" y="673"/>
                </a:lnTo>
                <a:cubicBezTo>
                  <a:pt x="400" y="673"/>
                  <a:pt x="400" y="673"/>
                  <a:pt x="400" y="673"/>
                </a:cubicBezTo>
                <a:lnTo>
                  <a:pt x="400" y="673"/>
                </a:lnTo>
                <a:cubicBezTo>
                  <a:pt x="396" y="675"/>
                  <a:pt x="391" y="676"/>
                  <a:pt x="386" y="676"/>
                </a:cubicBezTo>
                <a:cubicBezTo>
                  <a:pt x="381" y="676"/>
                  <a:pt x="377" y="675"/>
                  <a:pt x="372" y="673"/>
                </a:cubicBezTo>
                <a:lnTo>
                  <a:pt x="372" y="673"/>
                </a:lnTo>
                <a:lnTo>
                  <a:pt x="372" y="673"/>
                </a:lnTo>
                <a:cubicBezTo>
                  <a:pt x="372" y="673"/>
                  <a:pt x="372" y="673"/>
                  <a:pt x="372" y="673"/>
                </a:cubicBezTo>
                <a:lnTo>
                  <a:pt x="23" y="528"/>
                </a:lnTo>
                <a:cubicBezTo>
                  <a:pt x="10" y="523"/>
                  <a:pt x="0" y="510"/>
                  <a:pt x="0" y="495"/>
                </a:cubicBezTo>
                <a:cubicBezTo>
                  <a:pt x="0" y="475"/>
                  <a:pt x="17" y="459"/>
                  <a:pt x="37" y="459"/>
                </a:cubicBezTo>
                <a:close/>
                <a:moveTo>
                  <a:pt x="750" y="215"/>
                </a:moveTo>
                <a:lnTo>
                  <a:pt x="750" y="215"/>
                </a:lnTo>
                <a:lnTo>
                  <a:pt x="400" y="359"/>
                </a:lnTo>
                <a:cubicBezTo>
                  <a:pt x="400" y="359"/>
                  <a:pt x="400" y="359"/>
                  <a:pt x="400" y="359"/>
                </a:cubicBezTo>
                <a:lnTo>
                  <a:pt x="400" y="359"/>
                </a:lnTo>
                <a:cubicBezTo>
                  <a:pt x="396" y="361"/>
                  <a:pt x="391" y="362"/>
                  <a:pt x="386" y="362"/>
                </a:cubicBezTo>
                <a:cubicBezTo>
                  <a:pt x="381" y="362"/>
                  <a:pt x="377" y="361"/>
                  <a:pt x="372" y="359"/>
                </a:cubicBezTo>
                <a:lnTo>
                  <a:pt x="372" y="359"/>
                </a:lnTo>
                <a:lnTo>
                  <a:pt x="372" y="359"/>
                </a:lnTo>
                <a:cubicBezTo>
                  <a:pt x="372" y="359"/>
                  <a:pt x="372" y="359"/>
                  <a:pt x="372" y="359"/>
                </a:cubicBezTo>
                <a:lnTo>
                  <a:pt x="23" y="215"/>
                </a:lnTo>
                <a:cubicBezTo>
                  <a:pt x="10" y="209"/>
                  <a:pt x="0" y="196"/>
                  <a:pt x="0" y="181"/>
                </a:cubicBezTo>
                <a:cubicBezTo>
                  <a:pt x="0" y="166"/>
                  <a:pt x="10" y="153"/>
                  <a:pt x="23" y="148"/>
                </a:cubicBezTo>
                <a:lnTo>
                  <a:pt x="23" y="148"/>
                </a:lnTo>
                <a:lnTo>
                  <a:pt x="372" y="3"/>
                </a:lnTo>
                <a:cubicBezTo>
                  <a:pt x="372" y="3"/>
                  <a:pt x="372" y="3"/>
                  <a:pt x="372" y="3"/>
                </a:cubicBezTo>
                <a:lnTo>
                  <a:pt x="372" y="3"/>
                </a:lnTo>
                <a:cubicBezTo>
                  <a:pt x="377" y="1"/>
                  <a:pt x="381" y="0"/>
                  <a:pt x="386" y="0"/>
                </a:cubicBezTo>
                <a:cubicBezTo>
                  <a:pt x="391" y="0"/>
                  <a:pt x="396" y="1"/>
                  <a:pt x="400" y="3"/>
                </a:cubicBezTo>
                <a:lnTo>
                  <a:pt x="400" y="3"/>
                </a:lnTo>
                <a:lnTo>
                  <a:pt x="400" y="3"/>
                </a:lnTo>
                <a:cubicBezTo>
                  <a:pt x="400" y="3"/>
                  <a:pt x="400" y="3"/>
                  <a:pt x="400" y="3"/>
                </a:cubicBezTo>
                <a:lnTo>
                  <a:pt x="750" y="148"/>
                </a:lnTo>
                <a:cubicBezTo>
                  <a:pt x="763" y="153"/>
                  <a:pt x="772" y="166"/>
                  <a:pt x="772" y="181"/>
                </a:cubicBezTo>
                <a:cubicBezTo>
                  <a:pt x="772" y="196"/>
                  <a:pt x="763" y="209"/>
                  <a:pt x="750" y="215"/>
                </a:cubicBezTo>
                <a:close/>
                <a:moveTo>
                  <a:pt x="750" y="371"/>
                </a:moveTo>
                <a:lnTo>
                  <a:pt x="750" y="371"/>
                </a:lnTo>
                <a:lnTo>
                  <a:pt x="400" y="516"/>
                </a:lnTo>
                <a:cubicBezTo>
                  <a:pt x="400" y="516"/>
                  <a:pt x="400" y="516"/>
                  <a:pt x="400" y="516"/>
                </a:cubicBezTo>
                <a:lnTo>
                  <a:pt x="400" y="516"/>
                </a:lnTo>
                <a:cubicBezTo>
                  <a:pt x="396" y="518"/>
                  <a:pt x="391" y="519"/>
                  <a:pt x="386" y="519"/>
                </a:cubicBezTo>
                <a:cubicBezTo>
                  <a:pt x="381" y="519"/>
                  <a:pt x="377" y="518"/>
                  <a:pt x="372" y="516"/>
                </a:cubicBezTo>
                <a:lnTo>
                  <a:pt x="372" y="516"/>
                </a:lnTo>
                <a:lnTo>
                  <a:pt x="372" y="516"/>
                </a:lnTo>
                <a:cubicBezTo>
                  <a:pt x="372" y="516"/>
                  <a:pt x="372" y="516"/>
                  <a:pt x="372" y="516"/>
                </a:cubicBezTo>
                <a:lnTo>
                  <a:pt x="23" y="371"/>
                </a:lnTo>
                <a:cubicBezTo>
                  <a:pt x="10" y="366"/>
                  <a:pt x="0" y="353"/>
                  <a:pt x="0" y="338"/>
                </a:cubicBezTo>
                <a:cubicBezTo>
                  <a:pt x="0" y="318"/>
                  <a:pt x="17" y="302"/>
                  <a:pt x="37" y="302"/>
                </a:cubicBezTo>
                <a:cubicBezTo>
                  <a:pt x="42" y="302"/>
                  <a:pt x="46" y="303"/>
                  <a:pt x="50" y="305"/>
                </a:cubicBezTo>
                <a:lnTo>
                  <a:pt x="50" y="305"/>
                </a:lnTo>
                <a:lnTo>
                  <a:pt x="51" y="305"/>
                </a:lnTo>
                <a:cubicBezTo>
                  <a:pt x="51" y="305"/>
                  <a:pt x="51" y="305"/>
                  <a:pt x="51" y="305"/>
                </a:cubicBezTo>
                <a:lnTo>
                  <a:pt x="386" y="444"/>
                </a:lnTo>
                <a:lnTo>
                  <a:pt x="722" y="305"/>
                </a:lnTo>
                <a:cubicBezTo>
                  <a:pt x="722" y="305"/>
                  <a:pt x="722" y="305"/>
                  <a:pt x="722" y="305"/>
                </a:cubicBezTo>
                <a:lnTo>
                  <a:pt x="722" y="305"/>
                </a:lnTo>
                <a:cubicBezTo>
                  <a:pt x="726" y="303"/>
                  <a:pt x="731" y="302"/>
                  <a:pt x="736" y="302"/>
                </a:cubicBezTo>
                <a:cubicBezTo>
                  <a:pt x="756" y="302"/>
                  <a:pt x="772" y="318"/>
                  <a:pt x="772" y="338"/>
                </a:cubicBezTo>
                <a:cubicBezTo>
                  <a:pt x="772" y="353"/>
                  <a:pt x="763" y="366"/>
                  <a:pt x="750" y="371"/>
                </a:cubicBezTo>
                <a:close/>
              </a:path>
            </a:pathLst>
          </a:custGeom>
          <a:solidFill>
            <a:schemeClr val="tx2"/>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86" name="Title 24">
            <a:extLst>
              <a:ext uri="{FF2B5EF4-FFF2-40B4-BE49-F238E27FC236}">
                <a16:creationId xmlns:a16="http://schemas.microsoft.com/office/drawing/2014/main" id="{A4EEF885-A7A9-47F9-96C4-492A9295D907}"/>
              </a:ext>
            </a:extLst>
          </p:cNvPr>
          <p:cNvSpPr txBox="1">
            <a:spLocks/>
          </p:cNvSpPr>
          <p:nvPr/>
        </p:nvSpPr>
        <p:spPr bwMode="auto">
          <a:xfrm>
            <a:off x="13552488" y="2182813"/>
            <a:ext cx="4721225" cy="1801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1460500">
              <a:defRPr>
                <a:solidFill>
                  <a:schemeClr val="tx1"/>
                </a:solidFill>
                <a:latin typeface="Calibri" panose="020F0502020204030204" pitchFamily="34" charset="0"/>
              </a:defRPr>
            </a:lvl1pPr>
            <a:lvl2pPr marL="742950" indent="-285750" defTabSz="1460500">
              <a:defRPr>
                <a:solidFill>
                  <a:schemeClr val="tx1"/>
                </a:solidFill>
                <a:latin typeface="Calibri" panose="020F0502020204030204" pitchFamily="34" charset="0"/>
              </a:defRPr>
            </a:lvl2pPr>
            <a:lvl3pPr marL="1143000" indent="-228600" defTabSz="1460500">
              <a:defRPr>
                <a:solidFill>
                  <a:schemeClr val="tx1"/>
                </a:solidFill>
                <a:latin typeface="Calibri" panose="020F0502020204030204" pitchFamily="34" charset="0"/>
              </a:defRPr>
            </a:lvl3pPr>
            <a:lvl4pPr marL="1600200" indent="-228600" defTabSz="1460500">
              <a:defRPr>
                <a:solidFill>
                  <a:schemeClr val="tx1"/>
                </a:solidFill>
                <a:latin typeface="Calibri" panose="020F0502020204030204" pitchFamily="34" charset="0"/>
              </a:defRPr>
            </a:lvl4pPr>
            <a:lvl5pPr marL="2057400" indent="-228600" defTabSz="1460500">
              <a:defRPr>
                <a:solidFill>
                  <a:schemeClr val="tx1"/>
                </a:solidFill>
                <a:latin typeface="Calibri" panose="020F0502020204030204" pitchFamily="34" charset="0"/>
              </a:defRPr>
            </a:lvl5pPr>
            <a:lvl6pPr marL="2514600" indent="-228600" defTabSz="1460500" eaLnBrk="0" fontAlgn="base" hangingPunct="0">
              <a:spcBef>
                <a:spcPct val="0"/>
              </a:spcBef>
              <a:spcAft>
                <a:spcPct val="0"/>
              </a:spcAft>
              <a:defRPr>
                <a:solidFill>
                  <a:schemeClr val="tx1"/>
                </a:solidFill>
                <a:latin typeface="Calibri" panose="020F0502020204030204" pitchFamily="34" charset="0"/>
              </a:defRPr>
            </a:lvl6pPr>
            <a:lvl7pPr marL="2971800" indent="-228600" defTabSz="1460500" eaLnBrk="0" fontAlgn="base" hangingPunct="0">
              <a:spcBef>
                <a:spcPct val="0"/>
              </a:spcBef>
              <a:spcAft>
                <a:spcPct val="0"/>
              </a:spcAft>
              <a:defRPr>
                <a:solidFill>
                  <a:schemeClr val="tx1"/>
                </a:solidFill>
                <a:latin typeface="Calibri" panose="020F0502020204030204" pitchFamily="34" charset="0"/>
              </a:defRPr>
            </a:lvl7pPr>
            <a:lvl8pPr marL="3429000" indent="-228600" defTabSz="1460500" eaLnBrk="0" fontAlgn="base" hangingPunct="0">
              <a:spcBef>
                <a:spcPct val="0"/>
              </a:spcBef>
              <a:spcAft>
                <a:spcPct val="0"/>
              </a:spcAft>
              <a:defRPr>
                <a:solidFill>
                  <a:schemeClr val="tx1"/>
                </a:solidFill>
                <a:latin typeface="Calibri" panose="020F0502020204030204" pitchFamily="34" charset="0"/>
              </a:defRPr>
            </a:lvl8pPr>
            <a:lvl9pPr marL="3886200" indent="-228600" defTabSz="1460500" eaLnBrk="0" fontAlgn="base" hangingPunct="0">
              <a:spcBef>
                <a:spcPct val="0"/>
              </a:spcBef>
              <a:spcAft>
                <a:spcPct val="0"/>
              </a:spcAft>
              <a:defRPr>
                <a:solidFill>
                  <a:schemeClr val="tx1"/>
                </a:solidFill>
                <a:latin typeface="Calibri" panose="020F0502020204030204" pitchFamily="34" charset="0"/>
              </a:defRPr>
            </a:lvl9pPr>
          </a:lstStyle>
          <a:p>
            <a:pPr eaLnBrk="1" hangingPunct="1">
              <a:lnSpc>
                <a:spcPct val="90000"/>
              </a:lnSpc>
            </a:pPr>
            <a:r>
              <a:rPr lang="en-US" altLang="en-US" sz="6000">
                <a:latin typeface="Montserrat SemiBold" pitchFamily="50" charset="0"/>
              </a:rPr>
              <a:t>Title Here</a:t>
            </a:r>
          </a:p>
        </p:txBody>
      </p:sp>
      <p:sp>
        <p:nvSpPr>
          <p:cNvPr id="87" name="Text Placeholder 25">
            <a:extLst>
              <a:ext uri="{FF2B5EF4-FFF2-40B4-BE49-F238E27FC236}">
                <a16:creationId xmlns:a16="http://schemas.microsoft.com/office/drawing/2014/main" id="{84DFF415-10D3-409C-8F02-DD1F2B04595B}"/>
              </a:ext>
            </a:extLst>
          </p:cNvPr>
          <p:cNvSpPr txBox="1">
            <a:spLocks/>
          </p:cNvSpPr>
          <p:nvPr/>
        </p:nvSpPr>
        <p:spPr>
          <a:xfrm>
            <a:off x="13552488" y="1776413"/>
            <a:ext cx="2871787" cy="406400"/>
          </a:xfrm>
          <a:prstGeom prst="rect">
            <a:avLst/>
          </a:prstGeom>
        </p:spPr>
        <p:txBody>
          <a:bodyPr/>
          <a:lstStyle>
            <a:lvl1pPr marL="365189" indent="-365189" algn="l" defTabSz="1460754" rtl="0" eaLnBrk="1" latinLnBrk="0" hangingPunct="1">
              <a:lnSpc>
                <a:spcPct val="90000"/>
              </a:lnSpc>
              <a:spcBef>
                <a:spcPts val="1598"/>
              </a:spcBef>
              <a:buFont typeface="Arial" panose="020B0604020202020204" pitchFamily="34" charset="0"/>
              <a:buChar char="•"/>
              <a:defRPr sz="4473" kern="1200">
                <a:solidFill>
                  <a:schemeClr val="tx1"/>
                </a:solidFill>
                <a:latin typeface="+mn-lt"/>
                <a:ea typeface="+mn-ea"/>
                <a:cs typeface="+mn-cs"/>
              </a:defRPr>
            </a:lvl1pPr>
            <a:lvl2pPr marL="1095566" indent="-365189" algn="l" defTabSz="1460754" rtl="0" eaLnBrk="1" latinLnBrk="0" hangingPunct="1">
              <a:lnSpc>
                <a:spcPct val="90000"/>
              </a:lnSpc>
              <a:spcBef>
                <a:spcPts val="799"/>
              </a:spcBef>
              <a:buFont typeface="Arial" panose="020B0604020202020204" pitchFamily="34" charset="0"/>
              <a:buChar char="•"/>
              <a:defRPr sz="3834" kern="1200">
                <a:solidFill>
                  <a:schemeClr val="tx1"/>
                </a:solidFill>
                <a:latin typeface="+mn-lt"/>
                <a:ea typeface="+mn-ea"/>
                <a:cs typeface="+mn-cs"/>
              </a:defRPr>
            </a:lvl2pPr>
            <a:lvl3pPr marL="1825943" indent="-365189" algn="l" defTabSz="1460754" rtl="0" eaLnBrk="1" latinLnBrk="0" hangingPunct="1">
              <a:lnSpc>
                <a:spcPct val="90000"/>
              </a:lnSpc>
              <a:spcBef>
                <a:spcPts val="799"/>
              </a:spcBef>
              <a:buFont typeface="Arial" panose="020B0604020202020204" pitchFamily="34" charset="0"/>
              <a:buChar char="•"/>
              <a:defRPr sz="3195" kern="1200">
                <a:solidFill>
                  <a:schemeClr val="tx1"/>
                </a:solidFill>
                <a:latin typeface="+mn-lt"/>
                <a:ea typeface="+mn-ea"/>
                <a:cs typeface="+mn-cs"/>
              </a:defRPr>
            </a:lvl3pPr>
            <a:lvl4pPr marL="2556320"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4pPr>
            <a:lvl5pPr marL="3286697"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5pPr>
            <a:lvl6pPr marL="4017074"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6pPr>
            <a:lvl7pPr marL="4747451"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7pPr>
            <a:lvl8pPr marL="5477828"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8pPr>
            <a:lvl9pPr marL="6208205" indent="-365189" algn="l" defTabSz="1460754" rtl="0" eaLnBrk="1" latinLnBrk="0" hangingPunct="1">
              <a:lnSpc>
                <a:spcPct val="90000"/>
              </a:lnSpc>
              <a:spcBef>
                <a:spcPts val="799"/>
              </a:spcBef>
              <a:buFont typeface="Arial" panose="020B0604020202020204" pitchFamily="34" charset="0"/>
              <a:buChar char="•"/>
              <a:defRPr sz="2876" kern="1200">
                <a:solidFill>
                  <a:schemeClr val="tx1"/>
                </a:solidFill>
                <a:latin typeface="+mn-lt"/>
                <a:ea typeface="+mn-ea"/>
                <a:cs typeface="+mn-cs"/>
              </a:defRPr>
            </a:lvl9pPr>
          </a:lstStyle>
          <a:p>
            <a:pPr marL="0" indent="0" fontAlgn="auto">
              <a:spcAft>
                <a:spcPts val="0"/>
              </a:spcAft>
              <a:buFont typeface="Arial" panose="020B0604020202020204" pitchFamily="34" charset="0"/>
              <a:buNone/>
              <a:defRPr/>
            </a:pPr>
            <a:r>
              <a:rPr lang="en-US" sz="2000" spc="300" dirty="0">
                <a:solidFill>
                  <a:schemeClr val="tx1">
                    <a:lumMod val="50000"/>
                    <a:lumOff val="50000"/>
                  </a:schemeClr>
                </a:solidFill>
                <a:latin typeface="Montserrat" panose="00000500000000000000" pitchFamily="2" charset="0"/>
              </a:rPr>
              <a:t>Your Text Here</a:t>
            </a:r>
          </a:p>
        </p:txBody>
      </p:sp>
      <p:grpSp>
        <p:nvGrpSpPr>
          <p:cNvPr id="88" name="Group 87">
            <a:extLst>
              <a:ext uri="{FF2B5EF4-FFF2-40B4-BE49-F238E27FC236}">
                <a16:creationId xmlns:a16="http://schemas.microsoft.com/office/drawing/2014/main" id="{E662680C-126E-4603-9E76-BD4105ED15A7}"/>
              </a:ext>
            </a:extLst>
          </p:cNvPr>
          <p:cNvGrpSpPr>
            <a:grpSpLocks/>
          </p:cNvGrpSpPr>
          <p:nvPr/>
        </p:nvGrpSpPr>
        <p:grpSpPr bwMode="auto">
          <a:xfrm>
            <a:off x="13750925" y="4111625"/>
            <a:ext cx="1131888" cy="209550"/>
            <a:chOff x="1110190" y="3155259"/>
            <a:chExt cx="1133316" cy="209373"/>
          </a:xfrm>
        </p:grpSpPr>
        <p:sp>
          <p:nvSpPr>
            <p:cNvPr id="89" name="Freeform 5">
              <a:extLst>
                <a:ext uri="{FF2B5EF4-FFF2-40B4-BE49-F238E27FC236}">
                  <a16:creationId xmlns:a16="http://schemas.microsoft.com/office/drawing/2014/main" id="{2F2F62C5-0401-4D6C-A6A3-EAA3B16B9851}"/>
                </a:ext>
              </a:extLst>
            </p:cNvPr>
            <p:cNvSpPr>
              <a:spLocks/>
            </p:cNvSpPr>
            <p:nvPr/>
          </p:nvSpPr>
          <p:spPr bwMode="auto">
            <a:xfrm>
              <a:off x="1110190" y="3155259"/>
              <a:ext cx="201867" cy="209373"/>
            </a:xfrm>
            <a:prstGeom prst="ellipse">
              <a:avLst/>
            </a:prstGeom>
            <a:solidFill>
              <a:schemeClr val="bg1">
                <a:lumMod val="95000"/>
              </a:schemeClr>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90" name="Freeform 5">
              <a:extLst>
                <a:ext uri="{FF2B5EF4-FFF2-40B4-BE49-F238E27FC236}">
                  <a16:creationId xmlns:a16="http://schemas.microsoft.com/office/drawing/2014/main" id="{8D985426-AB54-4611-8CFE-3532C4B77B84}"/>
                </a:ext>
              </a:extLst>
            </p:cNvPr>
            <p:cNvSpPr>
              <a:spLocks/>
            </p:cNvSpPr>
            <p:nvPr/>
          </p:nvSpPr>
          <p:spPr bwMode="auto">
            <a:xfrm>
              <a:off x="1418554" y="3155259"/>
              <a:ext cx="201867" cy="209373"/>
            </a:xfrm>
            <a:prstGeom prst="ellipse">
              <a:avLst/>
            </a:prstGeom>
            <a:solidFill>
              <a:schemeClr val="bg1">
                <a:lumMod val="85000"/>
                <a:alpha val="98000"/>
              </a:schemeClr>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91" name="Freeform 5">
              <a:extLst>
                <a:ext uri="{FF2B5EF4-FFF2-40B4-BE49-F238E27FC236}">
                  <a16:creationId xmlns:a16="http://schemas.microsoft.com/office/drawing/2014/main" id="{4767BFFB-E606-467E-BA4B-7255FAE319E5}"/>
                </a:ext>
              </a:extLst>
            </p:cNvPr>
            <p:cNvSpPr>
              <a:spLocks/>
            </p:cNvSpPr>
            <p:nvPr/>
          </p:nvSpPr>
          <p:spPr bwMode="auto">
            <a:xfrm>
              <a:off x="1726917" y="3155259"/>
              <a:ext cx="201867" cy="209373"/>
            </a:xfrm>
            <a:prstGeom prst="ellipse">
              <a:avLst/>
            </a:prstGeom>
            <a:solidFill>
              <a:schemeClr val="accent2">
                <a:alpha val="50000"/>
              </a:schemeClr>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sp>
          <p:nvSpPr>
            <p:cNvPr id="92" name="Freeform 5">
              <a:extLst>
                <a:ext uri="{FF2B5EF4-FFF2-40B4-BE49-F238E27FC236}">
                  <a16:creationId xmlns:a16="http://schemas.microsoft.com/office/drawing/2014/main" id="{BC7EA69A-B8BE-4CF9-AF46-46E7809D12B8}"/>
                </a:ext>
              </a:extLst>
            </p:cNvPr>
            <p:cNvSpPr>
              <a:spLocks/>
            </p:cNvSpPr>
            <p:nvPr/>
          </p:nvSpPr>
          <p:spPr bwMode="auto">
            <a:xfrm>
              <a:off x="2041639" y="3155259"/>
              <a:ext cx="201867" cy="209373"/>
            </a:xfrm>
            <a:prstGeom prst="ellipse">
              <a:avLst/>
            </a:prstGeom>
            <a:solidFill>
              <a:schemeClr val="accent1"/>
            </a:solidFill>
            <a:ln>
              <a:noFill/>
            </a:ln>
          </p:spPr>
          <p:txBody>
            <a:bodyPr lIns="146078" tIns="73039" rIns="146078" bIns="73039"/>
            <a:lstStyle/>
            <a:p>
              <a:pPr eaLnBrk="1" fontAlgn="auto" hangingPunct="1">
                <a:spcBef>
                  <a:spcPts val="0"/>
                </a:spcBef>
                <a:spcAft>
                  <a:spcPts val="0"/>
                </a:spcAft>
                <a:defRPr/>
              </a:pPr>
              <a:endParaRPr lang="en-US" sz="2876">
                <a:latin typeface="+mn-lt"/>
              </a:endParaRPr>
            </a:p>
          </p:txBody>
        </p:sp>
      </p:grpSp>
      <p:sp>
        <p:nvSpPr>
          <p:cNvPr id="93" name="Rectangle 92">
            <a:extLst>
              <a:ext uri="{FF2B5EF4-FFF2-40B4-BE49-F238E27FC236}">
                <a16:creationId xmlns:a16="http://schemas.microsoft.com/office/drawing/2014/main" id="{30CB9B60-E4EF-4E59-AABC-E69CE11F9E73}"/>
              </a:ext>
            </a:extLst>
          </p:cNvPr>
          <p:cNvSpPr/>
          <p:nvPr/>
        </p:nvSpPr>
        <p:spPr>
          <a:xfrm>
            <a:off x="13503275" y="4735513"/>
            <a:ext cx="4230688" cy="2752725"/>
          </a:xfrm>
          <a:prstGeom prst="rect">
            <a:avLst/>
          </a:prstGeom>
        </p:spPr>
        <p:txBody>
          <a:bodyPr>
            <a:spAutoFit/>
          </a:bodyPr>
          <a:lstStyle/>
          <a:p>
            <a:pPr eaLnBrk="1" fontAlgn="auto" hangingPunct="1">
              <a:lnSpc>
                <a:spcPct val="120000"/>
              </a:lnSpc>
              <a:spcBef>
                <a:spcPts val="0"/>
              </a:spcBef>
              <a:spcAft>
                <a:spcPts val="0"/>
              </a:spcAft>
              <a:defRPr/>
            </a:pPr>
            <a:r>
              <a:rPr lang="id-ID" dirty="0">
                <a:solidFill>
                  <a:schemeClr val="bg1">
                    <a:lumMod val="65000"/>
                  </a:schemeClr>
                </a:solidFill>
                <a:latin typeface="Montserrat" panose="00000500000000000000" pitchFamily="2" charset="0"/>
                <a:cs typeface="Segoe UI Light" panose="020B0502040204020203" pitchFamily="34" charset="0"/>
              </a:rPr>
              <a:t>Mauris quam dolor, cursus at porta et, luctus eget purus. Nunc tempor luctus interdum. Duis libero leo, consequat ut accumsan eu, viverra et erat. Nunc rhoncus tellus in ipsum molestie et gravida tortor dignissim. Donec nec lorem et tellus mollis lobortis. </a:t>
            </a:r>
            <a:endParaRPr lang="en-US" dirty="0">
              <a:solidFill>
                <a:schemeClr val="bg1">
                  <a:lumMod val="65000"/>
                </a:schemeClr>
              </a:solidFill>
              <a:latin typeface="Montserrat" panose="00000500000000000000" pitchFamily="2" charset="0"/>
              <a:cs typeface="Segoe UI Light" panose="020B0502040204020203" pitchFamily="34" charset="0"/>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nodeType="clickEffect">
                                  <p:stCondLst>
                                    <p:cond delay="0"/>
                                  </p:stCondLst>
                                  <p:childTnLst>
                                    <p:set>
                                      <p:cBhvr>
                                        <p:cTn id="14" dur="1" fill="hold">
                                          <p:stCondLst>
                                            <p:cond delay="0"/>
                                          </p:stCondLst>
                                        </p:cTn>
                                        <p:tgtEl>
                                          <p:spTgt spid="68"/>
                                        </p:tgtEl>
                                        <p:attrNameLst>
                                          <p:attrName>style.visibility</p:attrName>
                                        </p:attrNameLst>
                                      </p:cBhvr>
                                      <p:to>
                                        <p:strVal val="visible"/>
                                      </p:to>
                                    </p:set>
                                    <p:animEffect transition="in" filter="fade">
                                      <p:cBhvr>
                                        <p:cTn id="15" dur="1000"/>
                                        <p:tgtEl>
                                          <p:spTgt spid="68"/>
                                        </p:tgtEl>
                                      </p:cBhvr>
                                    </p:animEffect>
                                    <p:anim calcmode="lin" valueType="num">
                                      <p:cBhvr>
                                        <p:cTn id="16" dur="1000" fill="hold"/>
                                        <p:tgtEl>
                                          <p:spTgt spid="68"/>
                                        </p:tgtEl>
                                        <p:attrNameLst>
                                          <p:attrName>ppt_x</p:attrName>
                                        </p:attrNameLst>
                                      </p:cBhvr>
                                      <p:tavLst>
                                        <p:tav tm="0">
                                          <p:val>
                                            <p:strVal val="#ppt_x"/>
                                          </p:val>
                                        </p:tav>
                                        <p:tav tm="100000">
                                          <p:val>
                                            <p:strVal val="#ppt_x"/>
                                          </p:val>
                                        </p:tav>
                                      </p:tavLst>
                                    </p:anim>
                                    <p:anim calcmode="lin" valueType="num">
                                      <p:cBhvr>
                                        <p:cTn id="17" dur="900" decel="100000" fill="hold"/>
                                        <p:tgtEl>
                                          <p:spTgt spid="68"/>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68"/>
                                        </p:tgtEl>
                                        <p:attrNameLst>
                                          <p:attrName>ppt_y</p:attrName>
                                        </p:attrNameLst>
                                      </p:cBhvr>
                                      <p:tavLst>
                                        <p:tav tm="0">
                                          <p:val>
                                            <p:strVal val="#ppt_y-.03"/>
                                          </p:val>
                                        </p:tav>
                                        <p:tav tm="100000">
                                          <p:val>
                                            <p:strVal val="#ppt_y"/>
                                          </p:val>
                                        </p:tav>
                                      </p:tavLst>
                                    </p:anim>
                                  </p:childTnLst>
                                </p:cTn>
                              </p:par>
                              <p:par>
                                <p:cTn id="19" presetID="37" presetClass="entr" presetSubtype="0" fill="hold" nodeType="withEffect">
                                  <p:stCondLst>
                                    <p:cond delay="0"/>
                                  </p:stCondLst>
                                  <p:childTnLst>
                                    <p:set>
                                      <p:cBhvr>
                                        <p:cTn id="20" dur="1" fill="hold">
                                          <p:stCondLst>
                                            <p:cond delay="0"/>
                                          </p:stCondLst>
                                        </p:cTn>
                                        <p:tgtEl>
                                          <p:spTgt spid="71"/>
                                        </p:tgtEl>
                                        <p:attrNameLst>
                                          <p:attrName>style.visibility</p:attrName>
                                        </p:attrNameLst>
                                      </p:cBhvr>
                                      <p:to>
                                        <p:strVal val="visible"/>
                                      </p:to>
                                    </p:set>
                                    <p:animEffect transition="in" filter="fade">
                                      <p:cBhvr>
                                        <p:cTn id="21" dur="1000"/>
                                        <p:tgtEl>
                                          <p:spTgt spid="71"/>
                                        </p:tgtEl>
                                      </p:cBhvr>
                                    </p:animEffect>
                                    <p:anim calcmode="lin" valueType="num">
                                      <p:cBhvr>
                                        <p:cTn id="22" dur="1000" fill="hold"/>
                                        <p:tgtEl>
                                          <p:spTgt spid="71"/>
                                        </p:tgtEl>
                                        <p:attrNameLst>
                                          <p:attrName>ppt_x</p:attrName>
                                        </p:attrNameLst>
                                      </p:cBhvr>
                                      <p:tavLst>
                                        <p:tav tm="0">
                                          <p:val>
                                            <p:strVal val="#ppt_x"/>
                                          </p:val>
                                        </p:tav>
                                        <p:tav tm="100000">
                                          <p:val>
                                            <p:strVal val="#ppt_x"/>
                                          </p:val>
                                        </p:tav>
                                      </p:tavLst>
                                    </p:anim>
                                    <p:anim calcmode="lin" valueType="num">
                                      <p:cBhvr>
                                        <p:cTn id="23" dur="900" decel="100000" fill="hold"/>
                                        <p:tgtEl>
                                          <p:spTgt spid="71"/>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71"/>
                                        </p:tgtEl>
                                        <p:attrNameLst>
                                          <p:attrName>ppt_y</p:attrName>
                                        </p:attrNameLst>
                                      </p:cBhvr>
                                      <p:tavLst>
                                        <p:tav tm="0">
                                          <p:val>
                                            <p:strVal val="#ppt_y-.03"/>
                                          </p:val>
                                        </p:tav>
                                        <p:tav tm="100000">
                                          <p:val>
                                            <p:strVal val="#ppt_y"/>
                                          </p:val>
                                        </p:tav>
                                      </p:tavLst>
                                    </p:anim>
                                  </p:childTnLst>
                                </p:cTn>
                              </p:par>
                              <p:par>
                                <p:cTn id="25" presetID="37" presetClass="entr" presetSubtype="0" fill="hold" nodeType="withEffect">
                                  <p:stCondLst>
                                    <p:cond delay="0"/>
                                  </p:stCondLst>
                                  <p:childTnLst>
                                    <p:set>
                                      <p:cBhvr>
                                        <p:cTn id="26" dur="1" fill="hold">
                                          <p:stCondLst>
                                            <p:cond delay="0"/>
                                          </p:stCondLst>
                                        </p:cTn>
                                        <p:tgtEl>
                                          <p:spTgt spid="74"/>
                                        </p:tgtEl>
                                        <p:attrNameLst>
                                          <p:attrName>style.visibility</p:attrName>
                                        </p:attrNameLst>
                                      </p:cBhvr>
                                      <p:to>
                                        <p:strVal val="visible"/>
                                      </p:to>
                                    </p:set>
                                    <p:animEffect transition="in" filter="fade">
                                      <p:cBhvr>
                                        <p:cTn id="27" dur="1000"/>
                                        <p:tgtEl>
                                          <p:spTgt spid="74"/>
                                        </p:tgtEl>
                                      </p:cBhvr>
                                    </p:animEffect>
                                    <p:anim calcmode="lin" valueType="num">
                                      <p:cBhvr>
                                        <p:cTn id="28" dur="1000" fill="hold"/>
                                        <p:tgtEl>
                                          <p:spTgt spid="74"/>
                                        </p:tgtEl>
                                        <p:attrNameLst>
                                          <p:attrName>ppt_x</p:attrName>
                                        </p:attrNameLst>
                                      </p:cBhvr>
                                      <p:tavLst>
                                        <p:tav tm="0">
                                          <p:val>
                                            <p:strVal val="#ppt_x"/>
                                          </p:val>
                                        </p:tav>
                                        <p:tav tm="100000">
                                          <p:val>
                                            <p:strVal val="#ppt_x"/>
                                          </p:val>
                                        </p:tav>
                                      </p:tavLst>
                                    </p:anim>
                                    <p:anim calcmode="lin" valueType="num">
                                      <p:cBhvr>
                                        <p:cTn id="29" dur="900" decel="100000" fill="hold"/>
                                        <p:tgtEl>
                                          <p:spTgt spid="74"/>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74"/>
                                        </p:tgtEl>
                                        <p:attrNameLst>
                                          <p:attrName>ppt_y</p:attrName>
                                        </p:attrNameLst>
                                      </p:cBhvr>
                                      <p:tavLst>
                                        <p:tav tm="0">
                                          <p:val>
                                            <p:strVal val="#ppt_y-.03"/>
                                          </p:val>
                                        </p:tav>
                                        <p:tav tm="100000">
                                          <p:val>
                                            <p:strVal val="#ppt_y"/>
                                          </p:val>
                                        </p:tav>
                                      </p:tavLst>
                                    </p:anim>
                                  </p:childTnLst>
                                </p:cTn>
                              </p:par>
                              <p:par>
                                <p:cTn id="31" presetID="37" presetClass="entr" presetSubtype="0" fill="hold" nodeType="withEffect">
                                  <p:stCondLst>
                                    <p:cond delay="0"/>
                                  </p:stCondLst>
                                  <p:childTnLst>
                                    <p:set>
                                      <p:cBhvr>
                                        <p:cTn id="32" dur="1" fill="hold">
                                          <p:stCondLst>
                                            <p:cond delay="0"/>
                                          </p:stCondLst>
                                        </p:cTn>
                                        <p:tgtEl>
                                          <p:spTgt spid="78"/>
                                        </p:tgtEl>
                                        <p:attrNameLst>
                                          <p:attrName>style.visibility</p:attrName>
                                        </p:attrNameLst>
                                      </p:cBhvr>
                                      <p:to>
                                        <p:strVal val="visible"/>
                                      </p:to>
                                    </p:set>
                                    <p:animEffect transition="in" filter="fade">
                                      <p:cBhvr>
                                        <p:cTn id="33" dur="1000"/>
                                        <p:tgtEl>
                                          <p:spTgt spid="78"/>
                                        </p:tgtEl>
                                      </p:cBhvr>
                                    </p:animEffect>
                                    <p:anim calcmode="lin" valueType="num">
                                      <p:cBhvr>
                                        <p:cTn id="34" dur="1000" fill="hold"/>
                                        <p:tgtEl>
                                          <p:spTgt spid="78"/>
                                        </p:tgtEl>
                                        <p:attrNameLst>
                                          <p:attrName>ppt_x</p:attrName>
                                        </p:attrNameLst>
                                      </p:cBhvr>
                                      <p:tavLst>
                                        <p:tav tm="0">
                                          <p:val>
                                            <p:strVal val="#ppt_x"/>
                                          </p:val>
                                        </p:tav>
                                        <p:tav tm="100000">
                                          <p:val>
                                            <p:strVal val="#ppt_x"/>
                                          </p:val>
                                        </p:tav>
                                      </p:tavLst>
                                    </p:anim>
                                    <p:anim calcmode="lin" valueType="num">
                                      <p:cBhvr>
                                        <p:cTn id="35" dur="900" decel="100000" fill="hold"/>
                                        <p:tgtEl>
                                          <p:spTgt spid="78"/>
                                        </p:tgtEl>
                                        <p:attrNameLst>
                                          <p:attrName>ppt_y</p:attrName>
                                        </p:attrNameLst>
                                      </p:cBhvr>
                                      <p:tavLst>
                                        <p:tav tm="0">
                                          <p:val>
                                            <p:strVal val="#ppt_y+1"/>
                                          </p:val>
                                        </p:tav>
                                        <p:tav tm="100000">
                                          <p:val>
                                            <p:strVal val="#ppt_y-.03"/>
                                          </p:val>
                                        </p:tav>
                                      </p:tavLst>
                                    </p:anim>
                                    <p:anim calcmode="lin" valueType="num">
                                      <p:cBhvr>
                                        <p:cTn id="36" dur="100" accel="100000" fill="hold">
                                          <p:stCondLst>
                                            <p:cond delay="900"/>
                                          </p:stCondLst>
                                        </p:cTn>
                                        <p:tgtEl>
                                          <p:spTgt spid="78"/>
                                        </p:tgtEl>
                                        <p:attrNameLst>
                                          <p:attrName>ppt_y</p:attrName>
                                        </p:attrNameLst>
                                      </p:cBhvr>
                                      <p:tavLst>
                                        <p:tav tm="0">
                                          <p:val>
                                            <p:strVal val="#ppt_y-.03"/>
                                          </p:val>
                                        </p:tav>
                                        <p:tav tm="100000">
                                          <p:val>
                                            <p:strVal val="#ppt_y"/>
                                          </p:val>
                                        </p:tav>
                                      </p:tavLst>
                                    </p:anim>
                                  </p:childTnLst>
                                </p:cTn>
                              </p:par>
                              <p:par>
                                <p:cTn id="37" presetID="37" presetClass="entr" presetSubtype="0" fill="hold" nodeType="withEffect">
                                  <p:stCondLst>
                                    <p:cond delay="0"/>
                                  </p:stCondLst>
                                  <p:childTnLst>
                                    <p:set>
                                      <p:cBhvr>
                                        <p:cTn id="38" dur="1" fill="hold">
                                          <p:stCondLst>
                                            <p:cond delay="0"/>
                                          </p:stCondLst>
                                        </p:cTn>
                                        <p:tgtEl>
                                          <p:spTgt spid="81"/>
                                        </p:tgtEl>
                                        <p:attrNameLst>
                                          <p:attrName>style.visibility</p:attrName>
                                        </p:attrNameLst>
                                      </p:cBhvr>
                                      <p:to>
                                        <p:strVal val="visible"/>
                                      </p:to>
                                    </p:set>
                                    <p:animEffect transition="in" filter="fade">
                                      <p:cBhvr>
                                        <p:cTn id="39" dur="1000"/>
                                        <p:tgtEl>
                                          <p:spTgt spid="81"/>
                                        </p:tgtEl>
                                      </p:cBhvr>
                                    </p:animEffect>
                                    <p:anim calcmode="lin" valueType="num">
                                      <p:cBhvr>
                                        <p:cTn id="40" dur="1000" fill="hold"/>
                                        <p:tgtEl>
                                          <p:spTgt spid="81"/>
                                        </p:tgtEl>
                                        <p:attrNameLst>
                                          <p:attrName>ppt_x</p:attrName>
                                        </p:attrNameLst>
                                      </p:cBhvr>
                                      <p:tavLst>
                                        <p:tav tm="0">
                                          <p:val>
                                            <p:strVal val="#ppt_x"/>
                                          </p:val>
                                        </p:tav>
                                        <p:tav tm="100000">
                                          <p:val>
                                            <p:strVal val="#ppt_x"/>
                                          </p:val>
                                        </p:tav>
                                      </p:tavLst>
                                    </p:anim>
                                    <p:anim calcmode="lin" valueType="num">
                                      <p:cBhvr>
                                        <p:cTn id="41" dur="900" decel="100000" fill="hold"/>
                                        <p:tgtEl>
                                          <p:spTgt spid="81"/>
                                        </p:tgtEl>
                                        <p:attrNameLst>
                                          <p:attrName>ppt_y</p:attrName>
                                        </p:attrNameLst>
                                      </p:cBhvr>
                                      <p:tavLst>
                                        <p:tav tm="0">
                                          <p:val>
                                            <p:strVal val="#ppt_y+1"/>
                                          </p:val>
                                        </p:tav>
                                        <p:tav tm="100000">
                                          <p:val>
                                            <p:strVal val="#ppt_y-.03"/>
                                          </p:val>
                                        </p:tav>
                                      </p:tavLst>
                                    </p:anim>
                                    <p:anim calcmode="lin" valueType="num">
                                      <p:cBhvr>
                                        <p:cTn id="42" dur="100" accel="100000" fill="hold">
                                          <p:stCondLst>
                                            <p:cond delay="900"/>
                                          </p:stCondLst>
                                        </p:cTn>
                                        <p:tgtEl>
                                          <p:spTgt spid="81"/>
                                        </p:tgtEl>
                                        <p:attrNameLst>
                                          <p:attrName>ppt_y</p:attrName>
                                        </p:attrNameLst>
                                      </p:cBhvr>
                                      <p:tavLst>
                                        <p:tav tm="0">
                                          <p:val>
                                            <p:strVal val="#ppt_y-.03"/>
                                          </p:val>
                                        </p:tav>
                                        <p:tav tm="100000">
                                          <p:val>
                                            <p:strVal val="#ppt_y"/>
                                          </p:val>
                                        </p:tav>
                                      </p:tavLst>
                                    </p:anim>
                                  </p:childTnLst>
                                </p:cTn>
                              </p:par>
                              <p:par>
                                <p:cTn id="43" presetID="37" presetClass="entr" presetSubtype="0" fill="hold" nodeType="withEffect">
                                  <p:stCondLst>
                                    <p:cond delay="0"/>
                                  </p:stCondLst>
                                  <p:childTnLst>
                                    <p:set>
                                      <p:cBhvr>
                                        <p:cTn id="44" dur="1" fill="hold">
                                          <p:stCondLst>
                                            <p:cond delay="0"/>
                                          </p:stCondLst>
                                        </p:cTn>
                                        <p:tgtEl>
                                          <p:spTgt spid="82"/>
                                        </p:tgtEl>
                                        <p:attrNameLst>
                                          <p:attrName>style.visibility</p:attrName>
                                        </p:attrNameLst>
                                      </p:cBhvr>
                                      <p:to>
                                        <p:strVal val="visible"/>
                                      </p:to>
                                    </p:set>
                                    <p:animEffect transition="in" filter="fade">
                                      <p:cBhvr>
                                        <p:cTn id="45" dur="1000"/>
                                        <p:tgtEl>
                                          <p:spTgt spid="82"/>
                                        </p:tgtEl>
                                      </p:cBhvr>
                                    </p:animEffect>
                                    <p:anim calcmode="lin" valueType="num">
                                      <p:cBhvr>
                                        <p:cTn id="46" dur="1000" fill="hold"/>
                                        <p:tgtEl>
                                          <p:spTgt spid="82"/>
                                        </p:tgtEl>
                                        <p:attrNameLst>
                                          <p:attrName>ppt_x</p:attrName>
                                        </p:attrNameLst>
                                      </p:cBhvr>
                                      <p:tavLst>
                                        <p:tav tm="0">
                                          <p:val>
                                            <p:strVal val="#ppt_x"/>
                                          </p:val>
                                        </p:tav>
                                        <p:tav tm="100000">
                                          <p:val>
                                            <p:strVal val="#ppt_x"/>
                                          </p:val>
                                        </p:tav>
                                      </p:tavLst>
                                    </p:anim>
                                    <p:anim calcmode="lin" valueType="num">
                                      <p:cBhvr>
                                        <p:cTn id="47" dur="900" decel="100000" fill="hold"/>
                                        <p:tgtEl>
                                          <p:spTgt spid="82"/>
                                        </p:tgtEl>
                                        <p:attrNameLst>
                                          <p:attrName>ppt_y</p:attrName>
                                        </p:attrNameLst>
                                      </p:cBhvr>
                                      <p:tavLst>
                                        <p:tav tm="0">
                                          <p:val>
                                            <p:strVal val="#ppt_y+1"/>
                                          </p:val>
                                        </p:tav>
                                        <p:tav tm="100000">
                                          <p:val>
                                            <p:strVal val="#ppt_y-.03"/>
                                          </p:val>
                                        </p:tav>
                                      </p:tavLst>
                                    </p:anim>
                                    <p:anim calcmode="lin" valueType="num">
                                      <p:cBhvr>
                                        <p:cTn id="48" dur="100" accel="100000" fill="hold">
                                          <p:stCondLst>
                                            <p:cond delay="900"/>
                                          </p:stCondLst>
                                        </p:cTn>
                                        <p:tgtEl>
                                          <p:spTgt spid="82"/>
                                        </p:tgtEl>
                                        <p:attrNameLst>
                                          <p:attrName>ppt_y</p:attrName>
                                        </p:attrNameLst>
                                      </p:cBhvr>
                                      <p:tavLst>
                                        <p:tav tm="0">
                                          <p:val>
                                            <p:strVal val="#ppt_y-.03"/>
                                          </p:val>
                                        </p:tav>
                                        <p:tav tm="100000">
                                          <p:val>
                                            <p:strVal val="#ppt_y"/>
                                          </p:val>
                                        </p:tav>
                                      </p:tavLst>
                                    </p:anim>
                                  </p:childTnLst>
                                </p:cTn>
                              </p:par>
                              <p:par>
                                <p:cTn id="49" presetID="37" presetClass="entr" presetSubtype="0" fill="hold" nodeType="withEffect">
                                  <p:stCondLst>
                                    <p:cond delay="0"/>
                                  </p:stCondLst>
                                  <p:childTnLst>
                                    <p:set>
                                      <p:cBhvr>
                                        <p:cTn id="50" dur="1" fill="hold">
                                          <p:stCondLst>
                                            <p:cond delay="0"/>
                                          </p:stCondLst>
                                        </p:cTn>
                                        <p:tgtEl>
                                          <p:spTgt spid="83"/>
                                        </p:tgtEl>
                                        <p:attrNameLst>
                                          <p:attrName>style.visibility</p:attrName>
                                        </p:attrNameLst>
                                      </p:cBhvr>
                                      <p:to>
                                        <p:strVal val="visible"/>
                                      </p:to>
                                    </p:set>
                                    <p:animEffect transition="in" filter="fade">
                                      <p:cBhvr>
                                        <p:cTn id="51" dur="1000"/>
                                        <p:tgtEl>
                                          <p:spTgt spid="83"/>
                                        </p:tgtEl>
                                      </p:cBhvr>
                                    </p:animEffect>
                                    <p:anim calcmode="lin" valueType="num">
                                      <p:cBhvr>
                                        <p:cTn id="52" dur="1000" fill="hold"/>
                                        <p:tgtEl>
                                          <p:spTgt spid="83"/>
                                        </p:tgtEl>
                                        <p:attrNameLst>
                                          <p:attrName>ppt_x</p:attrName>
                                        </p:attrNameLst>
                                      </p:cBhvr>
                                      <p:tavLst>
                                        <p:tav tm="0">
                                          <p:val>
                                            <p:strVal val="#ppt_x"/>
                                          </p:val>
                                        </p:tav>
                                        <p:tav tm="100000">
                                          <p:val>
                                            <p:strVal val="#ppt_x"/>
                                          </p:val>
                                        </p:tav>
                                      </p:tavLst>
                                    </p:anim>
                                    <p:anim calcmode="lin" valueType="num">
                                      <p:cBhvr>
                                        <p:cTn id="53" dur="900" decel="100000" fill="hold"/>
                                        <p:tgtEl>
                                          <p:spTgt spid="83"/>
                                        </p:tgtEl>
                                        <p:attrNameLst>
                                          <p:attrName>ppt_y</p:attrName>
                                        </p:attrNameLst>
                                      </p:cBhvr>
                                      <p:tavLst>
                                        <p:tav tm="0">
                                          <p:val>
                                            <p:strVal val="#ppt_y+1"/>
                                          </p:val>
                                        </p:tav>
                                        <p:tav tm="100000">
                                          <p:val>
                                            <p:strVal val="#ppt_y-.03"/>
                                          </p:val>
                                        </p:tav>
                                      </p:tavLst>
                                    </p:anim>
                                    <p:anim calcmode="lin" valueType="num">
                                      <p:cBhvr>
                                        <p:cTn id="54" dur="100" accel="100000" fill="hold">
                                          <p:stCondLst>
                                            <p:cond delay="900"/>
                                          </p:stCondLst>
                                        </p:cTn>
                                        <p:tgtEl>
                                          <p:spTgt spid="83"/>
                                        </p:tgtEl>
                                        <p:attrNameLst>
                                          <p:attrName>ppt_y</p:attrName>
                                        </p:attrNameLst>
                                      </p:cBhvr>
                                      <p:tavLst>
                                        <p:tav tm="0">
                                          <p:val>
                                            <p:strVal val="#ppt_y-.03"/>
                                          </p:val>
                                        </p:tav>
                                        <p:tav tm="100000">
                                          <p:val>
                                            <p:strVal val="#ppt_y"/>
                                          </p:val>
                                        </p:tav>
                                      </p:tavLst>
                                    </p:anim>
                                  </p:childTnLst>
                                </p:cTn>
                              </p:par>
                              <p:par>
                                <p:cTn id="55" presetID="37" presetClass="entr" presetSubtype="0" fill="hold" nodeType="withEffect">
                                  <p:stCondLst>
                                    <p:cond delay="0"/>
                                  </p:stCondLst>
                                  <p:childTnLst>
                                    <p:set>
                                      <p:cBhvr>
                                        <p:cTn id="56" dur="1" fill="hold">
                                          <p:stCondLst>
                                            <p:cond delay="0"/>
                                          </p:stCondLst>
                                        </p:cTn>
                                        <p:tgtEl>
                                          <p:spTgt spid="84"/>
                                        </p:tgtEl>
                                        <p:attrNameLst>
                                          <p:attrName>style.visibility</p:attrName>
                                        </p:attrNameLst>
                                      </p:cBhvr>
                                      <p:to>
                                        <p:strVal val="visible"/>
                                      </p:to>
                                    </p:set>
                                    <p:animEffect transition="in" filter="fade">
                                      <p:cBhvr>
                                        <p:cTn id="57" dur="1000"/>
                                        <p:tgtEl>
                                          <p:spTgt spid="84"/>
                                        </p:tgtEl>
                                      </p:cBhvr>
                                    </p:animEffect>
                                    <p:anim calcmode="lin" valueType="num">
                                      <p:cBhvr>
                                        <p:cTn id="58" dur="1000" fill="hold"/>
                                        <p:tgtEl>
                                          <p:spTgt spid="84"/>
                                        </p:tgtEl>
                                        <p:attrNameLst>
                                          <p:attrName>ppt_x</p:attrName>
                                        </p:attrNameLst>
                                      </p:cBhvr>
                                      <p:tavLst>
                                        <p:tav tm="0">
                                          <p:val>
                                            <p:strVal val="#ppt_x"/>
                                          </p:val>
                                        </p:tav>
                                        <p:tav tm="100000">
                                          <p:val>
                                            <p:strVal val="#ppt_x"/>
                                          </p:val>
                                        </p:tav>
                                      </p:tavLst>
                                    </p:anim>
                                    <p:anim calcmode="lin" valueType="num">
                                      <p:cBhvr>
                                        <p:cTn id="59" dur="900" decel="100000" fill="hold"/>
                                        <p:tgtEl>
                                          <p:spTgt spid="84"/>
                                        </p:tgtEl>
                                        <p:attrNameLst>
                                          <p:attrName>ppt_y</p:attrName>
                                        </p:attrNameLst>
                                      </p:cBhvr>
                                      <p:tavLst>
                                        <p:tav tm="0">
                                          <p:val>
                                            <p:strVal val="#ppt_y+1"/>
                                          </p:val>
                                        </p:tav>
                                        <p:tav tm="100000">
                                          <p:val>
                                            <p:strVal val="#ppt_y-.03"/>
                                          </p:val>
                                        </p:tav>
                                      </p:tavLst>
                                    </p:anim>
                                    <p:anim calcmode="lin" valueType="num">
                                      <p:cBhvr>
                                        <p:cTn id="60" dur="100" accel="100000" fill="hold">
                                          <p:stCondLst>
                                            <p:cond delay="900"/>
                                          </p:stCondLst>
                                        </p:cTn>
                                        <p:tgtEl>
                                          <p:spTgt spid="84"/>
                                        </p:tgtEl>
                                        <p:attrNameLst>
                                          <p:attrName>ppt_y</p:attrName>
                                        </p:attrNameLst>
                                      </p:cBhvr>
                                      <p:tavLst>
                                        <p:tav tm="0">
                                          <p:val>
                                            <p:strVal val="#ppt_y-.03"/>
                                          </p:val>
                                        </p:tav>
                                        <p:tav tm="100000">
                                          <p:val>
                                            <p:strVal val="#ppt_y"/>
                                          </p:val>
                                        </p:tav>
                                      </p:tavLst>
                                    </p:anim>
                                  </p:childTnLst>
                                </p:cTn>
                              </p:par>
                            </p:childTnLst>
                          </p:cTn>
                        </p:par>
                      </p:childTnLst>
                    </p:cTn>
                  </p:par>
                  <p:par>
                    <p:cTn id="61" fill="hold" nodeType="clickPar">
                      <p:stCondLst>
                        <p:cond delay="indefinite"/>
                      </p:stCondLst>
                      <p:childTnLst>
                        <p:par>
                          <p:cTn id="62" fill="hold" nodeType="withGroup">
                            <p:stCondLst>
                              <p:cond delay="0"/>
                            </p:stCondLst>
                            <p:childTnLst>
                              <p:par>
                                <p:cTn id="63" presetID="53" presetClass="entr" presetSubtype="16" fill="hold" grpId="0" nodeType="clickEffect">
                                  <p:stCondLst>
                                    <p:cond delay="0"/>
                                  </p:stCondLst>
                                  <p:childTnLst>
                                    <p:set>
                                      <p:cBhvr>
                                        <p:cTn id="64" dur="1" fill="hold">
                                          <p:stCondLst>
                                            <p:cond delay="0"/>
                                          </p:stCondLst>
                                        </p:cTn>
                                        <p:tgtEl>
                                          <p:spTgt spid="86"/>
                                        </p:tgtEl>
                                        <p:attrNameLst>
                                          <p:attrName>style.visibility</p:attrName>
                                        </p:attrNameLst>
                                      </p:cBhvr>
                                      <p:to>
                                        <p:strVal val="visible"/>
                                      </p:to>
                                    </p:set>
                                    <p:anim calcmode="lin" valueType="num">
                                      <p:cBhvr>
                                        <p:cTn id="65" dur="500" fill="hold"/>
                                        <p:tgtEl>
                                          <p:spTgt spid="86"/>
                                        </p:tgtEl>
                                        <p:attrNameLst>
                                          <p:attrName>ppt_w</p:attrName>
                                        </p:attrNameLst>
                                      </p:cBhvr>
                                      <p:tavLst>
                                        <p:tav tm="0">
                                          <p:val>
                                            <p:fltVal val="0"/>
                                          </p:val>
                                        </p:tav>
                                        <p:tav tm="100000">
                                          <p:val>
                                            <p:strVal val="#ppt_w"/>
                                          </p:val>
                                        </p:tav>
                                      </p:tavLst>
                                    </p:anim>
                                    <p:anim calcmode="lin" valueType="num">
                                      <p:cBhvr>
                                        <p:cTn id="66" dur="500" fill="hold"/>
                                        <p:tgtEl>
                                          <p:spTgt spid="86"/>
                                        </p:tgtEl>
                                        <p:attrNameLst>
                                          <p:attrName>ppt_h</p:attrName>
                                        </p:attrNameLst>
                                      </p:cBhvr>
                                      <p:tavLst>
                                        <p:tav tm="0">
                                          <p:val>
                                            <p:fltVal val="0"/>
                                          </p:val>
                                        </p:tav>
                                        <p:tav tm="100000">
                                          <p:val>
                                            <p:strVal val="#ppt_h"/>
                                          </p:val>
                                        </p:tav>
                                      </p:tavLst>
                                    </p:anim>
                                    <p:animEffect transition="in" filter="fade">
                                      <p:cBhvr>
                                        <p:cTn id="67" dur="500"/>
                                        <p:tgtEl>
                                          <p:spTgt spid="86"/>
                                        </p:tgtEl>
                                      </p:cBhvr>
                                    </p:animEffect>
                                  </p:childTnLst>
                                </p:cTn>
                              </p:par>
                              <p:par>
                                <p:cTn id="68" presetID="53" presetClass="entr" presetSubtype="16" fill="hold" grpId="0" nodeType="withEffect">
                                  <p:stCondLst>
                                    <p:cond delay="0"/>
                                  </p:stCondLst>
                                  <p:childTnLst>
                                    <p:set>
                                      <p:cBhvr>
                                        <p:cTn id="69" dur="1" fill="hold">
                                          <p:stCondLst>
                                            <p:cond delay="0"/>
                                          </p:stCondLst>
                                        </p:cTn>
                                        <p:tgtEl>
                                          <p:spTgt spid="87"/>
                                        </p:tgtEl>
                                        <p:attrNameLst>
                                          <p:attrName>style.visibility</p:attrName>
                                        </p:attrNameLst>
                                      </p:cBhvr>
                                      <p:to>
                                        <p:strVal val="visible"/>
                                      </p:to>
                                    </p:set>
                                    <p:anim calcmode="lin" valueType="num">
                                      <p:cBhvr>
                                        <p:cTn id="70" dur="500" fill="hold"/>
                                        <p:tgtEl>
                                          <p:spTgt spid="87"/>
                                        </p:tgtEl>
                                        <p:attrNameLst>
                                          <p:attrName>ppt_w</p:attrName>
                                        </p:attrNameLst>
                                      </p:cBhvr>
                                      <p:tavLst>
                                        <p:tav tm="0">
                                          <p:val>
                                            <p:fltVal val="0"/>
                                          </p:val>
                                        </p:tav>
                                        <p:tav tm="100000">
                                          <p:val>
                                            <p:strVal val="#ppt_w"/>
                                          </p:val>
                                        </p:tav>
                                      </p:tavLst>
                                    </p:anim>
                                    <p:anim calcmode="lin" valueType="num">
                                      <p:cBhvr>
                                        <p:cTn id="71" dur="500" fill="hold"/>
                                        <p:tgtEl>
                                          <p:spTgt spid="87"/>
                                        </p:tgtEl>
                                        <p:attrNameLst>
                                          <p:attrName>ppt_h</p:attrName>
                                        </p:attrNameLst>
                                      </p:cBhvr>
                                      <p:tavLst>
                                        <p:tav tm="0">
                                          <p:val>
                                            <p:fltVal val="0"/>
                                          </p:val>
                                        </p:tav>
                                        <p:tav tm="100000">
                                          <p:val>
                                            <p:strVal val="#ppt_h"/>
                                          </p:val>
                                        </p:tav>
                                      </p:tavLst>
                                    </p:anim>
                                    <p:animEffect transition="in" filter="fade">
                                      <p:cBhvr>
                                        <p:cTn id="72" dur="500"/>
                                        <p:tgtEl>
                                          <p:spTgt spid="87"/>
                                        </p:tgtEl>
                                      </p:cBhvr>
                                    </p:animEffect>
                                  </p:childTnLst>
                                </p:cTn>
                              </p:par>
                              <p:par>
                                <p:cTn id="73" presetID="53" presetClass="entr" presetSubtype="16" fill="hold" nodeType="withEffect">
                                  <p:stCondLst>
                                    <p:cond delay="0"/>
                                  </p:stCondLst>
                                  <p:childTnLst>
                                    <p:set>
                                      <p:cBhvr>
                                        <p:cTn id="74" dur="1" fill="hold">
                                          <p:stCondLst>
                                            <p:cond delay="0"/>
                                          </p:stCondLst>
                                        </p:cTn>
                                        <p:tgtEl>
                                          <p:spTgt spid="88"/>
                                        </p:tgtEl>
                                        <p:attrNameLst>
                                          <p:attrName>style.visibility</p:attrName>
                                        </p:attrNameLst>
                                      </p:cBhvr>
                                      <p:to>
                                        <p:strVal val="visible"/>
                                      </p:to>
                                    </p:set>
                                    <p:anim calcmode="lin" valueType="num">
                                      <p:cBhvr>
                                        <p:cTn id="75" dur="500" fill="hold"/>
                                        <p:tgtEl>
                                          <p:spTgt spid="88"/>
                                        </p:tgtEl>
                                        <p:attrNameLst>
                                          <p:attrName>ppt_w</p:attrName>
                                        </p:attrNameLst>
                                      </p:cBhvr>
                                      <p:tavLst>
                                        <p:tav tm="0">
                                          <p:val>
                                            <p:fltVal val="0"/>
                                          </p:val>
                                        </p:tav>
                                        <p:tav tm="100000">
                                          <p:val>
                                            <p:strVal val="#ppt_w"/>
                                          </p:val>
                                        </p:tav>
                                      </p:tavLst>
                                    </p:anim>
                                    <p:anim calcmode="lin" valueType="num">
                                      <p:cBhvr>
                                        <p:cTn id="76" dur="500" fill="hold"/>
                                        <p:tgtEl>
                                          <p:spTgt spid="88"/>
                                        </p:tgtEl>
                                        <p:attrNameLst>
                                          <p:attrName>ppt_h</p:attrName>
                                        </p:attrNameLst>
                                      </p:cBhvr>
                                      <p:tavLst>
                                        <p:tav tm="0">
                                          <p:val>
                                            <p:fltVal val="0"/>
                                          </p:val>
                                        </p:tav>
                                        <p:tav tm="100000">
                                          <p:val>
                                            <p:strVal val="#ppt_h"/>
                                          </p:val>
                                        </p:tav>
                                      </p:tavLst>
                                    </p:anim>
                                    <p:animEffect transition="in" filter="fade">
                                      <p:cBhvr>
                                        <p:cTn id="77" dur="500"/>
                                        <p:tgtEl>
                                          <p:spTgt spid="88"/>
                                        </p:tgtEl>
                                      </p:cBhvr>
                                    </p:animEffect>
                                  </p:childTnLst>
                                </p:cTn>
                              </p:par>
                              <p:par>
                                <p:cTn id="78" presetID="17" presetClass="entr" presetSubtype="10" fill="hold" grpId="0" nodeType="withEffect">
                                  <p:stCondLst>
                                    <p:cond delay="0"/>
                                  </p:stCondLst>
                                  <p:childTnLst>
                                    <p:set>
                                      <p:cBhvr>
                                        <p:cTn id="79" dur="1" fill="hold">
                                          <p:stCondLst>
                                            <p:cond delay="0"/>
                                          </p:stCondLst>
                                        </p:cTn>
                                        <p:tgtEl>
                                          <p:spTgt spid="93"/>
                                        </p:tgtEl>
                                        <p:attrNameLst>
                                          <p:attrName>style.visibility</p:attrName>
                                        </p:attrNameLst>
                                      </p:cBhvr>
                                      <p:to>
                                        <p:strVal val="visible"/>
                                      </p:to>
                                    </p:set>
                                    <p:anim calcmode="lin" valueType="num">
                                      <p:cBhvr>
                                        <p:cTn id="80" dur="500" fill="hold"/>
                                        <p:tgtEl>
                                          <p:spTgt spid="93"/>
                                        </p:tgtEl>
                                        <p:attrNameLst>
                                          <p:attrName>ppt_w</p:attrName>
                                        </p:attrNameLst>
                                      </p:cBhvr>
                                      <p:tavLst>
                                        <p:tav tm="0">
                                          <p:val>
                                            <p:fltVal val="0"/>
                                          </p:val>
                                        </p:tav>
                                        <p:tav tm="100000">
                                          <p:val>
                                            <p:strVal val="#ppt_w"/>
                                          </p:val>
                                        </p:tav>
                                      </p:tavLst>
                                    </p:anim>
                                    <p:anim calcmode="lin" valueType="num">
                                      <p:cBhvr>
                                        <p:cTn id="81" dur="500" fill="hold"/>
                                        <p:tgtEl>
                                          <p:spTgt spid="93"/>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 grpId="0"/>
      <p:bldP spid="87" grpId="0"/>
      <p:bldP spid="93" grpId="0"/>
    </p:bldLst>
  </p:timing>
</p:sld>
</file>

<file path=ppt/theme/theme1.xml><?xml version="1.0" encoding="utf-8"?>
<a:theme xmlns:a="http://schemas.openxmlformats.org/drawingml/2006/main" name="Office Theme">
  <a:themeElements>
    <a:clrScheme name="Custom 53">
      <a:dk1>
        <a:sysClr val="windowText" lastClr="000000"/>
      </a:dk1>
      <a:lt1>
        <a:sysClr val="window" lastClr="FFFFFF"/>
      </a:lt1>
      <a:dk2>
        <a:srgbClr val="2B68AB"/>
      </a:dk2>
      <a:lt2>
        <a:srgbClr val="E7E6E6"/>
      </a:lt2>
      <a:accent1>
        <a:srgbClr val="00A39B"/>
      </a:accent1>
      <a:accent2>
        <a:srgbClr val="82B617"/>
      </a:accent2>
      <a:accent3>
        <a:srgbClr val="F0C02B"/>
      </a:accent3>
      <a:accent4>
        <a:srgbClr val="F9960E"/>
      </a:accent4>
      <a:accent5>
        <a:srgbClr val="F2754B"/>
      </a:accent5>
      <a:accent6>
        <a:srgbClr val="F05455"/>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59171</TotalTime>
  <Words>1396</Words>
  <Application>Microsoft Office PowerPoint</Application>
  <PresentationFormat>Custom</PresentationFormat>
  <Paragraphs>204</Paragraphs>
  <Slides>15</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15</vt:i4>
      </vt:variant>
    </vt:vector>
  </HeadingPairs>
  <TitlesOfParts>
    <vt:vector size="25" baseType="lpstr">
      <vt:lpstr>Calibri</vt:lpstr>
      <vt:lpstr>Arial</vt:lpstr>
      <vt:lpstr>Calibri Light</vt:lpstr>
      <vt:lpstr>Montserrat SemiBold</vt:lpstr>
      <vt:lpstr>Montserrat</vt:lpstr>
      <vt:lpstr>Montserrat Light</vt:lpstr>
      <vt:lpstr>Segoe UI</vt:lpstr>
      <vt:lpstr>Segoe UI Light</vt:lpstr>
      <vt:lpstr>Montserrat Medium</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joenanto</dc:creator>
  <cp:lastModifiedBy>Michal Zavacky</cp:lastModifiedBy>
  <cp:revision>1479</cp:revision>
  <dcterms:created xsi:type="dcterms:W3CDTF">2017-06-07T06:16:11Z</dcterms:created>
  <dcterms:modified xsi:type="dcterms:W3CDTF">2019-07-09T12:42:52Z</dcterms:modified>
</cp:coreProperties>
</file>