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52" r:id="rId2"/>
    <p:sldMasterId id="2147483665" r:id="rId3"/>
  </p:sldMasterIdLst>
  <p:notesMasterIdLst>
    <p:notesMasterId r:id="rId20"/>
  </p:notesMasterIdLst>
  <p:handoutMasterIdLst>
    <p:handoutMasterId r:id="rId21"/>
  </p:handoutMasterIdLst>
  <p:sldIdLst>
    <p:sldId id="256" r:id="rId4"/>
    <p:sldId id="257" r:id="rId5"/>
    <p:sldId id="258" r:id="rId6"/>
    <p:sldId id="274" r:id="rId7"/>
    <p:sldId id="301" r:id="rId8"/>
    <p:sldId id="305" r:id="rId9"/>
    <p:sldId id="270" r:id="rId10"/>
    <p:sldId id="309" r:id="rId11"/>
    <p:sldId id="308" r:id="rId12"/>
    <p:sldId id="306" r:id="rId13"/>
    <p:sldId id="307" r:id="rId14"/>
    <p:sldId id="304" r:id="rId15"/>
    <p:sldId id="267" r:id="rId16"/>
    <p:sldId id="310" r:id="rId17"/>
    <p:sldId id="313" r:id="rId18"/>
    <p:sldId id="316" r:id="rId1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AC30"/>
    <a:srgbClr val="FE3FE4"/>
    <a:srgbClr val="2FC5FA"/>
    <a:srgbClr val="33E97C"/>
    <a:srgbClr val="FE4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91" autoAdjust="0"/>
  </p:normalViewPr>
  <p:slideViewPr>
    <p:cSldViewPr showGuides="1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31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6B1D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FA81-40E9-9615-F0FE0DC6918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3-FA81-40E9-9615-F0FE0DC6918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5-FA81-40E9-9615-F0FE0DC69181}"/>
              </c:ext>
            </c:extLst>
          </c:dPt>
          <c:val>
            <c:numRef>
              <c:f>Sheet1!$B$2:$B$4</c:f>
              <c:numCache>
                <c:formatCode>General</c:formatCode>
                <c:ptCount val="3"/>
                <c:pt idx="0">
                  <c:v>30</c:v>
                </c:pt>
                <c:pt idx="1">
                  <c:v>50</c:v>
                </c:pt>
                <c:pt idx="2">
                  <c:v>80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Sheet1!$A$2:$A$4</c15:sqref>
                        </c15:formulaRef>
                      </c:ext>
                    </c:extLst>
                    <c:strCache>
                      <c:ptCount val="3"/>
                      <c:pt idx="0">
                        <c:v>A</c:v>
                      </c:pt>
                      <c:pt idx="1">
                        <c:v>B</c:v>
                      </c:pt>
                      <c:pt idx="2">
                        <c:v>C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6-FA81-40E9-9615-F0FE0DC691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960000"/>
        <c:axId val="42992000"/>
      </c:barChart>
      <c:catAx>
        <c:axId val="42960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PK"/>
          </a:p>
        </c:txPr>
        <c:crossAx val="42992000"/>
        <c:crosses val="autoZero"/>
        <c:auto val="1"/>
        <c:lblAlgn val="ctr"/>
        <c:lblOffset val="100"/>
        <c:noMultiLvlLbl val="0"/>
      </c:catAx>
      <c:valAx>
        <c:axId val="4299200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PK"/>
          </a:p>
        </c:txPr>
        <c:crossAx val="42960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6B1D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54F0-4828-91F4-7D95C5456FA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54F0-4828-91F4-7D95C5456FA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54F0-4828-91F4-7D95C5456FA1}"/>
              </c:ext>
            </c:extLst>
          </c:dP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20</c:v>
                </c:pt>
                <c:pt idx="2">
                  <c:v>40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Sheet1!$A$2:$A$4</c15:sqref>
                        </c15:formulaRef>
                      </c:ext>
                    </c:extLst>
                    <c:strCache>
                      <c:ptCount val="3"/>
                      <c:pt idx="0">
                        <c:v>A</c:v>
                      </c:pt>
                      <c:pt idx="1">
                        <c:v>B</c:v>
                      </c:pt>
                      <c:pt idx="2">
                        <c:v>C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6-54F0-4828-91F4-7D95C5456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960000"/>
        <c:axId val="42992000"/>
      </c:barChart>
      <c:catAx>
        <c:axId val="42960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PK"/>
          </a:p>
        </c:txPr>
        <c:crossAx val="42992000"/>
        <c:crosses val="autoZero"/>
        <c:auto val="1"/>
        <c:lblAlgn val="ctr"/>
        <c:lblOffset val="100"/>
        <c:noMultiLvlLbl val="0"/>
      </c:catAx>
      <c:valAx>
        <c:axId val="4299200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PK"/>
          </a:p>
        </c:txPr>
        <c:crossAx val="42960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15455420878415E-2"/>
          <c:y val="2.8166071099168931E-2"/>
          <c:w val="0.89529531015629416"/>
          <c:h val="0.95162544490714984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D35-4886-834B-DA8C25BA49D1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D35-4886-834B-DA8C25BA49D1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Text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1</c:v>
                      </c:pt>
                      <c:pt idx="1">
                        <c:v>2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4-CD35-4886-834B-DA8C25BA49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15455420878415E-2"/>
          <c:y val="2.8166071099168931E-2"/>
          <c:w val="0.89529531015629416"/>
          <c:h val="0.95162544490714984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9A9-4ECF-B9A4-D5845306638A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9A9-4ECF-B9A4-D5845306638A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Text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1</c:v>
                      </c:pt>
                      <c:pt idx="1">
                        <c:v>2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0-A9A9-4ECF-B9A4-D58453066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15455420878415E-2"/>
          <c:y val="2.8166071099168931E-2"/>
          <c:w val="0.89529531015629416"/>
          <c:h val="0.95162544490714984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C08-4E87-AFD7-71FC950C694A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C08-4E87-AFD7-71FC950C694A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Text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1</c:v>
                      </c:pt>
                      <c:pt idx="1">
                        <c:v>2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4-1C08-4E87-AFD7-71FC950C6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15455420878415E-2"/>
          <c:y val="2.8166071099168931E-2"/>
          <c:w val="0.89529531015629416"/>
          <c:h val="0.95162544490714984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D2-4184-82B0-A4E8CBC259B1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0D2-4184-82B0-A4E8CBC259B1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Text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1</c:v>
                      </c:pt>
                      <c:pt idx="1">
                        <c:v>2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4-F0D2-4184-82B0-A4E8CBC259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376834473588966E-2"/>
          <c:y val="5.2203248031496063E-2"/>
          <c:w val="0.88286583748759095"/>
          <c:h val="0.87856742125984255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0F80-4AD4-84F1-CEDB9494DDBE}"/>
            </c:ext>
          </c:extLst>
        </c:ser>
        <c:ser>
          <c:idx val="1"/>
          <c:order val="1"/>
          <c:spPr>
            <a:solidFill>
              <a:schemeClr val="accent3"/>
            </a:solidFill>
          </c:spPr>
          <c:invertIfNegative val="0"/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0F80-4AD4-84F1-CEDB9494DDBE}"/>
            </c:ext>
          </c:extLst>
        </c:ser>
        <c:ser>
          <c:idx val="2"/>
          <c:order val="2"/>
          <c:spPr>
            <a:solidFill>
              <a:schemeClr val="accent4"/>
            </a:solidFill>
          </c:spPr>
          <c:invertIfNegative val="0"/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0F80-4AD4-84F1-CEDB9494DD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55227136"/>
        <c:axId val="55228672"/>
      </c:barChart>
      <c:catAx>
        <c:axId val="55227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PK"/>
          </a:p>
        </c:txPr>
        <c:crossAx val="55228672"/>
        <c:crosses val="autoZero"/>
        <c:auto val="1"/>
        <c:lblAlgn val="ctr"/>
        <c:lblOffset val="100"/>
        <c:noMultiLvlLbl val="0"/>
      </c:catAx>
      <c:valAx>
        <c:axId val="55228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PK"/>
          </a:p>
        </c:txPr>
        <c:crossAx val="552271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6A9F2-3C09-406A-BE9B-6FF53D5EE53D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A34FA-9674-4E4A-9898-DC5815357A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4250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B55AB-6DCB-4684-BEB9-B4896045B37D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A2CFF-3AE3-4BFA-9DFB-02C4C132EE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84995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A2CFF-3AE3-4BFA-9DFB-02C4C132EE13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1226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210021" y="3003798"/>
            <a:ext cx="2880320" cy="432048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1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</a:t>
            </a:r>
          </a:p>
          <a:p>
            <a:pPr lvl="0"/>
            <a:r>
              <a:rPr lang="en-US" altLang="ko-KR" dirty="0"/>
              <a:t>OF YOUR PRESENTATION HERE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210021" y="1707654"/>
            <a:ext cx="2880320" cy="1296144"/>
          </a:xfrm>
          <a:prstGeom prst="rect">
            <a:avLst/>
          </a:prstGeom>
        </p:spPr>
        <p:txBody>
          <a:bodyPr anchor="ctr"/>
          <a:lstStyle>
            <a:lvl1pPr algn="ctr">
              <a:defRPr sz="28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</a:t>
            </a:r>
            <a:br>
              <a:rPr lang="en-US" altLang="ko-KR" dirty="0"/>
            </a:br>
            <a:r>
              <a:rPr lang="en-US" altLang="ko-KR" dirty="0"/>
              <a:t>PPT </a:t>
            </a:r>
            <a:br>
              <a:rPr lang="en-US" altLang="ko-KR" dirty="0"/>
            </a:br>
            <a:r>
              <a:rPr lang="en-US" altLang="ko-KR" dirty="0"/>
              <a:t>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1688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177930"/>
            <a:ext cx="1828800" cy="18722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828800" y="3042333"/>
            <a:ext cx="1828800" cy="18722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828800" y="1178138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657600" y="1177930"/>
            <a:ext cx="1828800" cy="18722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5486400" y="3042333"/>
            <a:ext cx="1828800" cy="18722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657600" y="3042333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3042333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486400" y="1178138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7315200" y="3042333"/>
            <a:ext cx="1828800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7315200" y="1177930"/>
            <a:ext cx="1828800" cy="18722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BC411CE2-DDDA-4E92-AC47-8E2E7BFBD8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C17BD2BE-B5DC-44EE-ADF8-C3DB99AFA2C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6214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7415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sosceles Triangle 9"/>
          <p:cNvSpPr/>
          <p:nvPr userDrawn="1"/>
        </p:nvSpPr>
        <p:spPr>
          <a:xfrm rot="10800000">
            <a:off x="-1" y="-1"/>
            <a:ext cx="9143999" cy="5143499"/>
          </a:xfrm>
          <a:prstGeom prst="triangle">
            <a:avLst>
              <a:gd name="adj" fmla="val 28960"/>
            </a:avLst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FADE6738-9B24-46DC-A806-C322EE3B9BD7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2" y="-6529"/>
            <a:ext cx="9143998" cy="5070347"/>
          </a:xfrm>
          <a:custGeom>
            <a:avLst/>
            <a:gdLst>
              <a:gd name="connsiteX0" fmla="*/ 0 w 9143998"/>
              <a:gd name="connsiteY0" fmla="*/ 0 h 5070347"/>
              <a:gd name="connsiteX1" fmla="*/ 9143998 w 9143998"/>
              <a:gd name="connsiteY1" fmla="*/ 0 h 5070347"/>
              <a:gd name="connsiteX2" fmla="*/ 7095742 w 9143998"/>
              <a:gd name="connsiteY2" fmla="*/ 5070347 h 5070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43998" h="5070347">
                <a:moveTo>
                  <a:pt x="0" y="0"/>
                </a:moveTo>
                <a:lnTo>
                  <a:pt x="9143998" y="0"/>
                </a:lnTo>
                <a:lnTo>
                  <a:pt x="7095742" y="507034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30396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31095" y="2589087"/>
            <a:ext cx="3464841" cy="2554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570858" y="0"/>
            <a:ext cx="2377405" cy="2554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9865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ame 2"/>
          <p:cNvSpPr/>
          <p:nvPr userDrawn="1"/>
        </p:nvSpPr>
        <p:spPr>
          <a:xfrm>
            <a:off x="540000" y="2427734"/>
            <a:ext cx="2591840" cy="2175766"/>
          </a:xfrm>
          <a:prstGeom prst="frame">
            <a:avLst>
              <a:gd name="adj1" fmla="val 157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Frame 12"/>
          <p:cNvSpPr/>
          <p:nvPr userDrawn="1"/>
        </p:nvSpPr>
        <p:spPr>
          <a:xfrm>
            <a:off x="3276080" y="2427734"/>
            <a:ext cx="2591840" cy="2175766"/>
          </a:xfrm>
          <a:prstGeom prst="frame">
            <a:avLst>
              <a:gd name="adj1" fmla="val 157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Frame 13"/>
          <p:cNvSpPr/>
          <p:nvPr userDrawn="1"/>
        </p:nvSpPr>
        <p:spPr>
          <a:xfrm>
            <a:off x="6012160" y="2427734"/>
            <a:ext cx="2591840" cy="2175766"/>
          </a:xfrm>
          <a:prstGeom prst="frame">
            <a:avLst>
              <a:gd name="adj1" fmla="val 157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753718" y="1498354"/>
            <a:ext cx="2164404" cy="18654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483054" y="1498354"/>
            <a:ext cx="2164404" cy="18654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225878" y="1498354"/>
            <a:ext cx="2164404" cy="18654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D0968B-C293-4E0A-879B-E1D752864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3404E90-4158-403D-A53D-4AECAC8931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24837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19682" y="1419623"/>
            <a:ext cx="4032000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19682" y="2499742"/>
            <a:ext cx="4032000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19682" y="3579862"/>
            <a:ext cx="4032000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551149" y="1419623"/>
            <a:ext cx="4068000" cy="1008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4551149" y="2499742"/>
            <a:ext cx="4068000" cy="1008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551149" y="3579862"/>
            <a:ext cx="4068000" cy="1008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4676958" y="1509679"/>
            <a:ext cx="10800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4676958" y="2589798"/>
            <a:ext cx="10800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4676958" y="3669917"/>
            <a:ext cx="10800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D6FC884E-37FC-4F8B-B0AE-73C03E1562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D578CCDF-B86D-478C-B990-CBB1FB88088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5764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347614"/>
            <a:ext cx="9144000" cy="2304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147" name="Picture 3" descr="D:\KBM-정애\014-Fullppt\PNG이미지\탭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491" y="1101476"/>
            <a:ext cx="2443294" cy="300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D:\KBM-정애\014-Fullppt\PNG이미지\핸드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831" y="2063670"/>
            <a:ext cx="1841393" cy="2230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671220" y="1404593"/>
            <a:ext cx="1702924" cy="2265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514680" y="2155596"/>
            <a:ext cx="1027522" cy="16182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023F0-0472-4D05-8356-F4D9C9FB7B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F744C2FB-3B15-44C3-A8D1-15400687949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3382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3635896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8196" name="Picture 4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49099"/>
            <a:ext cx="6624736" cy="336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843808" y="1384815"/>
            <a:ext cx="3168352" cy="233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936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n-lt"/>
            </a:endParaRPr>
          </a:p>
        </p:txBody>
      </p:sp>
      <p:sp>
        <p:nvSpPr>
          <p:cNvPr id="15" name="Rounded Rectangle 14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Half Frame 15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744623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gradFill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6547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 userDrawn="1"/>
        </p:nvSpPr>
        <p:spPr>
          <a:xfrm rot="18846045">
            <a:off x="-137472" y="414397"/>
            <a:ext cx="3931058" cy="3388842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187624" y="1443924"/>
            <a:ext cx="2052000" cy="205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41B99D2-420D-46C6-A410-C37693C29853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4427984" y="2833286"/>
            <a:ext cx="4032448" cy="288000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marL="0" indent="0" algn="l">
              <a:buNone/>
            </a:pPr>
            <a:r>
              <a:rPr lang="en-US" altLang="ko-K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rPr>
              <a:t>This text can be replaced with your own text</a:t>
            </a:r>
            <a:endParaRPr lang="ko-KR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6AD0303-FAF6-40B7-9DEB-08AFB34663A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427984" y="2285796"/>
            <a:ext cx="4032448" cy="540000"/>
          </a:xfrm>
          <a:prstGeom prst="rect">
            <a:avLst/>
          </a:prstGeom>
        </p:spPr>
        <p:txBody>
          <a:bodyPr anchor="ctr"/>
          <a:lstStyle>
            <a:lvl1pPr algn="l">
              <a:defRPr sz="20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536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518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EBCD8F5-B952-4024-B2F0-53E21A9D48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CE2BB9C2-E1D2-4E0C-BFE1-64849A73E1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24397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63688" y="25735"/>
            <a:ext cx="7380312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7445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 userDrawn="1"/>
        </p:nvSpPr>
        <p:spPr>
          <a:xfrm rot="18846045">
            <a:off x="4183006" y="327638"/>
            <a:ext cx="3931058" cy="3388842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580112" y="1340365"/>
            <a:ext cx="2016225" cy="24824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18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9144000" cy="25717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tIns="540000" anchor="t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423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661159" y="1176822"/>
            <a:ext cx="1828800" cy="1727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3380" y="1176822"/>
            <a:ext cx="1828800" cy="1727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653380" y="3011113"/>
            <a:ext cx="1828800" cy="1727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2661159" y="3011113"/>
            <a:ext cx="1828800" cy="1727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68938" y="1176822"/>
            <a:ext cx="1828800" cy="17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645602" y="1176822"/>
            <a:ext cx="1828800" cy="172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6645602" y="3011109"/>
            <a:ext cx="1828800" cy="172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668938" y="3011109"/>
            <a:ext cx="1828800" cy="172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04E2E11-A6E0-49CA-B50A-B4CE00AA51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87C6EABD-F67F-49B4-A51B-E101FB5998F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801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36584"/>
            <a:ext cx="3672408" cy="366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947625" y="1297014"/>
            <a:ext cx="3325137" cy="23237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1A1507E-95E7-4D48-BBB7-ECCACC931B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29D945A9-9C37-4202-A44A-216BEE4A5E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0527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891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1" r:id="rId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459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49" r:id="rId2"/>
    <p:sldLayoutId id="2147483655" r:id="rId3"/>
    <p:sldLayoutId id="2147483667" r:id="rId4"/>
    <p:sldLayoutId id="2147483656" r:id="rId5"/>
    <p:sldLayoutId id="2147483670" r:id="rId6"/>
    <p:sldLayoutId id="2147483657" r:id="rId7"/>
    <p:sldLayoutId id="2147483658" r:id="rId8"/>
    <p:sldLayoutId id="2147483659" r:id="rId9"/>
    <p:sldLayoutId id="2147483662" r:id="rId10"/>
    <p:sldLayoutId id="2147483663" r:id="rId11"/>
    <p:sldLayoutId id="2147483660" r:id="rId12"/>
    <p:sldLayoutId id="2147483661" r:id="rId13"/>
    <p:sldLayoutId id="2147483664" r:id="rId14"/>
    <p:sldLayoutId id="2147483669" r:id="rId15"/>
    <p:sldLayoutId id="2147483672" r:id="rId16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94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131840" y="1923678"/>
            <a:ext cx="2880320" cy="1296144"/>
          </a:xfrm>
        </p:spPr>
        <p:txBody>
          <a:bodyPr/>
          <a:lstStyle/>
          <a:p>
            <a:r>
              <a:rPr lang="en-US" altLang="ko-KR" sz="2800" dirty="0"/>
              <a:t>Title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74448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차트 44">
            <a:extLst>
              <a:ext uri="{FF2B5EF4-FFF2-40B4-BE49-F238E27FC236}">
                <a16:creationId xmlns:a16="http://schemas.microsoft.com/office/drawing/2014/main" id="{B74E2B75-30FE-4224-ABF6-2FB3BF9A9C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4251724"/>
              </p:ext>
            </p:extLst>
          </p:nvPr>
        </p:nvGraphicFramePr>
        <p:xfrm>
          <a:off x="2680263" y="1437553"/>
          <a:ext cx="1794483" cy="1767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0" name="차트 39">
            <a:extLst>
              <a:ext uri="{FF2B5EF4-FFF2-40B4-BE49-F238E27FC236}">
                <a16:creationId xmlns:a16="http://schemas.microsoft.com/office/drawing/2014/main" id="{96F34A5E-1EBC-48B7-A30E-17E2CDC734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0052712"/>
              </p:ext>
            </p:extLst>
          </p:nvPr>
        </p:nvGraphicFramePr>
        <p:xfrm>
          <a:off x="734071" y="1437553"/>
          <a:ext cx="1794483" cy="1767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3" name="차트 42">
            <a:extLst>
              <a:ext uri="{FF2B5EF4-FFF2-40B4-BE49-F238E27FC236}">
                <a16:creationId xmlns:a16="http://schemas.microsoft.com/office/drawing/2014/main" id="{74980B8A-2812-4AF3-AD09-074F459E31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7420570"/>
              </p:ext>
            </p:extLst>
          </p:nvPr>
        </p:nvGraphicFramePr>
        <p:xfrm>
          <a:off x="6572647" y="1437553"/>
          <a:ext cx="1794483" cy="1767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4" name="차트 43">
            <a:extLst>
              <a:ext uri="{FF2B5EF4-FFF2-40B4-BE49-F238E27FC236}">
                <a16:creationId xmlns:a16="http://schemas.microsoft.com/office/drawing/2014/main" id="{8E1D9B3E-1758-46C8-B766-B481C1F6A1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6468010"/>
              </p:ext>
            </p:extLst>
          </p:nvPr>
        </p:nvGraphicFramePr>
        <p:xfrm>
          <a:off x="4626455" y="1437553"/>
          <a:ext cx="1794483" cy="1767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6" name="Oval 35"/>
          <p:cNvSpPr/>
          <p:nvPr/>
        </p:nvSpPr>
        <p:spPr>
          <a:xfrm>
            <a:off x="7063043" y="1941037"/>
            <a:ext cx="813693" cy="81369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35" name="Oval 34"/>
          <p:cNvSpPr/>
          <p:nvPr/>
        </p:nvSpPr>
        <p:spPr>
          <a:xfrm>
            <a:off x="5102945" y="1932445"/>
            <a:ext cx="813693" cy="81369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34" name="Oval 33"/>
          <p:cNvSpPr/>
          <p:nvPr/>
        </p:nvSpPr>
        <p:spPr>
          <a:xfrm>
            <a:off x="3158729" y="1941038"/>
            <a:ext cx="813693" cy="81369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3" name="Oval 12"/>
          <p:cNvSpPr/>
          <p:nvPr/>
        </p:nvSpPr>
        <p:spPr>
          <a:xfrm>
            <a:off x="1215300" y="1941038"/>
            <a:ext cx="813693" cy="81369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Chart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>
                <a:solidFill>
                  <a:schemeClr val="accent2"/>
                </a:solidFill>
              </a:rPr>
              <a:t>Layout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37" name="텍스트 개체 틀 36">
            <a:extLst>
              <a:ext uri="{FF2B5EF4-FFF2-40B4-BE49-F238E27FC236}">
                <a16:creationId xmlns:a16="http://schemas.microsoft.com/office/drawing/2014/main" id="{3A3844E7-55F0-4BF8-A1E8-96ED690592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078926" y="2147830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en-US" altLang="ko-KR" sz="1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34710" y="2120459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50</a:t>
            </a:r>
            <a:r>
              <a:rPr lang="en-US" altLang="ko-KR" sz="16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46278" y="2134107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en-US" altLang="ko-KR" sz="1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90494" y="2139237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70</a:t>
            </a:r>
            <a:r>
              <a:rPr lang="en-US" altLang="ko-KR" sz="16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922242" y="1367032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2866458" y="1367032"/>
            <a:ext cx="648072" cy="64807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Oval 14"/>
          <p:cNvSpPr/>
          <p:nvPr/>
        </p:nvSpPr>
        <p:spPr>
          <a:xfrm>
            <a:off x="4810674" y="1367032"/>
            <a:ext cx="648072" cy="64807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Oval 15"/>
          <p:cNvSpPr/>
          <p:nvPr/>
        </p:nvSpPr>
        <p:spPr>
          <a:xfrm>
            <a:off x="6754890" y="1367032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50094" y="3506023"/>
            <a:ext cx="1728192" cy="1081951"/>
            <a:chOff x="1062658" y="3986014"/>
            <a:chExt cx="1728192" cy="1081951"/>
          </a:xfrm>
        </p:grpSpPr>
        <p:sp>
          <p:nvSpPr>
            <p:cNvPr id="18" name="TextBox 17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717968" y="3506023"/>
            <a:ext cx="1728192" cy="1081951"/>
            <a:chOff x="1062658" y="3986014"/>
            <a:chExt cx="1728192" cy="1081951"/>
          </a:xfrm>
        </p:grpSpPr>
        <p:sp>
          <p:nvSpPr>
            <p:cNvPr id="21" name="TextBox 20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685842" y="3506023"/>
            <a:ext cx="1728192" cy="1081951"/>
            <a:chOff x="1062658" y="3986014"/>
            <a:chExt cx="1728192" cy="1081951"/>
          </a:xfrm>
        </p:grpSpPr>
        <p:sp>
          <p:nvSpPr>
            <p:cNvPr id="24" name="TextBox 23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653715" y="3506023"/>
            <a:ext cx="1728192" cy="1081951"/>
            <a:chOff x="1062658" y="3986014"/>
            <a:chExt cx="1728192" cy="1081951"/>
          </a:xfrm>
        </p:grpSpPr>
        <p:sp>
          <p:nvSpPr>
            <p:cNvPr id="27" name="TextBox 26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936107" y="1491013"/>
            <a:ext cx="620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80323" y="1491013"/>
            <a:ext cx="620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24539" y="1491013"/>
            <a:ext cx="620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768755" y="1491013"/>
            <a:ext cx="620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656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7534"/>
            <a:ext cx="2448272" cy="1728192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altLang="ko-KR" dirty="0">
                <a:solidFill>
                  <a:schemeClr val="accent3"/>
                </a:solidFill>
              </a:rPr>
              <a:t>Chart</a:t>
            </a:r>
            <a:r>
              <a:rPr lang="en-US" altLang="ko-KR" dirty="0">
                <a:solidFill>
                  <a:schemeClr val="accent2"/>
                </a:solidFill>
              </a:rPr>
              <a:t> Data Designed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372537"/>
            <a:ext cx="180020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 Designed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2740011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930360729"/>
              </p:ext>
            </p:extLst>
          </p:nvPr>
        </p:nvGraphicFramePr>
        <p:xfrm>
          <a:off x="3923928" y="411510"/>
          <a:ext cx="475252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584264" y="4155926"/>
            <a:ext cx="3391200" cy="276999"/>
            <a:chOff x="584264" y="4155926"/>
            <a:chExt cx="3391200" cy="276999"/>
          </a:xfrm>
        </p:grpSpPr>
        <p:sp>
          <p:nvSpPr>
            <p:cNvPr id="8" name="Rectangle 7"/>
            <p:cNvSpPr/>
            <p:nvPr/>
          </p:nvSpPr>
          <p:spPr>
            <a:xfrm>
              <a:off x="584264" y="4186413"/>
              <a:ext cx="216024" cy="21602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24720" y="4186413"/>
              <a:ext cx="216024" cy="2160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865176" y="4186413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30456" y="4155926"/>
              <a:ext cx="8640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70912" y="4155926"/>
              <a:ext cx="8640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111368" y="4155926"/>
              <a:ext cx="8640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6450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Infographic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>
                <a:solidFill>
                  <a:schemeClr val="accent2"/>
                </a:solidFill>
              </a:rPr>
              <a:t>Layout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54EE685-012B-411B-83D1-B6B16A9F9D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818629" y="1536342"/>
            <a:ext cx="3506742" cy="3024336"/>
            <a:chOff x="2695632" y="1419622"/>
            <a:chExt cx="3757224" cy="3240360"/>
          </a:xfrm>
        </p:grpSpPr>
        <p:sp>
          <p:nvSpPr>
            <p:cNvPr id="4" name="Oval 3"/>
            <p:cNvSpPr/>
            <p:nvPr/>
          </p:nvSpPr>
          <p:spPr>
            <a:xfrm>
              <a:off x="3056064" y="1495398"/>
              <a:ext cx="3024336" cy="3024336"/>
            </a:xfrm>
            <a:prstGeom prst="ellipse">
              <a:avLst/>
            </a:prstGeom>
            <a:solidFill>
              <a:schemeClr val="bg1">
                <a:lumMod val="8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" name="Rectangle 16"/>
            <p:cNvSpPr/>
            <p:nvPr/>
          </p:nvSpPr>
          <p:spPr>
            <a:xfrm rot="2700000">
              <a:off x="4174633" y="2301917"/>
              <a:ext cx="787199" cy="1411298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noFill/>
            <a:ln w="381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297560" y="1419622"/>
              <a:ext cx="914400" cy="914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695632" y="2552144"/>
              <a:ext cx="914400" cy="9144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297560" y="3745582"/>
              <a:ext cx="914400" cy="914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932040" y="3745582"/>
              <a:ext cx="914400" cy="914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538456" y="255214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4932040" y="1419622"/>
              <a:ext cx="914400" cy="914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228184" y="1493744"/>
            <a:ext cx="1931192" cy="858180"/>
            <a:chOff x="2113657" y="4283314"/>
            <a:chExt cx="3647460" cy="858180"/>
          </a:xfrm>
        </p:grpSpPr>
        <p:sp>
          <p:nvSpPr>
            <p:cNvPr id="34" name="TextBox 33"/>
            <p:cNvSpPr txBox="1"/>
            <p:nvPr/>
          </p:nvSpPr>
          <p:spPr>
            <a:xfrm>
              <a:off x="2113657" y="4495163"/>
              <a:ext cx="36474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735424" y="2644815"/>
            <a:ext cx="1931192" cy="858180"/>
            <a:chOff x="2113657" y="4283314"/>
            <a:chExt cx="3647460" cy="858180"/>
          </a:xfrm>
        </p:grpSpPr>
        <p:sp>
          <p:nvSpPr>
            <p:cNvPr id="37" name="TextBox 36"/>
            <p:cNvSpPr txBox="1"/>
            <p:nvPr/>
          </p:nvSpPr>
          <p:spPr>
            <a:xfrm>
              <a:off x="2113657" y="4495163"/>
              <a:ext cx="36474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247863" y="3795886"/>
            <a:ext cx="1931192" cy="858180"/>
            <a:chOff x="2113657" y="4283314"/>
            <a:chExt cx="3647460" cy="858180"/>
          </a:xfrm>
        </p:grpSpPr>
        <p:sp>
          <p:nvSpPr>
            <p:cNvPr id="40" name="TextBox 39"/>
            <p:cNvSpPr txBox="1"/>
            <p:nvPr/>
          </p:nvSpPr>
          <p:spPr>
            <a:xfrm>
              <a:off x="2113657" y="4495163"/>
              <a:ext cx="36474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964945" y="1497546"/>
            <a:ext cx="1931192" cy="858180"/>
            <a:chOff x="2113657" y="4283314"/>
            <a:chExt cx="3647460" cy="858180"/>
          </a:xfrm>
        </p:grpSpPr>
        <p:sp>
          <p:nvSpPr>
            <p:cNvPr id="43" name="TextBox 42"/>
            <p:cNvSpPr txBox="1"/>
            <p:nvPr/>
          </p:nvSpPr>
          <p:spPr>
            <a:xfrm>
              <a:off x="2113657" y="4495163"/>
              <a:ext cx="36474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77383" y="2648617"/>
            <a:ext cx="1931192" cy="858180"/>
            <a:chOff x="2113657" y="4283314"/>
            <a:chExt cx="3647460" cy="858180"/>
          </a:xfrm>
        </p:grpSpPr>
        <p:sp>
          <p:nvSpPr>
            <p:cNvPr id="46" name="TextBox 45"/>
            <p:cNvSpPr txBox="1"/>
            <p:nvPr/>
          </p:nvSpPr>
          <p:spPr>
            <a:xfrm>
              <a:off x="2113657" y="4495163"/>
              <a:ext cx="36474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984624" y="3799688"/>
            <a:ext cx="1931192" cy="858180"/>
            <a:chOff x="2113657" y="4283314"/>
            <a:chExt cx="3647460" cy="858180"/>
          </a:xfrm>
        </p:grpSpPr>
        <p:sp>
          <p:nvSpPr>
            <p:cNvPr id="49" name="TextBox 48"/>
            <p:cNvSpPr txBox="1"/>
            <p:nvPr/>
          </p:nvSpPr>
          <p:spPr>
            <a:xfrm>
              <a:off x="2113657" y="4495163"/>
              <a:ext cx="36474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5" name="Oval 21"/>
          <p:cNvSpPr>
            <a:spLocks noChangeAspect="1"/>
          </p:cNvSpPr>
          <p:nvPr/>
        </p:nvSpPr>
        <p:spPr>
          <a:xfrm>
            <a:off x="5738939" y="2830563"/>
            <a:ext cx="396750" cy="40006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6" name="Rectangle 9"/>
          <p:cNvSpPr/>
          <p:nvPr/>
        </p:nvSpPr>
        <p:spPr>
          <a:xfrm>
            <a:off x="3067102" y="2853229"/>
            <a:ext cx="356493" cy="33370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Rectangle 23"/>
          <p:cNvSpPr/>
          <p:nvPr/>
        </p:nvSpPr>
        <p:spPr>
          <a:xfrm>
            <a:off x="5121186" y="1809381"/>
            <a:ext cx="422954" cy="248792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Rectangle 30"/>
          <p:cNvSpPr/>
          <p:nvPr/>
        </p:nvSpPr>
        <p:spPr>
          <a:xfrm>
            <a:off x="3636702" y="1774545"/>
            <a:ext cx="319399" cy="31846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9" name="Oval 7"/>
          <p:cNvSpPr/>
          <p:nvPr/>
        </p:nvSpPr>
        <p:spPr>
          <a:xfrm>
            <a:off x="3616034" y="3943233"/>
            <a:ext cx="378792" cy="37879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0" name="Block Arc 14"/>
          <p:cNvSpPr/>
          <p:nvPr/>
        </p:nvSpPr>
        <p:spPr>
          <a:xfrm rot="16200000">
            <a:off x="5134418" y="3934254"/>
            <a:ext cx="396489" cy="39675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725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F2AC30"/>
                </a:solidFill>
              </a:rPr>
              <a:t>Image</a:t>
            </a:r>
            <a:r>
              <a:rPr lang="en-US" altLang="ko-KR" dirty="0"/>
              <a:t> 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&amp;</a:t>
            </a:r>
            <a:r>
              <a:rPr lang="en-US" altLang="ko-KR" dirty="0"/>
              <a:t> </a:t>
            </a:r>
            <a:r>
              <a:rPr lang="en-US" altLang="ko-KR" dirty="0">
                <a:solidFill>
                  <a:srgbClr val="2FC5FA"/>
                </a:solidFill>
              </a:rPr>
              <a:t>Content</a:t>
            </a:r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21BB5E-27CD-46C7-B271-08FA688C6C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5222" y="3478594"/>
            <a:ext cx="2134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04990" y="3478594"/>
            <a:ext cx="2134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64758" y="3478594"/>
            <a:ext cx="2134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970" y="1203596"/>
            <a:ext cx="2145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Simple PowerPoint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99076" y="1203596"/>
            <a:ext cx="2145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Simple PowerPoint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28182" y="1203596"/>
            <a:ext cx="2145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Simple PowerPoint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D2E152C-6CE9-4C66-8189-7B6C3E385E5E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DF7E52E8-9297-4A92-93CC-C0D8B67264E5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99882558-39D6-4730-8FEB-36D79CE14C46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</p:spTree>
    <p:extLst>
      <p:ext uri="{BB962C8B-B14F-4D97-AF65-F5344CB8AC3E}">
        <p14:creationId xmlns:p14="http://schemas.microsoft.com/office/powerpoint/2010/main" val="315559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Table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>
                <a:solidFill>
                  <a:schemeClr val="accent2"/>
                </a:solidFill>
              </a:rPr>
              <a:t>Layout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7B85CD0-4E51-403E-B5D6-877991EA17C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486121"/>
              </p:ext>
            </p:extLst>
          </p:nvPr>
        </p:nvGraphicFramePr>
        <p:xfrm>
          <a:off x="539552" y="4217134"/>
          <a:ext cx="806489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244554"/>
              </p:ext>
            </p:extLst>
          </p:nvPr>
        </p:nvGraphicFramePr>
        <p:xfrm>
          <a:off x="539552" y="1203598"/>
          <a:ext cx="8055294" cy="191530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42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2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25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25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25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3061"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</a:t>
                      </a:r>
                    </a:p>
                    <a:p>
                      <a:pPr algn="ctr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</a:t>
                      </a:r>
                    </a:p>
                    <a:p>
                      <a:pPr algn="ctr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Here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latin typeface="+mn-lt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latin typeface="+mn-lt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latin typeface="+mn-lt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latin typeface="+mn-lt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latin typeface="+mn-lt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06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06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06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61">
                <a:tc vMerge="1">
                  <a:txBody>
                    <a:bodyPr/>
                    <a:lstStyle/>
                    <a:p>
                      <a:pPr algn="ctr"/>
                      <a:endParaRPr lang="ko-KR" altLang="en-US" sz="1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2ECA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621440" y="3181934"/>
            <a:ext cx="1267227" cy="966197"/>
            <a:chOff x="4320399" y="1245513"/>
            <a:chExt cx="1884146" cy="966197"/>
          </a:xfrm>
        </p:grpSpPr>
        <p:sp>
          <p:nvSpPr>
            <p:cNvPr id="17" name="TextBox 16"/>
            <p:cNvSpPr txBox="1"/>
            <p:nvPr/>
          </p:nvSpPr>
          <p:spPr>
            <a:xfrm>
              <a:off x="4320399" y="1565379"/>
              <a:ext cx="18841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320399" y="1245513"/>
              <a:ext cx="18841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75154" y="3181934"/>
            <a:ext cx="1267227" cy="966197"/>
            <a:chOff x="4320399" y="1245513"/>
            <a:chExt cx="1884146" cy="966197"/>
          </a:xfrm>
        </p:grpSpPr>
        <p:sp>
          <p:nvSpPr>
            <p:cNvPr id="29" name="TextBox 28"/>
            <p:cNvSpPr txBox="1"/>
            <p:nvPr/>
          </p:nvSpPr>
          <p:spPr>
            <a:xfrm>
              <a:off x="4320399" y="1565379"/>
              <a:ext cx="18841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20399" y="1245513"/>
              <a:ext cx="18841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928868" y="3181934"/>
            <a:ext cx="1267227" cy="966197"/>
            <a:chOff x="4320399" y="1245513"/>
            <a:chExt cx="1884146" cy="966197"/>
          </a:xfrm>
        </p:grpSpPr>
        <p:sp>
          <p:nvSpPr>
            <p:cNvPr id="32" name="TextBox 31"/>
            <p:cNvSpPr txBox="1"/>
            <p:nvPr/>
          </p:nvSpPr>
          <p:spPr>
            <a:xfrm>
              <a:off x="4320399" y="1565379"/>
              <a:ext cx="18841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320399" y="1245513"/>
              <a:ext cx="18841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582582" y="3181934"/>
            <a:ext cx="1267227" cy="966197"/>
            <a:chOff x="4320399" y="1245513"/>
            <a:chExt cx="1884146" cy="966197"/>
          </a:xfrm>
        </p:grpSpPr>
        <p:sp>
          <p:nvSpPr>
            <p:cNvPr id="35" name="TextBox 34"/>
            <p:cNvSpPr txBox="1"/>
            <p:nvPr/>
          </p:nvSpPr>
          <p:spPr>
            <a:xfrm>
              <a:off x="4320399" y="1565379"/>
              <a:ext cx="18841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320399" y="1245513"/>
              <a:ext cx="18841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236296" y="3181934"/>
            <a:ext cx="1267227" cy="966197"/>
            <a:chOff x="4320399" y="1245513"/>
            <a:chExt cx="1884146" cy="966197"/>
          </a:xfrm>
        </p:grpSpPr>
        <p:sp>
          <p:nvSpPr>
            <p:cNvPr id="38" name="TextBox 37"/>
            <p:cNvSpPr txBox="1"/>
            <p:nvPr/>
          </p:nvSpPr>
          <p:spPr>
            <a:xfrm>
              <a:off x="4320399" y="1565379"/>
              <a:ext cx="18841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320399" y="1245513"/>
              <a:ext cx="18841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1589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sosceles Triangle 9"/>
          <p:cNvSpPr/>
          <p:nvPr/>
        </p:nvSpPr>
        <p:spPr>
          <a:xfrm rot="18846045">
            <a:off x="4748768" y="-197551"/>
            <a:ext cx="2875424" cy="2478813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1953" y="2211710"/>
            <a:ext cx="2448272" cy="1152128"/>
          </a:xfrm>
        </p:spPr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Heading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61953" y="3412327"/>
            <a:ext cx="22647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427984" y="638047"/>
            <a:ext cx="4176016" cy="406349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Diamond 5"/>
          <p:cNvSpPr/>
          <p:nvPr/>
        </p:nvSpPr>
        <p:spPr>
          <a:xfrm>
            <a:off x="6236256" y="860150"/>
            <a:ext cx="559472" cy="561125"/>
          </a:xfrm>
          <a:custGeom>
            <a:avLst/>
            <a:gdLst/>
            <a:ahLst/>
            <a:cxnLst/>
            <a:rect l="l" t="t" r="r" b="b"/>
            <a:pathLst>
              <a:path w="3240001" h="3249575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0" y="1632908"/>
            <a:ext cx="3888432" cy="2811806"/>
            <a:chOff x="2227884" y="1330362"/>
            <a:chExt cx="2835932" cy="2811806"/>
          </a:xfrm>
        </p:grpSpPr>
        <p:sp>
          <p:nvSpPr>
            <p:cNvPr id="14" name="TextBox 13"/>
            <p:cNvSpPr txBox="1"/>
            <p:nvPr/>
          </p:nvSpPr>
          <p:spPr>
            <a:xfrm>
              <a:off x="2227884" y="1649178"/>
              <a:ext cx="2835932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You can simply impress your audience and add a unique zing and appeal to your Presentations.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27884" y="1330362"/>
              <a:ext cx="28359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5645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48CA332-D12D-4B64-B83A-B05C1B4C04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sz="1400" dirty="0"/>
              <a:t>This text can be replaced with your own text</a:t>
            </a:r>
            <a:endParaRPr lang="ko-KR" altLang="en-US" sz="140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4C1245A-59DF-48CC-8F07-2127CE1A6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>
                <a:solidFill>
                  <a:schemeClr val="accent4"/>
                </a:solidFill>
              </a:rPr>
              <a:t>Thank you</a:t>
            </a:r>
            <a:endParaRPr lang="ko-KR" altLang="en-US" sz="3600" dirty="0">
              <a:solidFill>
                <a:schemeClr val="accent4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71EED0-F6C5-4BE9-B8DB-25D8AE0C94A4}"/>
              </a:ext>
            </a:extLst>
          </p:cNvPr>
          <p:cNvSpPr txBox="1"/>
          <p:nvPr/>
        </p:nvSpPr>
        <p:spPr>
          <a:xfrm>
            <a:off x="4485924" y="3242337"/>
            <a:ext cx="397450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rPr>
              <a:t>INSERT THE TITLE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kumimoji="0"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rPr>
              <a:t>YOUR PRESENTATION HERE    </a:t>
            </a:r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7932B2B2-C767-40B5-8D6C-2D9A8107E2E2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2428537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 Table of </a:t>
            </a:r>
            <a:r>
              <a:rPr lang="en-US" altLang="ko-KR" dirty="0">
                <a:solidFill>
                  <a:schemeClr val="accent2"/>
                </a:solidFill>
              </a:rPr>
              <a:t>Content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6" name="Parallelogram 5"/>
          <p:cNvSpPr/>
          <p:nvPr/>
        </p:nvSpPr>
        <p:spPr>
          <a:xfrm>
            <a:off x="2811277" y="1126223"/>
            <a:ext cx="5832430" cy="504000"/>
          </a:xfrm>
          <a:prstGeom prst="parallelogram">
            <a:avLst>
              <a:gd name="adj" fmla="val 2606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Parallelogram 10"/>
          <p:cNvSpPr/>
          <p:nvPr/>
        </p:nvSpPr>
        <p:spPr>
          <a:xfrm>
            <a:off x="2625377" y="1869542"/>
            <a:ext cx="5832430" cy="504000"/>
          </a:xfrm>
          <a:prstGeom prst="parallelogram">
            <a:avLst>
              <a:gd name="adj" fmla="val 2606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Parallelogram 11"/>
          <p:cNvSpPr/>
          <p:nvPr/>
        </p:nvSpPr>
        <p:spPr>
          <a:xfrm>
            <a:off x="2439476" y="2612861"/>
            <a:ext cx="5832430" cy="504000"/>
          </a:xfrm>
          <a:prstGeom prst="parallelogram">
            <a:avLst>
              <a:gd name="adj" fmla="val 2606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Parallelogram 12"/>
          <p:cNvSpPr/>
          <p:nvPr/>
        </p:nvSpPr>
        <p:spPr>
          <a:xfrm>
            <a:off x="2253575" y="3356180"/>
            <a:ext cx="5832430" cy="504000"/>
          </a:xfrm>
          <a:prstGeom prst="parallelogram">
            <a:avLst>
              <a:gd name="adj" fmla="val 2606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Parallelogram 13"/>
          <p:cNvSpPr/>
          <p:nvPr/>
        </p:nvSpPr>
        <p:spPr>
          <a:xfrm>
            <a:off x="2067674" y="4099500"/>
            <a:ext cx="5832430" cy="504000"/>
          </a:xfrm>
          <a:prstGeom prst="parallelogram">
            <a:avLst>
              <a:gd name="adj" fmla="val 2606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Parallelogram 14"/>
          <p:cNvSpPr/>
          <p:nvPr/>
        </p:nvSpPr>
        <p:spPr>
          <a:xfrm>
            <a:off x="2883492" y="1180223"/>
            <a:ext cx="5688000" cy="396000"/>
          </a:xfrm>
          <a:prstGeom prst="parallelogram">
            <a:avLst>
              <a:gd name="adj" fmla="val 26069"/>
            </a:avLst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Parallelogram 15"/>
          <p:cNvSpPr/>
          <p:nvPr/>
        </p:nvSpPr>
        <p:spPr>
          <a:xfrm>
            <a:off x="2697592" y="1923542"/>
            <a:ext cx="5688000" cy="396000"/>
          </a:xfrm>
          <a:prstGeom prst="parallelogram">
            <a:avLst>
              <a:gd name="adj" fmla="val 26069"/>
            </a:avLst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Parallelogram 16"/>
          <p:cNvSpPr/>
          <p:nvPr/>
        </p:nvSpPr>
        <p:spPr>
          <a:xfrm>
            <a:off x="2511692" y="2666861"/>
            <a:ext cx="5688000" cy="396000"/>
          </a:xfrm>
          <a:prstGeom prst="parallelogram">
            <a:avLst>
              <a:gd name="adj" fmla="val 26069"/>
            </a:avLst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Parallelogram 17"/>
          <p:cNvSpPr/>
          <p:nvPr/>
        </p:nvSpPr>
        <p:spPr>
          <a:xfrm>
            <a:off x="2325792" y="3410180"/>
            <a:ext cx="5688000" cy="396000"/>
          </a:xfrm>
          <a:prstGeom prst="parallelogram">
            <a:avLst>
              <a:gd name="adj" fmla="val 26069"/>
            </a:avLst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Parallelogram 18"/>
          <p:cNvSpPr/>
          <p:nvPr/>
        </p:nvSpPr>
        <p:spPr>
          <a:xfrm>
            <a:off x="2139892" y="4153499"/>
            <a:ext cx="5688000" cy="396000"/>
          </a:xfrm>
          <a:prstGeom prst="parallelogram">
            <a:avLst>
              <a:gd name="adj" fmla="val 26069"/>
            </a:avLst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 Placeholder 12"/>
          <p:cNvSpPr txBox="1">
            <a:spLocks/>
          </p:cNvSpPr>
          <p:nvPr/>
        </p:nvSpPr>
        <p:spPr>
          <a:xfrm>
            <a:off x="3008754" y="1143484"/>
            <a:ext cx="485630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01</a:t>
            </a:r>
          </a:p>
        </p:txBody>
      </p:sp>
      <p:sp>
        <p:nvSpPr>
          <p:cNvPr id="21" name="Text Placeholder 12"/>
          <p:cNvSpPr txBox="1">
            <a:spLocks/>
          </p:cNvSpPr>
          <p:nvPr/>
        </p:nvSpPr>
        <p:spPr>
          <a:xfrm>
            <a:off x="2821181" y="1891988"/>
            <a:ext cx="485630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02</a:t>
            </a:r>
          </a:p>
        </p:txBody>
      </p:sp>
      <p:sp>
        <p:nvSpPr>
          <p:cNvPr id="22" name="Text Placeholder 12"/>
          <p:cNvSpPr txBox="1">
            <a:spLocks/>
          </p:cNvSpPr>
          <p:nvPr/>
        </p:nvSpPr>
        <p:spPr>
          <a:xfrm>
            <a:off x="2633608" y="2640492"/>
            <a:ext cx="485630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03</a:t>
            </a:r>
          </a:p>
        </p:txBody>
      </p:sp>
      <p:sp>
        <p:nvSpPr>
          <p:cNvPr id="23" name="Text Placeholder 12"/>
          <p:cNvSpPr txBox="1">
            <a:spLocks/>
          </p:cNvSpPr>
          <p:nvPr/>
        </p:nvSpPr>
        <p:spPr>
          <a:xfrm>
            <a:off x="2446035" y="3388996"/>
            <a:ext cx="485630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04</a:t>
            </a:r>
          </a:p>
        </p:txBody>
      </p:sp>
      <p:sp>
        <p:nvSpPr>
          <p:cNvPr id="24" name="Text Placeholder 12"/>
          <p:cNvSpPr txBox="1">
            <a:spLocks/>
          </p:cNvSpPr>
          <p:nvPr/>
        </p:nvSpPr>
        <p:spPr>
          <a:xfrm>
            <a:off x="2258462" y="4137500"/>
            <a:ext cx="485630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05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29370" y="1241843"/>
            <a:ext cx="4694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38795" y="1986506"/>
            <a:ext cx="4694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48219" y="2731169"/>
            <a:ext cx="4694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57643" y="3475832"/>
            <a:ext cx="4694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767067" y="4220493"/>
            <a:ext cx="4694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79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83206" y="1816991"/>
            <a:ext cx="4529562" cy="1479069"/>
            <a:chOff x="3714846" y="1635646"/>
            <a:chExt cx="4529562" cy="1479069"/>
          </a:xfrm>
        </p:grpSpPr>
        <p:sp>
          <p:nvSpPr>
            <p:cNvPr id="17" name="TextBox 16"/>
            <p:cNvSpPr txBox="1"/>
            <p:nvPr/>
          </p:nvSpPr>
          <p:spPr>
            <a:xfrm>
              <a:off x="3714846" y="2283718"/>
              <a:ext cx="452956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 With this many slides you are able to make a complete PowerPoint Presentation that best suit your needs. </a:t>
              </a:r>
            </a:p>
          </p:txBody>
        </p:sp>
        <p:sp>
          <p:nvSpPr>
            <p:cNvPr id="18" name="Text Placeholder 13"/>
            <p:cNvSpPr txBox="1">
              <a:spLocks/>
            </p:cNvSpPr>
            <p:nvPr/>
          </p:nvSpPr>
          <p:spPr>
            <a:xfrm>
              <a:off x="3714846" y="1635646"/>
              <a:ext cx="4529562" cy="576064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3600" b="1" dirty="0">
                  <a:solidFill>
                    <a:schemeClr val="accent4"/>
                  </a:solidFill>
                  <a:latin typeface="+mj-lt"/>
                  <a:cs typeface="Arial" pitchFamily="34" charset="0"/>
                </a:rPr>
                <a:t>Welcome!!</a:t>
              </a:r>
              <a:endParaRPr lang="ko-KR" altLang="en-US" sz="3600" b="1" dirty="0">
                <a:solidFill>
                  <a:schemeClr val="accent4"/>
                </a:solidFill>
                <a:latin typeface="+mj-lt"/>
                <a:cs typeface="Arial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515839" y="1267655"/>
            <a:ext cx="266429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INSERT THE 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PRESENTATION HERE 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15839" y="3445285"/>
            <a:ext cx="266429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INSERT THE 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PRESENTATION HERE   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F2BE6A9-1495-4770-A13A-9B87A08BEFAB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94884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Title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35" name="텍스트 개체 틀 34">
            <a:extLst>
              <a:ext uri="{FF2B5EF4-FFF2-40B4-BE49-F238E27FC236}">
                <a16:creationId xmlns:a16="http://schemas.microsoft.com/office/drawing/2014/main" id="{39F7BD69-ADE3-491A-B463-9FEACEB39F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6824" y="1564834"/>
            <a:ext cx="1829700" cy="1368174"/>
            <a:chOff x="0" y="1564834"/>
            <a:chExt cx="1829700" cy="1368174"/>
          </a:xfrm>
          <a:solidFill>
            <a:schemeClr val="accent1"/>
          </a:solidFill>
        </p:grpSpPr>
        <p:sp>
          <p:nvSpPr>
            <p:cNvPr id="3" name="Rectangle 2"/>
            <p:cNvSpPr/>
            <p:nvPr/>
          </p:nvSpPr>
          <p:spPr>
            <a:xfrm>
              <a:off x="0" y="1564834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Isosceles Triangle 9"/>
            <p:cNvSpPr/>
            <p:nvPr/>
          </p:nvSpPr>
          <p:spPr>
            <a:xfrm rot="10800000" flipH="1">
              <a:off x="9079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829700" y="1564833"/>
            <a:ext cx="1825200" cy="1368175"/>
            <a:chOff x="1829700" y="1564833"/>
            <a:chExt cx="1825200" cy="1368175"/>
          </a:xfrm>
          <a:solidFill>
            <a:schemeClr val="accent2"/>
          </a:solidFill>
        </p:grpSpPr>
        <p:sp>
          <p:nvSpPr>
            <p:cNvPr id="4" name="Rectangle 3"/>
            <p:cNvSpPr/>
            <p:nvPr/>
          </p:nvSpPr>
          <p:spPr>
            <a:xfrm>
              <a:off x="1829700" y="1564833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Isosceles Triangle 9"/>
            <p:cNvSpPr/>
            <p:nvPr/>
          </p:nvSpPr>
          <p:spPr>
            <a:xfrm rot="10800000" flipH="1">
              <a:off x="27331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659400" y="1564832"/>
            <a:ext cx="1825200" cy="1368176"/>
            <a:chOff x="3659400" y="1564832"/>
            <a:chExt cx="1825200" cy="1368176"/>
          </a:xfrm>
          <a:solidFill>
            <a:schemeClr val="accent3"/>
          </a:solidFill>
        </p:grpSpPr>
        <p:sp>
          <p:nvSpPr>
            <p:cNvPr id="5" name="Rectangle 4"/>
            <p:cNvSpPr/>
            <p:nvPr/>
          </p:nvSpPr>
          <p:spPr>
            <a:xfrm>
              <a:off x="3659400" y="1564832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Isosceles Triangle 9"/>
            <p:cNvSpPr/>
            <p:nvPr/>
          </p:nvSpPr>
          <p:spPr>
            <a:xfrm rot="10800000" flipH="1">
              <a:off x="45583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489100" y="1564831"/>
            <a:ext cx="1825200" cy="1368177"/>
            <a:chOff x="5489100" y="1564831"/>
            <a:chExt cx="1825200" cy="1368177"/>
          </a:xfrm>
          <a:solidFill>
            <a:schemeClr val="accent4"/>
          </a:solidFill>
        </p:grpSpPr>
        <p:sp>
          <p:nvSpPr>
            <p:cNvPr id="6" name="Rectangle 5"/>
            <p:cNvSpPr/>
            <p:nvPr/>
          </p:nvSpPr>
          <p:spPr>
            <a:xfrm>
              <a:off x="5489100" y="1564831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Isosceles Triangle 9"/>
            <p:cNvSpPr/>
            <p:nvPr/>
          </p:nvSpPr>
          <p:spPr>
            <a:xfrm rot="10800000" flipH="1">
              <a:off x="63835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311976" y="1564830"/>
            <a:ext cx="1825200" cy="1368178"/>
            <a:chOff x="7318800" y="1564830"/>
            <a:chExt cx="1825200" cy="1368178"/>
          </a:xfrm>
          <a:solidFill>
            <a:schemeClr val="accent5"/>
          </a:solidFill>
        </p:grpSpPr>
        <p:sp>
          <p:nvSpPr>
            <p:cNvPr id="7" name="Rectangle 6"/>
            <p:cNvSpPr/>
            <p:nvPr/>
          </p:nvSpPr>
          <p:spPr>
            <a:xfrm>
              <a:off x="7318800" y="1564830"/>
              <a:ext cx="1825200" cy="10804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9"/>
            <p:cNvSpPr/>
            <p:nvPr/>
          </p:nvSpPr>
          <p:spPr>
            <a:xfrm rot="10800000" flipH="1">
              <a:off x="8208784" y="2625770"/>
              <a:ext cx="921716" cy="307238"/>
            </a:xfrm>
            <a:custGeom>
              <a:avLst/>
              <a:gdLst>
                <a:gd name="connsiteX0" fmla="*/ 0 w 1060704"/>
                <a:gd name="connsiteY0" fmla="*/ 914400 h 914400"/>
                <a:gd name="connsiteX1" fmla="*/ 0 w 1060704"/>
                <a:gd name="connsiteY1" fmla="*/ 0 h 914400"/>
                <a:gd name="connsiteX2" fmla="*/ 1060704 w 1060704"/>
                <a:gd name="connsiteY2" fmla="*/ 914400 h 914400"/>
                <a:gd name="connsiteX3" fmla="*/ 0 w 1060704"/>
                <a:gd name="connsiteY3" fmla="*/ 914400 h 914400"/>
                <a:gd name="connsiteX0" fmla="*/ 402336 w 1060704"/>
                <a:gd name="connsiteY0" fmla="*/ 921715 h 921715"/>
                <a:gd name="connsiteX1" fmla="*/ 0 w 1060704"/>
                <a:gd name="connsiteY1" fmla="*/ 0 h 921715"/>
                <a:gd name="connsiteX2" fmla="*/ 1060704 w 1060704"/>
                <a:gd name="connsiteY2" fmla="*/ 914400 h 921715"/>
                <a:gd name="connsiteX3" fmla="*/ 402336 w 1060704"/>
                <a:gd name="connsiteY3" fmla="*/ 921715 h 921715"/>
                <a:gd name="connsiteX0" fmla="*/ 263348 w 921716"/>
                <a:gd name="connsiteY0" fmla="*/ 307238 h 307238"/>
                <a:gd name="connsiteX1" fmla="*/ 0 w 921716"/>
                <a:gd name="connsiteY1" fmla="*/ 0 h 307238"/>
                <a:gd name="connsiteX2" fmla="*/ 921716 w 921716"/>
                <a:gd name="connsiteY2" fmla="*/ 299923 h 307238"/>
                <a:gd name="connsiteX3" fmla="*/ 263348 w 921716"/>
                <a:gd name="connsiteY3" fmla="*/ 307238 h 30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716" h="307238">
                  <a:moveTo>
                    <a:pt x="263348" y="307238"/>
                  </a:moveTo>
                  <a:lnTo>
                    <a:pt x="0" y="0"/>
                  </a:lnTo>
                  <a:lnTo>
                    <a:pt x="921716" y="299923"/>
                  </a:lnTo>
                  <a:lnTo>
                    <a:pt x="263348" y="3072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297491" y="1564834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7191" y="1564535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6891" y="1564236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86591" y="1563937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16291" y="1563638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4426" y="2105055"/>
            <a:ext cx="1416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34125" y="2105055"/>
            <a:ext cx="1416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63824" y="2105055"/>
            <a:ext cx="1416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93523" y="2105055"/>
            <a:ext cx="1416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23222" y="2105055"/>
            <a:ext cx="1416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1076" y="2889568"/>
            <a:ext cx="14830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zing.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30476" y="2889568"/>
            <a:ext cx="14830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zing.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00776" y="2889568"/>
            <a:ext cx="14830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60176" y="2889568"/>
            <a:ext cx="14830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89876" y="2889568"/>
            <a:ext cx="14830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zing.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89700" y="1114174"/>
            <a:ext cx="4364596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3711463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Heading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089BE7-B8A2-4B57-A55E-1A4A31EFDA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sp>
        <p:nvSpPr>
          <p:cNvPr id="4" name="Chord 14"/>
          <p:cNvSpPr/>
          <p:nvPr/>
        </p:nvSpPr>
        <p:spPr>
          <a:xfrm>
            <a:off x="6776533" y="1572638"/>
            <a:ext cx="1902060" cy="2397090"/>
          </a:xfrm>
          <a:custGeom>
            <a:avLst/>
            <a:gdLst/>
            <a:ahLst/>
            <a:cxnLst/>
            <a:rect l="l" t="t" r="r" b="b"/>
            <a:pathLst>
              <a:path w="2326624" h="2613114">
                <a:moveTo>
                  <a:pt x="2120961" y="161090"/>
                </a:moveTo>
                <a:cubicBezTo>
                  <a:pt x="2054048" y="153768"/>
                  <a:pt x="1951447" y="247149"/>
                  <a:pt x="1815565" y="379301"/>
                </a:cubicBezTo>
                <a:lnTo>
                  <a:pt x="1815565" y="914189"/>
                </a:lnTo>
                <a:lnTo>
                  <a:pt x="1812022" y="914189"/>
                </a:lnTo>
                <a:cubicBezTo>
                  <a:pt x="1807592" y="1011082"/>
                  <a:pt x="1792201" y="1103630"/>
                  <a:pt x="1767490" y="1189471"/>
                </a:cubicBezTo>
                <a:cubicBezTo>
                  <a:pt x="1907904" y="1255373"/>
                  <a:pt x="2005523" y="1182535"/>
                  <a:pt x="2079587" y="1079714"/>
                </a:cubicBezTo>
                <a:cubicBezTo>
                  <a:pt x="2155039" y="974966"/>
                  <a:pt x="2212284" y="748514"/>
                  <a:pt x="2212003" y="557796"/>
                </a:cubicBezTo>
                <a:cubicBezTo>
                  <a:pt x="2219908" y="279261"/>
                  <a:pt x="2188744" y="168506"/>
                  <a:pt x="2120961" y="161090"/>
                </a:cubicBezTo>
                <a:close/>
                <a:moveTo>
                  <a:pt x="205663" y="161090"/>
                </a:moveTo>
                <a:cubicBezTo>
                  <a:pt x="137880" y="168506"/>
                  <a:pt x="106717" y="279261"/>
                  <a:pt x="114621" y="557796"/>
                </a:cubicBezTo>
                <a:cubicBezTo>
                  <a:pt x="114340" y="748514"/>
                  <a:pt x="171585" y="974966"/>
                  <a:pt x="247037" y="1079714"/>
                </a:cubicBezTo>
                <a:cubicBezTo>
                  <a:pt x="321347" y="1182876"/>
                  <a:pt x="419370" y="1255856"/>
                  <a:pt x="560574" y="1188912"/>
                </a:cubicBezTo>
                <a:cubicBezTo>
                  <a:pt x="536003" y="1103130"/>
                  <a:pt x="520770" y="1010753"/>
                  <a:pt x="516493" y="914189"/>
                </a:cubicBezTo>
                <a:lnTo>
                  <a:pt x="512380" y="914189"/>
                </a:lnTo>
                <a:lnTo>
                  <a:pt x="512380" y="380558"/>
                </a:lnTo>
                <a:cubicBezTo>
                  <a:pt x="375835" y="247749"/>
                  <a:pt x="272792" y="153745"/>
                  <a:pt x="205663" y="161090"/>
                </a:cubicBezTo>
                <a:close/>
                <a:moveTo>
                  <a:pt x="187901" y="405"/>
                </a:moveTo>
                <a:cubicBezTo>
                  <a:pt x="292999" y="8780"/>
                  <a:pt x="420845" y="145098"/>
                  <a:pt x="512380" y="220481"/>
                </a:cubicBezTo>
                <a:lnTo>
                  <a:pt x="512380" y="152613"/>
                </a:lnTo>
                <a:cubicBezTo>
                  <a:pt x="489279" y="144263"/>
                  <a:pt x="472890" y="120340"/>
                  <a:pt x="472890" y="92234"/>
                </a:cubicBezTo>
                <a:cubicBezTo>
                  <a:pt x="472890" y="56482"/>
                  <a:pt x="499411" y="27498"/>
                  <a:pt x="532125" y="27498"/>
                </a:cubicBezTo>
                <a:lnTo>
                  <a:pt x="1795820" y="27498"/>
                </a:lnTo>
                <a:cubicBezTo>
                  <a:pt x="1828534" y="27498"/>
                  <a:pt x="1855056" y="56482"/>
                  <a:pt x="1855056" y="92234"/>
                </a:cubicBezTo>
                <a:cubicBezTo>
                  <a:pt x="1855056" y="120340"/>
                  <a:pt x="1838666" y="144263"/>
                  <a:pt x="1815565" y="152613"/>
                </a:cubicBezTo>
                <a:lnTo>
                  <a:pt x="1815565" y="219332"/>
                </a:lnTo>
                <a:cubicBezTo>
                  <a:pt x="1907032" y="143766"/>
                  <a:pt x="2034140" y="8738"/>
                  <a:pt x="2138723" y="405"/>
                </a:cubicBezTo>
                <a:cubicBezTo>
                  <a:pt x="2245413" y="-8097"/>
                  <a:pt x="2328660" y="115252"/>
                  <a:pt x="2326587" y="567919"/>
                </a:cubicBezTo>
                <a:cubicBezTo>
                  <a:pt x="2322440" y="807927"/>
                  <a:pt x="2258321" y="1045957"/>
                  <a:pt x="2156964" y="1168071"/>
                </a:cubicBezTo>
                <a:cubicBezTo>
                  <a:pt x="2057111" y="1288374"/>
                  <a:pt x="1909480" y="1389985"/>
                  <a:pt x="1727011" y="1303847"/>
                </a:cubicBezTo>
                <a:cubicBezTo>
                  <a:pt x="1643683" y="1506550"/>
                  <a:pt x="1504521" y="1658222"/>
                  <a:pt x="1338762" y="1720102"/>
                </a:cubicBezTo>
                <a:lnTo>
                  <a:pt x="1338762" y="1827101"/>
                </a:lnTo>
                <a:cubicBezTo>
                  <a:pt x="1363316" y="1833262"/>
                  <a:pt x="1381170" y="1857539"/>
                  <a:pt x="1381170" y="1886373"/>
                </a:cubicBezTo>
                <a:lnTo>
                  <a:pt x="1381170" y="2136535"/>
                </a:lnTo>
                <a:cubicBezTo>
                  <a:pt x="1381170" y="2165370"/>
                  <a:pt x="1363316" y="2189646"/>
                  <a:pt x="1338762" y="2195808"/>
                </a:cubicBezTo>
                <a:lnTo>
                  <a:pt x="1338762" y="2277702"/>
                </a:lnTo>
                <a:cubicBezTo>
                  <a:pt x="1338762" y="2288097"/>
                  <a:pt x="1336442" y="2297900"/>
                  <a:pt x="1331718" y="2306174"/>
                </a:cubicBezTo>
                <a:cubicBezTo>
                  <a:pt x="1618963" y="2325003"/>
                  <a:pt x="1828069" y="2390705"/>
                  <a:pt x="1843627" y="2469098"/>
                </a:cubicBezTo>
                <a:lnTo>
                  <a:pt x="1841187" y="2469098"/>
                </a:lnTo>
                <a:lnTo>
                  <a:pt x="1841187" y="2613114"/>
                </a:lnTo>
                <a:lnTo>
                  <a:pt x="473035" y="2613114"/>
                </a:lnTo>
                <a:lnTo>
                  <a:pt x="473035" y="2469098"/>
                </a:lnTo>
                <a:lnTo>
                  <a:pt x="470659" y="2469098"/>
                </a:lnTo>
                <a:cubicBezTo>
                  <a:pt x="486099" y="2389612"/>
                  <a:pt x="701025" y="2322977"/>
                  <a:pt x="995732" y="2305371"/>
                </a:cubicBezTo>
                <a:cubicBezTo>
                  <a:pt x="991352" y="2297246"/>
                  <a:pt x="989183" y="2287751"/>
                  <a:pt x="989183" y="2277702"/>
                </a:cubicBezTo>
                <a:lnTo>
                  <a:pt x="989183" y="2195808"/>
                </a:lnTo>
                <a:cubicBezTo>
                  <a:pt x="964630" y="2189646"/>
                  <a:pt x="946775" y="2165370"/>
                  <a:pt x="946775" y="2136535"/>
                </a:cubicBezTo>
                <a:lnTo>
                  <a:pt x="946775" y="1886373"/>
                </a:lnTo>
                <a:cubicBezTo>
                  <a:pt x="946775" y="1857539"/>
                  <a:pt x="964630" y="1833262"/>
                  <a:pt x="989183" y="1827101"/>
                </a:cubicBezTo>
                <a:lnTo>
                  <a:pt x="989183" y="1720560"/>
                </a:lnTo>
                <a:cubicBezTo>
                  <a:pt x="822949" y="1658288"/>
                  <a:pt x="683935" y="1506034"/>
                  <a:pt x="600908" y="1303358"/>
                </a:cubicBezTo>
                <a:cubicBezTo>
                  <a:pt x="417821" y="1390451"/>
                  <a:pt x="269743" y="1288649"/>
                  <a:pt x="169660" y="1168071"/>
                </a:cubicBezTo>
                <a:cubicBezTo>
                  <a:pt x="68303" y="1045957"/>
                  <a:pt x="4184" y="807927"/>
                  <a:pt x="38" y="567919"/>
                </a:cubicBezTo>
                <a:cubicBezTo>
                  <a:pt x="-2036" y="115252"/>
                  <a:pt x="81211" y="-8097"/>
                  <a:pt x="187901" y="4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Chord 14"/>
          <p:cNvSpPr/>
          <p:nvPr/>
        </p:nvSpPr>
        <p:spPr>
          <a:xfrm>
            <a:off x="5461944" y="2285317"/>
            <a:ext cx="1336293" cy="1684076"/>
          </a:xfrm>
          <a:custGeom>
            <a:avLst/>
            <a:gdLst/>
            <a:ahLst/>
            <a:cxnLst/>
            <a:rect l="l" t="t" r="r" b="b"/>
            <a:pathLst>
              <a:path w="2326624" h="2613114">
                <a:moveTo>
                  <a:pt x="2120961" y="161090"/>
                </a:moveTo>
                <a:cubicBezTo>
                  <a:pt x="2054048" y="153768"/>
                  <a:pt x="1951447" y="247149"/>
                  <a:pt x="1815565" y="379301"/>
                </a:cubicBezTo>
                <a:lnTo>
                  <a:pt x="1815565" y="914189"/>
                </a:lnTo>
                <a:lnTo>
                  <a:pt x="1812022" y="914189"/>
                </a:lnTo>
                <a:cubicBezTo>
                  <a:pt x="1807592" y="1011082"/>
                  <a:pt x="1792201" y="1103630"/>
                  <a:pt x="1767490" y="1189471"/>
                </a:cubicBezTo>
                <a:cubicBezTo>
                  <a:pt x="1907904" y="1255373"/>
                  <a:pt x="2005523" y="1182535"/>
                  <a:pt x="2079587" y="1079714"/>
                </a:cubicBezTo>
                <a:cubicBezTo>
                  <a:pt x="2155039" y="974966"/>
                  <a:pt x="2212284" y="748514"/>
                  <a:pt x="2212003" y="557796"/>
                </a:cubicBezTo>
                <a:cubicBezTo>
                  <a:pt x="2219908" y="279261"/>
                  <a:pt x="2188744" y="168506"/>
                  <a:pt x="2120961" y="161090"/>
                </a:cubicBezTo>
                <a:close/>
                <a:moveTo>
                  <a:pt x="205663" y="161090"/>
                </a:moveTo>
                <a:cubicBezTo>
                  <a:pt x="137880" y="168506"/>
                  <a:pt x="106717" y="279261"/>
                  <a:pt x="114621" y="557796"/>
                </a:cubicBezTo>
                <a:cubicBezTo>
                  <a:pt x="114340" y="748514"/>
                  <a:pt x="171585" y="974966"/>
                  <a:pt x="247037" y="1079714"/>
                </a:cubicBezTo>
                <a:cubicBezTo>
                  <a:pt x="321347" y="1182876"/>
                  <a:pt x="419370" y="1255856"/>
                  <a:pt x="560574" y="1188912"/>
                </a:cubicBezTo>
                <a:cubicBezTo>
                  <a:pt x="536003" y="1103130"/>
                  <a:pt x="520770" y="1010753"/>
                  <a:pt x="516493" y="914189"/>
                </a:cubicBezTo>
                <a:lnTo>
                  <a:pt x="512380" y="914189"/>
                </a:lnTo>
                <a:lnTo>
                  <a:pt x="512380" y="380558"/>
                </a:lnTo>
                <a:cubicBezTo>
                  <a:pt x="375835" y="247749"/>
                  <a:pt x="272792" y="153745"/>
                  <a:pt x="205663" y="161090"/>
                </a:cubicBezTo>
                <a:close/>
                <a:moveTo>
                  <a:pt x="187901" y="405"/>
                </a:moveTo>
                <a:cubicBezTo>
                  <a:pt x="292999" y="8780"/>
                  <a:pt x="420845" y="145098"/>
                  <a:pt x="512380" y="220481"/>
                </a:cubicBezTo>
                <a:lnTo>
                  <a:pt x="512380" y="152613"/>
                </a:lnTo>
                <a:cubicBezTo>
                  <a:pt x="489279" y="144263"/>
                  <a:pt x="472890" y="120340"/>
                  <a:pt x="472890" y="92234"/>
                </a:cubicBezTo>
                <a:cubicBezTo>
                  <a:pt x="472890" y="56482"/>
                  <a:pt x="499411" y="27498"/>
                  <a:pt x="532125" y="27498"/>
                </a:cubicBezTo>
                <a:lnTo>
                  <a:pt x="1795820" y="27498"/>
                </a:lnTo>
                <a:cubicBezTo>
                  <a:pt x="1828534" y="27498"/>
                  <a:pt x="1855056" y="56482"/>
                  <a:pt x="1855056" y="92234"/>
                </a:cubicBezTo>
                <a:cubicBezTo>
                  <a:pt x="1855056" y="120340"/>
                  <a:pt x="1838666" y="144263"/>
                  <a:pt x="1815565" y="152613"/>
                </a:cubicBezTo>
                <a:lnTo>
                  <a:pt x="1815565" y="219332"/>
                </a:lnTo>
                <a:cubicBezTo>
                  <a:pt x="1907032" y="143766"/>
                  <a:pt x="2034140" y="8738"/>
                  <a:pt x="2138723" y="405"/>
                </a:cubicBezTo>
                <a:cubicBezTo>
                  <a:pt x="2245413" y="-8097"/>
                  <a:pt x="2328660" y="115252"/>
                  <a:pt x="2326587" y="567919"/>
                </a:cubicBezTo>
                <a:cubicBezTo>
                  <a:pt x="2322440" y="807927"/>
                  <a:pt x="2258321" y="1045957"/>
                  <a:pt x="2156964" y="1168071"/>
                </a:cubicBezTo>
                <a:cubicBezTo>
                  <a:pt x="2057111" y="1288374"/>
                  <a:pt x="1909480" y="1389985"/>
                  <a:pt x="1727011" y="1303847"/>
                </a:cubicBezTo>
                <a:cubicBezTo>
                  <a:pt x="1643683" y="1506550"/>
                  <a:pt x="1504521" y="1658222"/>
                  <a:pt x="1338762" y="1720102"/>
                </a:cubicBezTo>
                <a:lnTo>
                  <a:pt x="1338762" y="1827101"/>
                </a:lnTo>
                <a:cubicBezTo>
                  <a:pt x="1363316" y="1833262"/>
                  <a:pt x="1381170" y="1857539"/>
                  <a:pt x="1381170" y="1886373"/>
                </a:cubicBezTo>
                <a:lnTo>
                  <a:pt x="1381170" y="2136535"/>
                </a:lnTo>
                <a:cubicBezTo>
                  <a:pt x="1381170" y="2165370"/>
                  <a:pt x="1363316" y="2189646"/>
                  <a:pt x="1338762" y="2195808"/>
                </a:cubicBezTo>
                <a:lnTo>
                  <a:pt x="1338762" y="2277702"/>
                </a:lnTo>
                <a:cubicBezTo>
                  <a:pt x="1338762" y="2288097"/>
                  <a:pt x="1336442" y="2297900"/>
                  <a:pt x="1331718" y="2306174"/>
                </a:cubicBezTo>
                <a:cubicBezTo>
                  <a:pt x="1618963" y="2325003"/>
                  <a:pt x="1828069" y="2390705"/>
                  <a:pt x="1843627" y="2469098"/>
                </a:cubicBezTo>
                <a:lnTo>
                  <a:pt x="1841187" y="2469098"/>
                </a:lnTo>
                <a:lnTo>
                  <a:pt x="1841187" y="2613114"/>
                </a:lnTo>
                <a:lnTo>
                  <a:pt x="473035" y="2613114"/>
                </a:lnTo>
                <a:lnTo>
                  <a:pt x="473035" y="2469098"/>
                </a:lnTo>
                <a:lnTo>
                  <a:pt x="470659" y="2469098"/>
                </a:lnTo>
                <a:cubicBezTo>
                  <a:pt x="486099" y="2389612"/>
                  <a:pt x="701025" y="2322977"/>
                  <a:pt x="995732" y="2305371"/>
                </a:cubicBezTo>
                <a:cubicBezTo>
                  <a:pt x="991352" y="2297246"/>
                  <a:pt x="989183" y="2287751"/>
                  <a:pt x="989183" y="2277702"/>
                </a:cubicBezTo>
                <a:lnTo>
                  <a:pt x="989183" y="2195808"/>
                </a:lnTo>
                <a:cubicBezTo>
                  <a:pt x="964630" y="2189646"/>
                  <a:pt x="946775" y="2165370"/>
                  <a:pt x="946775" y="2136535"/>
                </a:cubicBezTo>
                <a:lnTo>
                  <a:pt x="946775" y="1886373"/>
                </a:lnTo>
                <a:cubicBezTo>
                  <a:pt x="946775" y="1857539"/>
                  <a:pt x="964630" y="1833262"/>
                  <a:pt x="989183" y="1827101"/>
                </a:cubicBezTo>
                <a:lnTo>
                  <a:pt x="989183" y="1720560"/>
                </a:lnTo>
                <a:cubicBezTo>
                  <a:pt x="822949" y="1658288"/>
                  <a:pt x="683935" y="1506034"/>
                  <a:pt x="600908" y="1303358"/>
                </a:cubicBezTo>
                <a:cubicBezTo>
                  <a:pt x="417821" y="1390451"/>
                  <a:pt x="269743" y="1288649"/>
                  <a:pt x="169660" y="1168071"/>
                </a:cubicBezTo>
                <a:cubicBezTo>
                  <a:pt x="68303" y="1045957"/>
                  <a:pt x="4184" y="807927"/>
                  <a:pt x="38" y="567919"/>
                </a:cubicBezTo>
                <a:cubicBezTo>
                  <a:pt x="-2036" y="115252"/>
                  <a:pt x="81211" y="-8097"/>
                  <a:pt x="187901" y="40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Chord 14"/>
          <p:cNvSpPr/>
          <p:nvPr/>
        </p:nvSpPr>
        <p:spPr>
          <a:xfrm>
            <a:off x="4644008" y="2931028"/>
            <a:ext cx="824195" cy="1038700"/>
          </a:xfrm>
          <a:custGeom>
            <a:avLst/>
            <a:gdLst/>
            <a:ahLst/>
            <a:cxnLst/>
            <a:rect l="l" t="t" r="r" b="b"/>
            <a:pathLst>
              <a:path w="2326624" h="2613114">
                <a:moveTo>
                  <a:pt x="2120961" y="161090"/>
                </a:moveTo>
                <a:cubicBezTo>
                  <a:pt x="2054048" y="153768"/>
                  <a:pt x="1951447" y="247149"/>
                  <a:pt x="1815565" y="379301"/>
                </a:cubicBezTo>
                <a:lnTo>
                  <a:pt x="1815565" y="914189"/>
                </a:lnTo>
                <a:lnTo>
                  <a:pt x="1812022" y="914189"/>
                </a:lnTo>
                <a:cubicBezTo>
                  <a:pt x="1807592" y="1011082"/>
                  <a:pt x="1792201" y="1103630"/>
                  <a:pt x="1767490" y="1189471"/>
                </a:cubicBezTo>
                <a:cubicBezTo>
                  <a:pt x="1907904" y="1255373"/>
                  <a:pt x="2005523" y="1182535"/>
                  <a:pt x="2079587" y="1079714"/>
                </a:cubicBezTo>
                <a:cubicBezTo>
                  <a:pt x="2155039" y="974966"/>
                  <a:pt x="2212284" y="748514"/>
                  <a:pt x="2212003" y="557796"/>
                </a:cubicBezTo>
                <a:cubicBezTo>
                  <a:pt x="2219908" y="279261"/>
                  <a:pt x="2188744" y="168506"/>
                  <a:pt x="2120961" y="161090"/>
                </a:cubicBezTo>
                <a:close/>
                <a:moveTo>
                  <a:pt x="205663" y="161090"/>
                </a:moveTo>
                <a:cubicBezTo>
                  <a:pt x="137880" y="168506"/>
                  <a:pt x="106717" y="279261"/>
                  <a:pt x="114621" y="557796"/>
                </a:cubicBezTo>
                <a:cubicBezTo>
                  <a:pt x="114340" y="748514"/>
                  <a:pt x="171585" y="974966"/>
                  <a:pt x="247037" y="1079714"/>
                </a:cubicBezTo>
                <a:cubicBezTo>
                  <a:pt x="321347" y="1182876"/>
                  <a:pt x="419370" y="1255856"/>
                  <a:pt x="560574" y="1188912"/>
                </a:cubicBezTo>
                <a:cubicBezTo>
                  <a:pt x="536003" y="1103130"/>
                  <a:pt x="520770" y="1010753"/>
                  <a:pt x="516493" y="914189"/>
                </a:cubicBezTo>
                <a:lnTo>
                  <a:pt x="512380" y="914189"/>
                </a:lnTo>
                <a:lnTo>
                  <a:pt x="512380" y="380558"/>
                </a:lnTo>
                <a:cubicBezTo>
                  <a:pt x="375835" y="247749"/>
                  <a:pt x="272792" y="153745"/>
                  <a:pt x="205663" y="161090"/>
                </a:cubicBezTo>
                <a:close/>
                <a:moveTo>
                  <a:pt x="187901" y="405"/>
                </a:moveTo>
                <a:cubicBezTo>
                  <a:pt x="292999" y="8780"/>
                  <a:pt x="420845" y="145098"/>
                  <a:pt x="512380" y="220481"/>
                </a:cubicBezTo>
                <a:lnTo>
                  <a:pt x="512380" y="152613"/>
                </a:lnTo>
                <a:cubicBezTo>
                  <a:pt x="489279" y="144263"/>
                  <a:pt x="472890" y="120340"/>
                  <a:pt x="472890" y="92234"/>
                </a:cubicBezTo>
                <a:cubicBezTo>
                  <a:pt x="472890" y="56482"/>
                  <a:pt x="499411" y="27498"/>
                  <a:pt x="532125" y="27498"/>
                </a:cubicBezTo>
                <a:lnTo>
                  <a:pt x="1795820" y="27498"/>
                </a:lnTo>
                <a:cubicBezTo>
                  <a:pt x="1828534" y="27498"/>
                  <a:pt x="1855056" y="56482"/>
                  <a:pt x="1855056" y="92234"/>
                </a:cubicBezTo>
                <a:cubicBezTo>
                  <a:pt x="1855056" y="120340"/>
                  <a:pt x="1838666" y="144263"/>
                  <a:pt x="1815565" y="152613"/>
                </a:cubicBezTo>
                <a:lnTo>
                  <a:pt x="1815565" y="219332"/>
                </a:lnTo>
                <a:cubicBezTo>
                  <a:pt x="1907032" y="143766"/>
                  <a:pt x="2034140" y="8738"/>
                  <a:pt x="2138723" y="405"/>
                </a:cubicBezTo>
                <a:cubicBezTo>
                  <a:pt x="2245413" y="-8097"/>
                  <a:pt x="2328660" y="115252"/>
                  <a:pt x="2326587" y="567919"/>
                </a:cubicBezTo>
                <a:cubicBezTo>
                  <a:pt x="2322440" y="807927"/>
                  <a:pt x="2258321" y="1045957"/>
                  <a:pt x="2156964" y="1168071"/>
                </a:cubicBezTo>
                <a:cubicBezTo>
                  <a:pt x="2057111" y="1288374"/>
                  <a:pt x="1909480" y="1389985"/>
                  <a:pt x="1727011" y="1303847"/>
                </a:cubicBezTo>
                <a:cubicBezTo>
                  <a:pt x="1643683" y="1506550"/>
                  <a:pt x="1504521" y="1658222"/>
                  <a:pt x="1338762" y="1720102"/>
                </a:cubicBezTo>
                <a:lnTo>
                  <a:pt x="1338762" y="1827101"/>
                </a:lnTo>
                <a:cubicBezTo>
                  <a:pt x="1363316" y="1833262"/>
                  <a:pt x="1381170" y="1857539"/>
                  <a:pt x="1381170" y="1886373"/>
                </a:cubicBezTo>
                <a:lnTo>
                  <a:pt x="1381170" y="2136535"/>
                </a:lnTo>
                <a:cubicBezTo>
                  <a:pt x="1381170" y="2165370"/>
                  <a:pt x="1363316" y="2189646"/>
                  <a:pt x="1338762" y="2195808"/>
                </a:cubicBezTo>
                <a:lnTo>
                  <a:pt x="1338762" y="2277702"/>
                </a:lnTo>
                <a:cubicBezTo>
                  <a:pt x="1338762" y="2288097"/>
                  <a:pt x="1336442" y="2297900"/>
                  <a:pt x="1331718" y="2306174"/>
                </a:cubicBezTo>
                <a:cubicBezTo>
                  <a:pt x="1618963" y="2325003"/>
                  <a:pt x="1828069" y="2390705"/>
                  <a:pt x="1843627" y="2469098"/>
                </a:cubicBezTo>
                <a:lnTo>
                  <a:pt x="1841187" y="2469098"/>
                </a:lnTo>
                <a:lnTo>
                  <a:pt x="1841187" y="2613114"/>
                </a:lnTo>
                <a:lnTo>
                  <a:pt x="473035" y="2613114"/>
                </a:lnTo>
                <a:lnTo>
                  <a:pt x="473035" y="2469098"/>
                </a:lnTo>
                <a:lnTo>
                  <a:pt x="470659" y="2469098"/>
                </a:lnTo>
                <a:cubicBezTo>
                  <a:pt x="486099" y="2389612"/>
                  <a:pt x="701025" y="2322977"/>
                  <a:pt x="995732" y="2305371"/>
                </a:cubicBezTo>
                <a:cubicBezTo>
                  <a:pt x="991352" y="2297246"/>
                  <a:pt x="989183" y="2287751"/>
                  <a:pt x="989183" y="2277702"/>
                </a:cubicBezTo>
                <a:lnTo>
                  <a:pt x="989183" y="2195808"/>
                </a:lnTo>
                <a:cubicBezTo>
                  <a:pt x="964630" y="2189646"/>
                  <a:pt x="946775" y="2165370"/>
                  <a:pt x="946775" y="2136535"/>
                </a:cubicBezTo>
                <a:lnTo>
                  <a:pt x="946775" y="1886373"/>
                </a:lnTo>
                <a:cubicBezTo>
                  <a:pt x="946775" y="1857539"/>
                  <a:pt x="964630" y="1833262"/>
                  <a:pt x="989183" y="1827101"/>
                </a:cubicBezTo>
                <a:lnTo>
                  <a:pt x="989183" y="1720560"/>
                </a:lnTo>
                <a:cubicBezTo>
                  <a:pt x="822949" y="1658288"/>
                  <a:pt x="683935" y="1506034"/>
                  <a:pt x="600908" y="1303358"/>
                </a:cubicBezTo>
                <a:cubicBezTo>
                  <a:pt x="417821" y="1390451"/>
                  <a:pt x="269743" y="1288649"/>
                  <a:pt x="169660" y="1168071"/>
                </a:cubicBezTo>
                <a:cubicBezTo>
                  <a:pt x="68303" y="1045957"/>
                  <a:pt x="4184" y="807927"/>
                  <a:pt x="38" y="567919"/>
                </a:cubicBezTo>
                <a:cubicBezTo>
                  <a:pt x="-2036" y="115252"/>
                  <a:pt x="81211" y="-8097"/>
                  <a:pt x="187901" y="40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7273401" y="2067694"/>
            <a:ext cx="935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55</a:t>
            </a:r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47936" y="2603688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47054" y="3147814"/>
            <a:ext cx="618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11560" y="1203596"/>
            <a:ext cx="3513998" cy="922695"/>
            <a:chOff x="611560" y="1203596"/>
            <a:chExt cx="3513998" cy="922695"/>
          </a:xfrm>
        </p:grpSpPr>
        <p:sp>
          <p:nvSpPr>
            <p:cNvPr id="12" name="TextBox 11"/>
            <p:cNvSpPr txBox="1"/>
            <p:nvPr/>
          </p:nvSpPr>
          <p:spPr>
            <a:xfrm>
              <a:off x="611560" y="1479960"/>
              <a:ext cx="35139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 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1560" y="1203596"/>
              <a:ext cx="35139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11560" y="2385616"/>
            <a:ext cx="3513998" cy="922695"/>
            <a:chOff x="611560" y="2385616"/>
            <a:chExt cx="3513998" cy="922695"/>
          </a:xfrm>
        </p:grpSpPr>
        <p:sp>
          <p:nvSpPr>
            <p:cNvPr id="14" name="TextBox 13"/>
            <p:cNvSpPr txBox="1"/>
            <p:nvPr/>
          </p:nvSpPr>
          <p:spPr>
            <a:xfrm>
              <a:off x="611560" y="2661980"/>
              <a:ext cx="35139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11560" y="2385616"/>
              <a:ext cx="35139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11560" y="3567636"/>
            <a:ext cx="3513998" cy="922695"/>
            <a:chOff x="611560" y="3567636"/>
            <a:chExt cx="3513998" cy="922695"/>
          </a:xfrm>
        </p:grpSpPr>
        <p:sp>
          <p:nvSpPr>
            <p:cNvPr id="16" name="TextBox 15"/>
            <p:cNvSpPr txBox="1"/>
            <p:nvPr/>
          </p:nvSpPr>
          <p:spPr>
            <a:xfrm>
              <a:off x="611560" y="3844000"/>
              <a:ext cx="35139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 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1560" y="3567636"/>
              <a:ext cx="35139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3353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Chart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>
                <a:solidFill>
                  <a:schemeClr val="accent2"/>
                </a:solidFill>
              </a:rPr>
              <a:t>Layout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E57D968-13FB-45E9-9A3C-5A162B6139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2691212712"/>
              </p:ext>
            </p:extLst>
          </p:nvPr>
        </p:nvGraphicFramePr>
        <p:xfrm>
          <a:off x="651600" y="1347614"/>
          <a:ext cx="1679848" cy="2231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Rounded Rectangle 7"/>
          <p:cNvSpPr/>
          <p:nvPr/>
        </p:nvSpPr>
        <p:spPr>
          <a:xfrm>
            <a:off x="539552" y="3730458"/>
            <a:ext cx="349378" cy="30150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Rounded Rectangle 27"/>
          <p:cNvSpPr/>
          <p:nvPr/>
        </p:nvSpPr>
        <p:spPr>
          <a:xfrm>
            <a:off x="2577536" y="3730458"/>
            <a:ext cx="340191" cy="26131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8" name="Group 17"/>
          <p:cNvGrpSpPr/>
          <p:nvPr/>
        </p:nvGrpSpPr>
        <p:grpSpPr>
          <a:xfrm>
            <a:off x="1031034" y="3730458"/>
            <a:ext cx="1404398" cy="1045551"/>
            <a:chOff x="1472558" y="998559"/>
            <a:chExt cx="2765965" cy="1045551"/>
          </a:xfrm>
        </p:grpSpPr>
        <p:sp>
          <p:nvSpPr>
            <p:cNvPr id="19" name="TextBox 18"/>
            <p:cNvSpPr txBox="1"/>
            <p:nvPr/>
          </p:nvSpPr>
          <p:spPr>
            <a:xfrm>
              <a:off x="1472558" y="1213113"/>
              <a:ext cx="27659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059832" y="3730458"/>
            <a:ext cx="1404398" cy="1045551"/>
            <a:chOff x="1472558" y="998559"/>
            <a:chExt cx="2765965" cy="1045551"/>
          </a:xfrm>
        </p:grpSpPr>
        <p:sp>
          <p:nvSpPr>
            <p:cNvPr id="22" name="TextBox 21"/>
            <p:cNvSpPr txBox="1"/>
            <p:nvPr/>
          </p:nvSpPr>
          <p:spPr>
            <a:xfrm>
              <a:off x="1472558" y="1213113"/>
              <a:ext cx="27659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942200" y="1378391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30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42200" y="1930901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6"/>
                </a:solidFill>
                <a:cs typeface="Arial" pitchFamily="34" charset="0"/>
              </a:rPr>
              <a:t>80</a:t>
            </a:r>
            <a:r>
              <a:rPr lang="en-US" altLang="ko-KR" sz="1600" b="1" dirty="0">
                <a:solidFill>
                  <a:schemeClr val="accent6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42200" y="2483411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cs typeface="Arial" pitchFamily="34" charset="0"/>
              </a:rPr>
              <a:t>50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42200" y="3035921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20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42200" y="3588431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70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42200" y="4140941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40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24128" y="1347614"/>
            <a:ext cx="2830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24128" y="1900124"/>
            <a:ext cx="2830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24128" y="2452634"/>
            <a:ext cx="2830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724128" y="3005144"/>
            <a:ext cx="2830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724128" y="3557654"/>
            <a:ext cx="2830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24128" y="4110164"/>
            <a:ext cx="2830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32" name="Chart 13">
            <a:extLst>
              <a:ext uri="{FF2B5EF4-FFF2-40B4-BE49-F238E27FC236}">
                <a16:creationId xmlns:a16="http://schemas.microsoft.com/office/drawing/2014/main" id="{D89BB4EB-628E-40BE-B536-B1DB12A369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2310058"/>
              </p:ext>
            </p:extLst>
          </p:nvPr>
        </p:nvGraphicFramePr>
        <p:xfrm>
          <a:off x="2798226" y="1347614"/>
          <a:ext cx="1679848" cy="2231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6594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3"/>
          <p:cNvSpPr txBox="1">
            <a:spLocks/>
          </p:cNvSpPr>
          <p:nvPr/>
        </p:nvSpPr>
        <p:spPr>
          <a:xfrm>
            <a:off x="334124" y="555526"/>
            <a:ext cx="2365668" cy="144953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Heading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124" y="1591007"/>
            <a:ext cx="20199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7183759" y="856926"/>
            <a:ext cx="1439711" cy="1816247"/>
            <a:chOff x="7164288" y="856926"/>
            <a:chExt cx="1439711" cy="1816247"/>
          </a:xfrm>
        </p:grpSpPr>
        <p:sp>
          <p:nvSpPr>
            <p:cNvPr id="11" name="TextBox 10"/>
            <p:cNvSpPr txBox="1"/>
            <p:nvPr/>
          </p:nvSpPr>
          <p:spPr>
            <a:xfrm>
              <a:off x="7164288" y="856926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164288" y="1103513"/>
              <a:ext cx="14397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zing.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183759" y="2791336"/>
            <a:ext cx="1439711" cy="1816247"/>
            <a:chOff x="7164288" y="856926"/>
            <a:chExt cx="1439711" cy="1816247"/>
          </a:xfrm>
        </p:grpSpPr>
        <p:sp>
          <p:nvSpPr>
            <p:cNvPr id="15" name="TextBox 14"/>
            <p:cNvSpPr txBox="1"/>
            <p:nvPr/>
          </p:nvSpPr>
          <p:spPr>
            <a:xfrm>
              <a:off x="7164288" y="856926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164288" y="1103513"/>
              <a:ext cx="14397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zing. </a:t>
              </a:r>
            </a:p>
          </p:txBody>
        </p:sp>
      </p:grpSp>
      <p:sp>
        <p:nvSpPr>
          <p:cNvPr id="17" name="Rectangle 16"/>
          <p:cNvSpPr/>
          <p:nvPr/>
        </p:nvSpPr>
        <p:spPr>
          <a:xfrm>
            <a:off x="6660208" y="917925"/>
            <a:ext cx="4320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Rectangle 17"/>
          <p:cNvSpPr/>
          <p:nvPr/>
        </p:nvSpPr>
        <p:spPr>
          <a:xfrm>
            <a:off x="6660208" y="2852335"/>
            <a:ext cx="432000" cy="43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Rounded Rectangle 27"/>
          <p:cNvSpPr/>
          <p:nvPr/>
        </p:nvSpPr>
        <p:spPr>
          <a:xfrm>
            <a:off x="6732191" y="2957711"/>
            <a:ext cx="288032" cy="22124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Rectangle 9"/>
          <p:cNvSpPr/>
          <p:nvPr/>
        </p:nvSpPr>
        <p:spPr>
          <a:xfrm>
            <a:off x="6748931" y="1014783"/>
            <a:ext cx="254553" cy="23828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E2F55B6-3C05-44F8-9A48-521D09AE326B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461242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Table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>
                <a:solidFill>
                  <a:schemeClr val="accent2"/>
                </a:solidFill>
              </a:rPr>
              <a:t>Layout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01CB473-6B24-4A59-B371-EE53F4D1BA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164604"/>
              </p:ext>
            </p:extLst>
          </p:nvPr>
        </p:nvGraphicFramePr>
        <p:xfrm>
          <a:off x="827584" y="1347614"/>
          <a:ext cx="1800200" cy="3134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52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84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accent2"/>
                          </a:solidFill>
                          <a:latin typeface="+mn-lt"/>
                          <a:cs typeface="Arial" pitchFamily="34" charset="0"/>
                        </a:rPr>
                        <a:t>Simple  PowerPoint</a:t>
                      </a:r>
                      <a:endParaRPr lang="ko-KR" altLang="en-US" sz="120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695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Easy to change colors, photos and Text. </a:t>
                      </a:r>
                      <a:endParaRPr lang="en-US" altLang="ko-K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213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$1,200</a:t>
                      </a: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503024" y="1529126"/>
            <a:ext cx="432048" cy="434007"/>
          </a:xfrm>
          <a:custGeom>
            <a:avLst/>
            <a:gdLst/>
            <a:ahLst/>
            <a:cxnLst/>
            <a:rect l="l" t="t" r="r" b="b"/>
            <a:pathLst>
              <a:path w="3232324" h="3246981">
                <a:moveTo>
                  <a:pt x="2582027" y="1122104"/>
                </a:moveTo>
                <a:lnTo>
                  <a:pt x="2470718" y="1909817"/>
                </a:lnTo>
                <a:lnTo>
                  <a:pt x="2655176" y="1909817"/>
                </a:lnTo>
                <a:lnTo>
                  <a:pt x="2894235" y="1122104"/>
                </a:lnTo>
                <a:close/>
                <a:moveTo>
                  <a:pt x="1983935" y="1122104"/>
                </a:moveTo>
                <a:lnTo>
                  <a:pt x="1983935" y="1909817"/>
                </a:lnTo>
                <a:lnTo>
                  <a:pt x="2179857" y="1909817"/>
                </a:lnTo>
                <a:lnTo>
                  <a:pt x="2291166" y="1122104"/>
                </a:lnTo>
                <a:close/>
                <a:moveTo>
                  <a:pt x="1364730" y="1122104"/>
                </a:moveTo>
                <a:lnTo>
                  <a:pt x="1528171" y="1909817"/>
                </a:lnTo>
                <a:lnTo>
                  <a:pt x="1695935" y="1909817"/>
                </a:lnTo>
                <a:lnTo>
                  <a:pt x="1695935" y="1122104"/>
                </a:lnTo>
                <a:close/>
                <a:moveTo>
                  <a:pt x="809062" y="1122104"/>
                </a:moveTo>
                <a:lnTo>
                  <a:pt x="1020129" y="1909817"/>
                </a:lnTo>
                <a:lnTo>
                  <a:pt x="1234038" y="1909817"/>
                </a:lnTo>
                <a:lnTo>
                  <a:pt x="1070597" y="1122104"/>
                </a:lnTo>
                <a:close/>
                <a:moveTo>
                  <a:pt x="508395" y="0"/>
                </a:moveTo>
                <a:lnTo>
                  <a:pt x="731892" y="834104"/>
                </a:lnTo>
                <a:lnTo>
                  <a:pt x="3079752" y="834104"/>
                </a:lnTo>
                <a:lnTo>
                  <a:pt x="3079752" y="837748"/>
                </a:lnTo>
                <a:cubicBezTo>
                  <a:pt x="3095169" y="835588"/>
                  <a:pt x="3111022" y="837487"/>
                  <a:pt x="3126689" y="842241"/>
                </a:cubicBezTo>
                <a:lnTo>
                  <a:pt x="3132119" y="843889"/>
                </a:lnTo>
                <a:cubicBezTo>
                  <a:pt x="3206721" y="866530"/>
                  <a:pt x="3248844" y="945361"/>
                  <a:pt x="3226204" y="1019963"/>
                </a:cubicBezTo>
                <a:lnTo>
                  <a:pt x="2897169" y="2104152"/>
                </a:lnTo>
                <a:cubicBezTo>
                  <a:pt x="2874528" y="2178754"/>
                  <a:pt x="2795697" y="2220878"/>
                  <a:pt x="2721095" y="2198237"/>
                </a:cubicBezTo>
                <a:lnTo>
                  <a:pt x="2719712" y="2197817"/>
                </a:lnTo>
                <a:lnTo>
                  <a:pt x="1097298" y="2197817"/>
                </a:lnTo>
                <a:lnTo>
                  <a:pt x="1164401" y="2448247"/>
                </a:lnTo>
                <a:lnTo>
                  <a:pt x="2790580" y="2448247"/>
                </a:lnTo>
                <a:lnTo>
                  <a:pt x="2790580" y="2727282"/>
                </a:lnTo>
                <a:cubicBezTo>
                  <a:pt x="2870792" y="2776244"/>
                  <a:pt x="2923892" y="2864731"/>
                  <a:pt x="2923892" y="2965619"/>
                </a:cubicBezTo>
                <a:cubicBezTo>
                  <a:pt x="2923892" y="3121011"/>
                  <a:pt x="2797922" y="3246981"/>
                  <a:pt x="2642530" y="3246981"/>
                </a:cubicBezTo>
                <a:cubicBezTo>
                  <a:pt x="2487138" y="3246981"/>
                  <a:pt x="2361168" y="3121011"/>
                  <a:pt x="2361168" y="2965619"/>
                </a:cubicBezTo>
                <a:cubicBezTo>
                  <a:pt x="2361168" y="2870712"/>
                  <a:pt x="2408159" y="2786780"/>
                  <a:pt x="2480445" y="2736247"/>
                </a:cubicBezTo>
                <a:lnTo>
                  <a:pt x="1241570" y="2736247"/>
                </a:lnTo>
                <a:lnTo>
                  <a:pt x="1242001" y="2737856"/>
                </a:lnTo>
                <a:cubicBezTo>
                  <a:pt x="1313232" y="2788385"/>
                  <a:pt x="1359328" y="2871619"/>
                  <a:pt x="1359328" y="2965619"/>
                </a:cubicBezTo>
                <a:cubicBezTo>
                  <a:pt x="1359328" y="3121011"/>
                  <a:pt x="1233358" y="3246981"/>
                  <a:pt x="1077966" y="3246981"/>
                </a:cubicBezTo>
                <a:cubicBezTo>
                  <a:pt x="922574" y="3246981"/>
                  <a:pt x="796604" y="3121011"/>
                  <a:pt x="796604" y="2965619"/>
                </a:cubicBezTo>
                <a:cubicBezTo>
                  <a:pt x="796604" y="2860780"/>
                  <a:pt x="853945" y="2769332"/>
                  <a:pt x="939600" y="2722026"/>
                </a:cubicBezTo>
                <a:lnTo>
                  <a:pt x="291534" y="303409"/>
                </a:lnTo>
                <a:lnTo>
                  <a:pt x="0" y="303409"/>
                </a:lnTo>
                <a:lnTo>
                  <a:pt x="0" y="15409"/>
                </a:lnTo>
                <a:lnTo>
                  <a:pt x="450887" y="154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33E97C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32986"/>
              </p:ext>
            </p:extLst>
          </p:nvPr>
        </p:nvGraphicFramePr>
        <p:xfrm>
          <a:off x="2699792" y="1347614"/>
          <a:ext cx="1800200" cy="3134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52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84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accent3"/>
                          </a:solidFill>
                          <a:latin typeface="+mn-lt"/>
                          <a:cs typeface="Arial" pitchFamily="34" charset="0"/>
                        </a:rPr>
                        <a:t>Simple  PowerPoint</a:t>
                      </a:r>
                      <a:endParaRPr lang="ko-KR" altLang="en-US" sz="1200" dirty="0">
                        <a:solidFill>
                          <a:schemeClr val="accent3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695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Easy to change colors, photos and Text. </a:t>
                      </a:r>
                      <a:endParaRPr lang="en-US" altLang="ko-K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213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$1,200</a:t>
                      </a: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438514"/>
              </p:ext>
            </p:extLst>
          </p:nvPr>
        </p:nvGraphicFramePr>
        <p:xfrm>
          <a:off x="4572000" y="1347614"/>
          <a:ext cx="1800200" cy="3134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52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84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accent4"/>
                          </a:solidFill>
                          <a:latin typeface="+mn-lt"/>
                          <a:cs typeface="Arial" pitchFamily="34" charset="0"/>
                        </a:rPr>
                        <a:t>Simple  PowerPoint</a:t>
                      </a:r>
                      <a:endParaRPr lang="ko-KR" altLang="en-US" sz="1200" dirty="0">
                        <a:solidFill>
                          <a:schemeClr val="accent4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695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Easy to change colors, photos and Text. </a:t>
                      </a:r>
                      <a:endParaRPr lang="en-US" altLang="ko-K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213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$1,200</a:t>
                      </a: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572400"/>
              </p:ext>
            </p:extLst>
          </p:nvPr>
        </p:nvGraphicFramePr>
        <p:xfrm>
          <a:off x="6444208" y="1347614"/>
          <a:ext cx="1800200" cy="3134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52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84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accent1"/>
                          </a:solidFill>
                          <a:latin typeface="+mn-lt"/>
                          <a:cs typeface="Arial" pitchFamily="34" charset="0"/>
                        </a:rPr>
                        <a:t>Simple  PowerPoint</a:t>
                      </a:r>
                      <a:endParaRPr lang="ko-KR" altLang="en-US" sz="1200" dirty="0">
                        <a:solidFill>
                          <a:schemeClr val="accent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695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Easy to change colors, photos and Text. </a:t>
                      </a:r>
                      <a:endParaRPr lang="en-US" altLang="ko-K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213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$1,200</a:t>
                      </a: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0" marT="44851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Rectangle 9"/>
          <p:cNvSpPr/>
          <p:nvPr/>
        </p:nvSpPr>
        <p:spPr>
          <a:xfrm>
            <a:off x="3423595" y="1579275"/>
            <a:ext cx="356493" cy="33370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Oval 7"/>
          <p:cNvSpPr/>
          <p:nvPr/>
        </p:nvSpPr>
        <p:spPr>
          <a:xfrm>
            <a:off x="5301794" y="1583227"/>
            <a:ext cx="378792" cy="37879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Block Arc 14"/>
          <p:cNvSpPr/>
          <p:nvPr/>
        </p:nvSpPr>
        <p:spPr>
          <a:xfrm rot="16200000">
            <a:off x="7164419" y="1579144"/>
            <a:ext cx="396489" cy="39675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62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539552" y="1275607"/>
            <a:ext cx="1728192" cy="3350984"/>
          </a:xfrm>
          <a:prstGeom prst="round2SameRect">
            <a:avLst>
              <a:gd name="adj1" fmla="val 10744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Table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>
                <a:solidFill>
                  <a:schemeClr val="accent2"/>
                </a:solidFill>
              </a:rPr>
              <a:t>Layout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FB969AD6-41F2-48C9-BA23-A53BA1A6C7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69991"/>
              </p:ext>
            </p:extLst>
          </p:nvPr>
        </p:nvGraphicFramePr>
        <p:xfrm>
          <a:off x="611560" y="1334799"/>
          <a:ext cx="1584176" cy="3283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ound Same Side Corner Rectangle 5"/>
          <p:cNvSpPr/>
          <p:nvPr/>
        </p:nvSpPr>
        <p:spPr>
          <a:xfrm>
            <a:off x="2627784" y="1283405"/>
            <a:ext cx="1728192" cy="3350984"/>
          </a:xfrm>
          <a:prstGeom prst="round2SameRect">
            <a:avLst>
              <a:gd name="adj1" fmla="val 10744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907867"/>
              </p:ext>
            </p:extLst>
          </p:nvPr>
        </p:nvGraphicFramePr>
        <p:xfrm>
          <a:off x="2699792" y="1342597"/>
          <a:ext cx="1584176" cy="3283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Round Same Side Corner Rectangle 7"/>
          <p:cNvSpPr/>
          <p:nvPr/>
        </p:nvSpPr>
        <p:spPr>
          <a:xfrm>
            <a:off x="4716016" y="1291203"/>
            <a:ext cx="1728192" cy="3350984"/>
          </a:xfrm>
          <a:prstGeom prst="round2SameRect">
            <a:avLst>
              <a:gd name="adj1" fmla="val 10744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041526"/>
              </p:ext>
            </p:extLst>
          </p:nvPr>
        </p:nvGraphicFramePr>
        <p:xfrm>
          <a:off x="4788024" y="1350395"/>
          <a:ext cx="1584176" cy="3283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Round Same Side Corner Rectangle 9"/>
          <p:cNvSpPr/>
          <p:nvPr/>
        </p:nvSpPr>
        <p:spPr>
          <a:xfrm>
            <a:off x="6804248" y="1299001"/>
            <a:ext cx="1728192" cy="3350984"/>
          </a:xfrm>
          <a:prstGeom prst="round2SameRect">
            <a:avLst>
              <a:gd name="adj1" fmla="val 10744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336813"/>
              </p:ext>
            </p:extLst>
          </p:nvPr>
        </p:nvGraphicFramePr>
        <p:xfrm>
          <a:off x="6876256" y="1358193"/>
          <a:ext cx="1584176" cy="3283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1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596667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000000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E3FE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000000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1324</Words>
  <Application>Microsoft Office PowerPoint</Application>
  <PresentationFormat>On-screen Show (16:9)</PresentationFormat>
  <Paragraphs>225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 Unicode MS</vt:lpstr>
      <vt:lpstr>맑은 고딕</vt:lpstr>
      <vt:lpstr>Arial</vt:lpstr>
      <vt:lpstr>Calibri</vt:lpstr>
      <vt:lpstr>Cover and End Slide Master</vt:lpstr>
      <vt:lpstr>Contents Slide Master</vt:lpstr>
      <vt:lpstr>Section Break Slide Master</vt:lpstr>
      <vt:lpstr>Title</vt:lpstr>
      <vt:lpstr> Table of Content</vt:lpstr>
      <vt:lpstr>PowerPoint Presentation</vt:lpstr>
      <vt:lpstr>Title</vt:lpstr>
      <vt:lpstr>Heading</vt:lpstr>
      <vt:lpstr>Chart Layout</vt:lpstr>
      <vt:lpstr>PowerPoint Presentation</vt:lpstr>
      <vt:lpstr>Table Layout</vt:lpstr>
      <vt:lpstr>Table Layout</vt:lpstr>
      <vt:lpstr>Chart Layout</vt:lpstr>
      <vt:lpstr>Chart Data Designed</vt:lpstr>
      <vt:lpstr>Infographic Layout</vt:lpstr>
      <vt:lpstr>Image &amp; Content</vt:lpstr>
      <vt:lpstr>Table Layout</vt:lpstr>
      <vt:lpstr>Heading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2019-05-28T21:28:39Z</dcterms:created>
  <dcterms:modified xsi:type="dcterms:W3CDTF">2019-05-28T21:29:07Z</dcterms:modified>
</cp:coreProperties>
</file>